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handoutMasterIdLst>
    <p:handoutMasterId r:id="rId21"/>
  </p:handoutMasterIdLst>
  <p:sldIdLst>
    <p:sldId id="13292" r:id="rId2"/>
    <p:sldId id="270" r:id="rId3"/>
    <p:sldId id="272" r:id="rId4"/>
    <p:sldId id="3927" r:id="rId5"/>
    <p:sldId id="275" r:id="rId6"/>
    <p:sldId id="13309" r:id="rId7"/>
    <p:sldId id="13338" r:id="rId8"/>
    <p:sldId id="276" r:id="rId9"/>
    <p:sldId id="3983" r:id="rId10"/>
    <p:sldId id="13337" r:id="rId11"/>
    <p:sldId id="277" r:id="rId12"/>
    <p:sldId id="13340" r:id="rId13"/>
    <p:sldId id="13341" r:id="rId14"/>
    <p:sldId id="13311" r:id="rId15"/>
    <p:sldId id="13352" r:id="rId16"/>
    <p:sldId id="13353" r:id="rId17"/>
    <p:sldId id="13314" r:id="rId18"/>
    <p:sldId id="13315" r:id="rId19"/>
  </p:sldIdLst>
  <p:sldSz cx="12192000" cy="6858000"/>
  <p:notesSz cx="6858000" cy="9144000"/>
  <p:embeddedFontLst>
    <p:embeddedFont>
      <p:font typeface="汉仪君黑-55W" panose="02010600030101010101" charset="-122"/>
      <p:regular r:id="rId22"/>
    </p:embeddedFont>
    <p:embeddedFont>
      <p:font typeface="汉仪雅酷黑 65W" panose="020B0604020202020204" charset="-122"/>
      <p:regular r:id="rId23"/>
    </p:embeddedFont>
    <p:embeddedFont>
      <p:font typeface="汉仪综艺体简" panose="02010600030101010101" charset="-122"/>
      <p:regular r:id="rId24"/>
    </p:embeddedFont>
    <p:embeddedFont>
      <p:font typeface="Arial Black" panose="020B0A04020102020204" pitchFamily="34" charset="0"/>
      <p:bold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984A"/>
    <a:srgbClr val="EA5C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1" d="100"/>
          <a:sy n="161" d="100"/>
        </p:scale>
        <p:origin x="306" y="114"/>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君黑-55W" panose="00020600040101010101" charset="-122"/>
              <a:ea typeface="汉仪君黑-55W" panose="00020600040101010101" charset="-122"/>
              <a:cs typeface="汉仪君黑-55W"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君黑-55W" panose="00020600040101010101" charset="-122"/>
              </a:rPr>
              <a:t>2022/12/24</a:t>
            </a:fld>
            <a:endParaRPr lang="zh-CN" altLang="en-US">
              <a:cs typeface="汉仪君黑-55W"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君黑-55W" panose="00020600040101010101" charset="-122"/>
              <a:ea typeface="汉仪君黑-55W" panose="00020600040101010101" charset="-122"/>
              <a:cs typeface="汉仪君黑-55W"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君黑-55W" panose="00020600040101010101" charset="-122"/>
              </a:rPr>
              <a:t>‹#›</a:t>
            </a:fld>
            <a:endParaRPr lang="zh-CN" altLang="en-US">
              <a:cs typeface="汉仪君黑-55W" panose="0002060004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君黑-55W" panose="00020600040101010101" charset="-122"/>
                <a:ea typeface="汉仪君黑-55W" panose="00020600040101010101" charset="-122"/>
                <a:cs typeface="汉仪君黑-55W"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君黑-55W" panose="00020600040101010101" charset="-122"/>
                <a:ea typeface="汉仪君黑-55W" panose="00020600040101010101" charset="-122"/>
                <a:cs typeface="汉仪君黑-55W" panose="00020600040101010101" charset="-122"/>
              </a:defRPr>
            </a:lvl1pPr>
          </a:lstStyle>
          <a:p>
            <a:fld id="{D2A48B96-639E-45A3-A0BA-2464DFDB1FAA}" type="datetimeFigureOut">
              <a:rPr lang="zh-CN" altLang="en-US" smtClean="0"/>
              <a:t>2022/12/24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君黑-55W" panose="00020600040101010101" charset="-122"/>
                <a:ea typeface="汉仪君黑-55W" panose="00020600040101010101" charset="-122"/>
                <a:cs typeface="汉仪君黑-55W"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君黑-55W" panose="00020600040101010101" charset="-122"/>
                <a:ea typeface="汉仪君黑-55W" panose="00020600040101010101" charset="-122"/>
                <a:cs typeface="汉仪君黑-55W" panose="00020600040101010101"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1pPr>
    <a:lvl2pPr marL="4572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2pPr>
    <a:lvl3pPr marL="9144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3pPr>
    <a:lvl4pPr marL="13716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4pPr>
    <a:lvl5pPr marL="18288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91B4B79-D97A-43A2-986D-BFD051418943}" type="datetimeFigureOut">
              <a:rPr lang="zh-CN" altLang="en-US" smtClean="0"/>
              <a:t>2022/12/24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E01997-D505-492D-BE6C-A079BA6E71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1B4B79-D97A-43A2-986D-BFD051418943}" type="datetimeFigureOut">
              <a:rPr lang="zh-CN" altLang="en-US" smtClean="0"/>
              <a:t>2022/12/24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E01997-D505-492D-BE6C-A079BA6E71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1B4B79-D97A-43A2-986D-BFD051418943}" type="datetimeFigureOut">
              <a:rPr lang="zh-CN" altLang="en-US" smtClean="0"/>
              <a:t>2022/12/24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E01997-D505-492D-BE6C-A079BA6E71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1B4B79-D97A-43A2-986D-BFD051418943}" type="datetimeFigureOut">
              <a:rPr lang="zh-CN" altLang="en-US" smtClean="0"/>
              <a:t>2022/12/24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E01997-D505-492D-BE6C-A079BA6E71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1B4B79-D97A-43A2-986D-BFD051418943}" type="datetimeFigureOut">
              <a:rPr lang="zh-CN" altLang="en-US" smtClean="0"/>
              <a:t>2022/12/24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E01997-D505-492D-BE6C-A079BA6E71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6" name="Picture Placeholder 2"/>
          <p:cNvSpPr>
            <a:spLocks noGrp="1"/>
          </p:cNvSpPr>
          <p:nvPr>
            <p:ph type="pic" sz="quarter" idx="57"/>
          </p:nvPr>
        </p:nvSpPr>
        <p:spPr>
          <a:xfrm>
            <a:off x="765687" y="1592796"/>
            <a:ext cx="3350351" cy="4742134"/>
          </a:xfrm>
          <a:prstGeom prst="rect">
            <a:avLst/>
          </a:prstGeom>
          <a:noFill/>
        </p:spPr>
        <p:txBody>
          <a:bodyPr vert="horz" wrap="square" lIns="91440" tIns="45720" rIns="91440" bIns="45720" rtlCol="0">
            <a:noAutofit/>
          </a:bodyPr>
          <a:lstStyle>
            <a:lvl1pPr>
              <a:defRPr lang="en-US" dirty="0"/>
            </a:lvl1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1B4B79-D97A-43A2-986D-BFD051418943}" type="datetimeFigureOut">
              <a:rPr lang="zh-CN" altLang="en-US" smtClean="0"/>
              <a:t>2022/12/24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E01997-D505-492D-BE6C-A079BA6E71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91B4B79-D97A-43A2-986D-BFD051418943}" type="datetimeFigureOut">
              <a:rPr lang="zh-CN" altLang="en-US" smtClean="0"/>
              <a:t>2022/12/24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E01997-D505-492D-BE6C-A079BA6E71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91B4B79-D97A-43A2-986D-BFD051418943}" type="datetimeFigureOut">
              <a:rPr lang="zh-CN" altLang="en-US" smtClean="0"/>
              <a:t>2022/12/24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E01997-D505-492D-BE6C-A079BA6E71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1B4B79-D97A-43A2-986D-BFD051418943}" type="datetimeFigureOut">
              <a:rPr lang="zh-CN" altLang="en-US" smtClean="0"/>
              <a:t>2022/12/24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E01997-D505-492D-BE6C-A079BA6E71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40" name="任意多边形: 形状 139"/>
          <p:cNvSpPr/>
          <p:nvPr userDrawn="1"/>
        </p:nvSpPr>
        <p:spPr>
          <a:xfrm>
            <a:off x="1220826" y="5263251"/>
            <a:ext cx="3611056" cy="524194"/>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a:cs typeface="汉仪君黑-55W" panose="00020600040101010101" charset="-122"/>
            </a:endParaRPr>
          </a:p>
        </p:txBody>
      </p:sp>
      <p:grpSp>
        <p:nvGrpSpPr>
          <p:cNvPr id="7" name="组合 6"/>
          <p:cNvGrpSpPr/>
          <p:nvPr/>
        </p:nvGrpSpPr>
        <p:grpSpPr>
          <a:xfrm>
            <a:off x="78955" y="3734"/>
            <a:ext cx="12034090" cy="6850532"/>
            <a:chOff x="796556" y="211280"/>
            <a:chExt cx="10580216" cy="6343928"/>
          </a:xfrm>
          <a:solidFill>
            <a:schemeClr val="accent4"/>
          </a:solidFill>
        </p:grpSpPr>
        <p:sp>
          <p:nvSpPr>
            <p:cNvPr id="23" name="任意多边形: 形状 22"/>
            <p:cNvSpPr/>
            <p:nvPr/>
          </p:nvSpPr>
          <p:spPr>
            <a:xfrm>
              <a:off x="980837" y="371772"/>
              <a:ext cx="21807" cy="138886"/>
            </a:xfrm>
            <a:custGeom>
              <a:avLst/>
              <a:gdLst>
                <a:gd name="connsiteX0" fmla="*/ 10353 w 21807"/>
                <a:gd name="connsiteY0" fmla="*/ 5478 h 138886"/>
                <a:gd name="connsiteX1" fmla="*/ 24 w 21807"/>
                <a:gd name="connsiteY1" fmla="*/ 133409 h 138886"/>
                <a:gd name="connsiteX2" fmla="*/ 11454 w 21807"/>
                <a:gd name="connsiteY2" fmla="*/ 133409 h 138886"/>
                <a:gd name="connsiteX3" fmla="*/ 21783 w 21807"/>
                <a:gd name="connsiteY3" fmla="*/ 5478 h 138886"/>
                <a:gd name="connsiteX4" fmla="*/ 10353 w 21807"/>
                <a:gd name="connsiteY4" fmla="*/ 5478 h 138886"/>
                <a:gd name="connsiteX5" fmla="*/ 10353 w 21807"/>
                <a:gd name="connsiteY5" fmla="*/ 5478 h 13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07" h="138886">
                  <a:moveTo>
                    <a:pt x="10353" y="5478"/>
                  </a:moveTo>
                  <a:cubicBezTo>
                    <a:pt x="6931" y="48142"/>
                    <a:pt x="3447" y="90745"/>
                    <a:pt x="24" y="133409"/>
                  </a:cubicBezTo>
                  <a:cubicBezTo>
                    <a:pt x="-588" y="140743"/>
                    <a:pt x="10842" y="140682"/>
                    <a:pt x="11454" y="133409"/>
                  </a:cubicBezTo>
                  <a:cubicBezTo>
                    <a:pt x="14877" y="90745"/>
                    <a:pt x="18361" y="48142"/>
                    <a:pt x="21783" y="5478"/>
                  </a:cubicBezTo>
                  <a:cubicBezTo>
                    <a:pt x="22395" y="-1857"/>
                    <a:pt x="10965" y="-1795"/>
                    <a:pt x="10353" y="5478"/>
                  </a:cubicBezTo>
                  <a:lnTo>
                    <a:pt x="10353"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4" name="任意多边形: 形状 23"/>
            <p:cNvSpPr/>
            <p:nvPr/>
          </p:nvSpPr>
          <p:spPr>
            <a:xfrm>
              <a:off x="843945" y="1194625"/>
              <a:ext cx="11430" cy="111656"/>
            </a:xfrm>
            <a:custGeom>
              <a:avLst/>
              <a:gdLst>
                <a:gd name="connsiteX0" fmla="*/ 0 w 11430"/>
                <a:gd name="connsiteY0" fmla="*/ 5524 h 111656"/>
                <a:gd name="connsiteX1" fmla="*/ 0 w 11430"/>
                <a:gd name="connsiteY1" fmla="*/ 106132 h 111656"/>
                <a:gd name="connsiteX2" fmla="*/ 11430 w 11430"/>
                <a:gd name="connsiteY2" fmla="*/ 106132 h 111656"/>
                <a:gd name="connsiteX3" fmla="*/ 11430 w 11430"/>
                <a:gd name="connsiteY3" fmla="*/ 5524 h 111656"/>
                <a:gd name="connsiteX4" fmla="*/ 0 w 11430"/>
                <a:gd name="connsiteY4" fmla="*/ 5524 h 111656"/>
                <a:gd name="connsiteX5" fmla="*/ 0 w 11430"/>
                <a:gd name="connsiteY5" fmla="*/ 5524 h 11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11656">
                  <a:moveTo>
                    <a:pt x="0" y="5524"/>
                  </a:moveTo>
                  <a:cubicBezTo>
                    <a:pt x="0" y="39081"/>
                    <a:pt x="0" y="72576"/>
                    <a:pt x="0" y="106132"/>
                  </a:cubicBezTo>
                  <a:cubicBezTo>
                    <a:pt x="0" y="113467"/>
                    <a:pt x="11430" y="113528"/>
                    <a:pt x="11430" y="106132"/>
                  </a:cubicBezTo>
                  <a:cubicBezTo>
                    <a:pt x="11430" y="72576"/>
                    <a:pt x="11430" y="39081"/>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5" name="任意多边形: 形状 24"/>
            <p:cNvSpPr/>
            <p:nvPr/>
          </p:nvSpPr>
          <p:spPr>
            <a:xfrm>
              <a:off x="2543878" y="1441608"/>
              <a:ext cx="20759" cy="129840"/>
            </a:xfrm>
            <a:custGeom>
              <a:avLst/>
              <a:gdLst>
                <a:gd name="connsiteX0" fmla="*/ 19 w 20759"/>
                <a:gd name="connsiteY0" fmla="*/ 5478 h 129840"/>
                <a:gd name="connsiteX1" fmla="*/ 9310 w 20759"/>
                <a:gd name="connsiteY1" fmla="*/ 124362 h 129840"/>
                <a:gd name="connsiteX2" fmla="*/ 20740 w 20759"/>
                <a:gd name="connsiteY2" fmla="*/ 124362 h 129840"/>
                <a:gd name="connsiteX3" fmla="*/ 11449 w 20759"/>
                <a:gd name="connsiteY3" fmla="*/ 5478 h 129840"/>
                <a:gd name="connsiteX4" fmla="*/ 19 w 20759"/>
                <a:gd name="connsiteY4" fmla="*/ 5478 h 129840"/>
                <a:gd name="connsiteX5" fmla="*/ 19 w 20759"/>
                <a:gd name="connsiteY5" fmla="*/ 5478 h 1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9" h="129840">
                  <a:moveTo>
                    <a:pt x="19" y="5478"/>
                  </a:moveTo>
                  <a:cubicBezTo>
                    <a:pt x="3137" y="45086"/>
                    <a:pt x="6193" y="84694"/>
                    <a:pt x="9310" y="124362"/>
                  </a:cubicBezTo>
                  <a:cubicBezTo>
                    <a:pt x="9860" y="131636"/>
                    <a:pt x="21290" y="131697"/>
                    <a:pt x="20740" y="124362"/>
                  </a:cubicBezTo>
                  <a:cubicBezTo>
                    <a:pt x="17623" y="84755"/>
                    <a:pt x="14567" y="45147"/>
                    <a:pt x="11449" y="5478"/>
                  </a:cubicBezTo>
                  <a:cubicBezTo>
                    <a:pt x="10899" y="-1795"/>
                    <a:pt x="-531" y="-1857"/>
                    <a:pt x="19" y="5478"/>
                  </a:cubicBezTo>
                  <a:lnTo>
                    <a:pt x="19"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6" name="任意多边形: 形状 25"/>
            <p:cNvSpPr/>
            <p:nvPr/>
          </p:nvSpPr>
          <p:spPr>
            <a:xfrm>
              <a:off x="796556" y="2282882"/>
              <a:ext cx="21042" cy="130109"/>
            </a:xfrm>
            <a:custGeom>
              <a:avLst/>
              <a:gdLst>
                <a:gd name="connsiteX0" fmla="*/ 2097 w 21042"/>
                <a:gd name="connsiteY0" fmla="*/ 5440 h 130109"/>
                <a:gd name="connsiteX1" fmla="*/ 9860 w 21042"/>
                <a:gd name="connsiteY1" fmla="*/ 126036 h 130109"/>
                <a:gd name="connsiteX2" fmla="*/ 20862 w 21042"/>
                <a:gd name="connsiteY2" fmla="*/ 122979 h 130109"/>
                <a:gd name="connsiteX3" fmla="*/ 13527 w 21042"/>
                <a:gd name="connsiteY3" fmla="*/ 5379 h 130109"/>
                <a:gd name="connsiteX4" fmla="*/ 2097 w 21042"/>
                <a:gd name="connsiteY4" fmla="*/ 5440 h 130109"/>
                <a:gd name="connsiteX5" fmla="*/ 2097 w 21042"/>
                <a:gd name="connsiteY5" fmla="*/ 5440 h 13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2" h="130109">
                  <a:moveTo>
                    <a:pt x="2097" y="5440"/>
                  </a:moveTo>
                  <a:cubicBezTo>
                    <a:pt x="-2365" y="45903"/>
                    <a:pt x="325" y="86489"/>
                    <a:pt x="9860" y="126036"/>
                  </a:cubicBezTo>
                  <a:cubicBezTo>
                    <a:pt x="11571" y="133187"/>
                    <a:pt x="22574" y="130131"/>
                    <a:pt x="20862" y="122979"/>
                  </a:cubicBezTo>
                  <a:cubicBezTo>
                    <a:pt x="11571" y="84350"/>
                    <a:pt x="9188" y="44864"/>
                    <a:pt x="13527" y="5379"/>
                  </a:cubicBezTo>
                  <a:cubicBezTo>
                    <a:pt x="14322" y="-1834"/>
                    <a:pt x="2892" y="-1772"/>
                    <a:pt x="2097" y="5440"/>
                  </a:cubicBezTo>
                  <a:lnTo>
                    <a:pt x="2097" y="5440"/>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7" name="任意多边形: 形状 26"/>
            <p:cNvSpPr/>
            <p:nvPr/>
          </p:nvSpPr>
          <p:spPr>
            <a:xfrm>
              <a:off x="2515481" y="3168725"/>
              <a:ext cx="21889" cy="131107"/>
            </a:xfrm>
            <a:custGeom>
              <a:avLst/>
              <a:gdLst>
                <a:gd name="connsiteX0" fmla="*/ 7696 w 21889"/>
                <a:gd name="connsiteY0" fmla="*/ 4047 h 131107"/>
                <a:gd name="connsiteX1" fmla="*/ 10569 w 21889"/>
                <a:gd name="connsiteY1" fmla="*/ 127149 h 131107"/>
                <a:gd name="connsiteX2" fmla="*/ 21571 w 21889"/>
                <a:gd name="connsiteY2" fmla="*/ 124092 h 131107"/>
                <a:gd name="connsiteX3" fmla="*/ 18698 w 21889"/>
                <a:gd name="connsiteY3" fmla="*/ 7103 h 131107"/>
                <a:gd name="connsiteX4" fmla="*/ 7696 w 21889"/>
                <a:gd name="connsiteY4" fmla="*/ 4047 h 131107"/>
                <a:gd name="connsiteX5" fmla="*/ 7696 w 21889"/>
                <a:gd name="connsiteY5" fmla="*/ 4047 h 1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89" h="131107">
                  <a:moveTo>
                    <a:pt x="7696" y="4047"/>
                  </a:moveTo>
                  <a:cubicBezTo>
                    <a:pt x="-3428" y="44632"/>
                    <a:pt x="-2512" y="87113"/>
                    <a:pt x="10569" y="127149"/>
                  </a:cubicBezTo>
                  <a:cubicBezTo>
                    <a:pt x="12830" y="134117"/>
                    <a:pt x="23894" y="131122"/>
                    <a:pt x="21571" y="124092"/>
                  </a:cubicBezTo>
                  <a:cubicBezTo>
                    <a:pt x="9102" y="85952"/>
                    <a:pt x="8124" y="45794"/>
                    <a:pt x="18698" y="7103"/>
                  </a:cubicBezTo>
                  <a:cubicBezTo>
                    <a:pt x="20715" y="-48"/>
                    <a:pt x="9652" y="-3043"/>
                    <a:pt x="7696" y="4047"/>
                  </a:cubicBezTo>
                  <a:lnTo>
                    <a:pt x="7696" y="40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 name="任意多边形: 形状 27"/>
            <p:cNvSpPr/>
            <p:nvPr/>
          </p:nvSpPr>
          <p:spPr>
            <a:xfrm>
              <a:off x="898772" y="3498924"/>
              <a:ext cx="11430" cy="157353"/>
            </a:xfrm>
            <a:custGeom>
              <a:avLst/>
              <a:gdLst>
                <a:gd name="connsiteX0" fmla="*/ 0 w 11430"/>
                <a:gd name="connsiteY0" fmla="*/ 5501 h 157353"/>
                <a:gd name="connsiteX1" fmla="*/ 0 w 11430"/>
                <a:gd name="connsiteY1" fmla="*/ 151830 h 157353"/>
                <a:gd name="connsiteX2" fmla="*/ 11430 w 11430"/>
                <a:gd name="connsiteY2" fmla="*/ 151830 h 157353"/>
                <a:gd name="connsiteX3" fmla="*/ 11430 w 11430"/>
                <a:gd name="connsiteY3" fmla="*/ 5501 h 157353"/>
                <a:gd name="connsiteX4" fmla="*/ 0 w 11430"/>
                <a:gd name="connsiteY4" fmla="*/ 5501 h 157353"/>
                <a:gd name="connsiteX5" fmla="*/ 0 w 11430"/>
                <a:gd name="connsiteY5" fmla="*/ 5501 h 1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57353">
                  <a:moveTo>
                    <a:pt x="0" y="5501"/>
                  </a:moveTo>
                  <a:cubicBezTo>
                    <a:pt x="0" y="54277"/>
                    <a:pt x="0" y="103053"/>
                    <a:pt x="0" y="151830"/>
                  </a:cubicBezTo>
                  <a:cubicBezTo>
                    <a:pt x="0" y="159164"/>
                    <a:pt x="11430" y="159225"/>
                    <a:pt x="11430" y="151830"/>
                  </a:cubicBezTo>
                  <a:cubicBezTo>
                    <a:pt x="11430" y="103053"/>
                    <a:pt x="11430" y="54277"/>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 name="任意多边形: 形状 28"/>
            <p:cNvSpPr/>
            <p:nvPr/>
          </p:nvSpPr>
          <p:spPr>
            <a:xfrm>
              <a:off x="3000401" y="4293501"/>
              <a:ext cx="18189" cy="112419"/>
            </a:xfrm>
            <a:custGeom>
              <a:avLst/>
              <a:gdLst>
                <a:gd name="connsiteX0" fmla="*/ 6992 w 18189"/>
                <a:gd name="connsiteY0" fmla="*/ 4117 h 112419"/>
                <a:gd name="connsiteX1" fmla="*/ 2225 w 18189"/>
                <a:gd name="connsiteY1" fmla="*/ 106987 h 112419"/>
                <a:gd name="connsiteX2" fmla="*/ 13655 w 18189"/>
                <a:gd name="connsiteY2" fmla="*/ 106987 h 112419"/>
                <a:gd name="connsiteX3" fmla="*/ 18055 w 18189"/>
                <a:gd name="connsiteY3" fmla="*/ 7173 h 112419"/>
                <a:gd name="connsiteX4" fmla="*/ 6992 w 18189"/>
                <a:gd name="connsiteY4" fmla="*/ 4117 h 112419"/>
                <a:gd name="connsiteX5" fmla="*/ 6992 w 18189"/>
                <a:gd name="connsiteY5" fmla="*/ 4117 h 11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89" h="112419">
                  <a:moveTo>
                    <a:pt x="6992" y="4117"/>
                  </a:moveTo>
                  <a:cubicBezTo>
                    <a:pt x="-220" y="38040"/>
                    <a:pt x="-1932" y="72514"/>
                    <a:pt x="2225" y="106987"/>
                  </a:cubicBezTo>
                  <a:cubicBezTo>
                    <a:pt x="3080" y="114200"/>
                    <a:pt x="14510" y="114261"/>
                    <a:pt x="13655" y="106987"/>
                  </a:cubicBezTo>
                  <a:cubicBezTo>
                    <a:pt x="9620" y="73553"/>
                    <a:pt x="11026" y="40119"/>
                    <a:pt x="18055" y="7173"/>
                  </a:cubicBezTo>
                  <a:cubicBezTo>
                    <a:pt x="19522" y="-39"/>
                    <a:pt x="8520" y="-3095"/>
                    <a:pt x="6992" y="4117"/>
                  </a:cubicBezTo>
                  <a:lnTo>
                    <a:pt x="6992" y="411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 name="任意多边形: 形状 29"/>
            <p:cNvSpPr/>
            <p:nvPr/>
          </p:nvSpPr>
          <p:spPr>
            <a:xfrm>
              <a:off x="2296241" y="5299324"/>
              <a:ext cx="18285" cy="112375"/>
            </a:xfrm>
            <a:custGeom>
              <a:avLst/>
              <a:gdLst>
                <a:gd name="connsiteX0" fmla="*/ 7077 w 18285"/>
                <a:gd name="connsiteY0" fmla="*/ 4073 h 112375"/>
                <a:gd name="connsiteX1" fmla="*/ 2309 w 18285"/>
                <a:gd name="connsiteY1" fmla="*/ 106943 h 112375"/>
                <a:gd name="connsiteX2" fmla="*/ 13739 w 18285"/>
                <a:gd name="connsiteY2" fmla="*/ 106943 h 112375"/>
                <a:gd name="connsiteX3" fmla="*/ 18140 w 18285"/>
                <a:gd name="connsiteY3" fmla="*/ 7129 h 112375"/>
                <a:gd name="connsiteX4" fmla="*/ 7077 w 18285"/>
                <a:gd name="connsiteY4" fmla="*/ 4073 h 112375"/>
                <a:gd name="connsiteX5" fmla="*/ 7077 w 18285"/>
                <a:gd name="connsiteY5" fmla="*/ 4073 h 11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5" h="112375">
                  <a:moveTo>
                    <a:pt x="7077" y="4073"/>
                  </a:moveTo>
                  <a:cubicBezTo>
                    <a:pt x="-258" y="37997"/>
                    <a:pt x="-1970" y="72470"/>
                    <a:pt x="2309" y="106943"/>
                  </a:cubicBezTo>
                  <a:cubicBezTo>
                    <a:pt x="3226" y="114156"/>
                    <a:pt x="14656" y="114217"/>
                    <a:pt x="13739" y="106943"/>
                  </a:cubicBezTo>
                  <a:cubicBezTo>
                    <a:pt x="9583" y="73509"/>
                    <a:pt x="10989" y="40075"/>
                    <a:pt x="18140" y="7129"/>
                  </a:cubicBezTo>
                  <a:cubicBezTo>
                    <a:pt x="19668" y="-22"/>
                    <a:pt x="8666" y="-3078"/>
                    <a:pt x="7077" y="4073"/>
                  </a:cubicBezTo>
                  <a:lnTo>
                    <a:pt x="7077" y="407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1" name="任意多边形: 形状 30"/>
            <p:cNvSpPr/>
            <p:nvPr/>
          </p:nvSpPr>
          <p:spPr>
            <a:xfrm>
              <a:off x="1016266" y="5079944"/>
              <a:ext cx="17499" cy="130706"/>
            </a:xfrm>
            <a:custGeom>
              <a:avLst/>
              <a:gdLst>
                <a:gd name="connsiteX0" fmla="*/ 6403 w 17499"/>
                <a:gd name="connsiteY0" fmla="*/ 4144 h 130706"/>
                <a:gd name="connsiteX1" fmla="*/ 2185 w 17499"/>
                <a:gd name="connsiteY1" fmla="*/ 125228 h 130706"/>
                <a:gd name="connsiteX2" fmla="*/ 13615 w 17499"/>
                <a:gd name="connsiteY2" fmla="*/ 125228 h 130706"/>
                <a:gd name="connsiteX3" fmla="*/ 17405 w 17499"/>
                <a:gd name="connsiteY3" fmla="*/ 7200 h 130706"/>
                <a:gd name="connsiteX4" fmla="*/ 6403 w 17499"/>
                <a:gd name="connsiteY4" fmla="*/ 4144 h 130706"/>
                <a:gd name="connsiteX5" fmla="*/ 6403 w 17499"/>
                <a:gd name="connsiteY5" fmla="*/ 4144 h 13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9" h="130706">
                  <a:moveTo>
                    <a:pt x="6403" y="4144"/>
                  </a:moveTo>
                  <a:cubicBezTo>
                    <a:pt x="-321" y="44241"/>
                    <a:pt x="-1788" y="84704"/>
                    <a:pt x="2185" y="125228"/>
                  </a:cubicBezTo>
                  <a:cubicBezTo>
                    <a:pt x="2919" y="132502"/>
                    <a:pt x="14349" y="132563"/>
                    <a:pt x="13615" y="125228"/>
                  </a:cubicBezTo>
                  <a:cubicBezTo>
                    <a:pt x="9703" y="85804"/>
                    <a:pt x="10865" y="46257"/>
                    <a:pt x="17405" y="7200"/>
                  </a:cubicBezTo>
                  <a:cubicBezTo>
                    <a:pt x="18627" y="-13"/>
                    <a:pt x="7625" y="-3130"/>
                    <a:pt x="6403" y="4144"/>
                  </a:cubicBezTo>
                  <a:lnTo>
                    <a:pt x="6403" y="414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2" name="任意多边形: 形状 31"/>
            <p:cNvSpPr/>
            <p:nvPr/>
          </p:nvSpPr>
          <p:spPr>
            <a:xfrm>
              <a:off x="897128" y="6150829"/>
              <a:ext cx="18486" cy="148833"/>
            </a:xfrm>
            <a:custGeom>
              <a:avLst/>
              <a:gdLst>
                <a:gd name="connsiteX0" fmla="*/ 2561 w 18486"/>
                <a:gd name="connsiteY0" fmla="*/ 5478 h 148833"/>
                <a:gd name="connsiteX1" fmla="*/ 7390 w 18486"/>
                <a:gd name="connsiteY1" fmla="*/ 144716 h 148833"/>
                <a:gd name="connsiteX2" fmla="*/ 18392 w 18486"/>
                <a:gd name="connsiteY2" fmla="*/ 141660 h 148833"/>
                <a:gd name="connsiteX3" fmla="*/ 13991 w 18486"/>
                <a:gd name="connsiteY3" fmla="*/ 5478 h 148833"/>
                <a:gd name="connsiteX4" fmla="*/ 2561 w 18486"/>
                <a:gd name="connsiteY4" fmla="*/ 5478 h 148833"/>
                <a:gd name="connsiteX5" fmla="*/ 2561 w 18486"/>
                <a:gd name="connsiteY5" fmla="*/ 5478 h 14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86" h="148833">
                  <a:moveTo>
                    <a:pt x="2561" y="5478"/>
                  </a:moveTo>
                  <a:cubicBezTo>
                    <a:pt x="-2084" y="51993"/>
                    <a:pt x="-373" y="98568"/>
                    <a:pt x="7390" y="144716"/>
                  </a:cubicBezTo>
                  <a:cubicBezTo>
                    <a:pt x="8612" y="151929"/>
                    <a:pt x="19614" y="148873"/>
                    <a:pt x="18392" y="141660"/>
                  </a:cubicBezTo>
                  <a:cubicBezTo>
                    <a:pt x="10813" y="96612"/>
                    <a:pt x="9468" y="50954"/>
                    <a:pt x="13991" y="5478"/>
                  </a:cubicBezTo>
                  <a:cubicBezTo>
                    <a:pt x="14725" y="-1857"/>
                    <a:pt x="3295" y="-1795"/>
                    <a:pt x="2561" y="5478"/>
                  </a:cubicBezTo>
                  <a:lnTo>
                    <a:pt x="2561"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3" name="任意多边形: 形状 32"/>
            <p:cNvSpPr/>
            <p:nvPr/>
          </p:nvSpPr>
          <p:spPr>
            <a:xfrm>
              <a:off x="2552231" y="6434302"/>
              <a:ext cx="21285" cy="120906"/>
            </a:xfrm>
            <a:custGeom>
              <a:avLst/>
              <a:gdLst>
                <a:gd name="connsiteX0" fmla="*/ 2119 w 21285"/>
                <a:gd name="connsiteY0" fmla="*/ 5432 h 120906"/>
                <a:gd name="connsiteX1" fmla="*/ 10065 w 21285"/>
                <a:gd name="connsiteY1" fmla="*/ 116860 h 120906"/>
                <a:gd name="connsiteX2" fmla="*/ 21067 w 21285"/>
                <a:gd name="connsiteY2" fmla="*/ 113804 h 120906"/>
                <a:gd name="connsiteX3" fmla="*/ 13488 w 21285"/>
                <a:gd name="connsiteY3" fmla="*/ 5432 h 120906"/>
                <a:gd name="connsiteX4" fmla="*/ 2119 w 21285"/>
                <a:gd name="connsiteY4" fmla="*/ 5432 h 120906"/>
                <a:gd name="connsiteX5" fmla="*/ 2119 w 21285"/>
                <a:gd name="connsiteY5" fmla="*/ 5432 h 12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 h="120906">
                  <a:moveTo>
                    <a:pt x="2119" y="5432"/>
                  </a:moveTo>
                  <a:cubicBezTo>
                    <a:pt x="-2404" y="42900"/>
                    <a:pt x="346" y="80430"/>
                    <a:pt x="10065" y="116860"/>
                  </a:cubicBezTo>
                  <a:cubicBezTo>
                    <a:pt x="11960" y="123950"/>
                    <a:pt x="22962" y="120955"/>
                    <a:pt x="21067" y="113804"/>
                  </a:cubicBezTo>
                  <a:cubicBezTo>
                    <a:pt x="11593" y="78291"/>
                    <a:pt x="9087" y="41862"/>
                    <a:pt x="13488" y="5432"/>
                  </a:cubicBezTo>
                  <a:cubicBezTo>
                    <a:pt x="14404" y="-1841"/>
                    <a:pt x="2974" y="-1780"/>
                    <a:pt x="2119" y="5432"/>
                  </a:cubicBezTo>
                  <a:lnTo>
                    <a:pt x="2119"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4" name="任意多边形: 形状 33"/>
            <p:cNvSpPr/>
            <p:nvPr/>
          </p:nvSpPr>
          <p:spPr>
            <a:xfrm>
              <a:off x="4063024" y="4394843"/>
              <a:ext cx="30497" cy="129991"/>
            </a:xfrm>
            <a:custGeom>
              <a:avLst/>
              <a:gdLst>
                <a:gd name="connsiteX0" fmla="*/ 86 w 30497"/>
                <a:gd name="connsiteY0" fmla="*/ 7173 h 129991"/>
                <a:gd name="connsiteX1" fmla="*/ 19401 w 30497"/>
                <a:gd name="connsiteY1" fmla="*/ 125874 h 129991"/>
                <a:gd name="connsiteX2" fmla="*/ 30403 w 30497"/>
                <a:gd name="connsiteY2" fmla="*/ 122818 h 129991"/>
                <a:gd name="connsiteX3" fmla="*/ 11088 w 30497"/>
                <a:gd name="connsiteY3" fmla="*/ 4117 h 129991"/>
                <a:gd name="connsiteX4" fmla="*/ 86 w 30497"/>
                <a:gd name="connsiteY4" fmla="*/ 7173 h 129991"/>
                <a:gd name="connsiteX5" fmla="*/ 86 w 30497"/>
                <a:gd name="connsiteY5" fmla="*/ 7173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97" h="129991">
                  <a:moveTo>
                    <a:pt x="86" y="7173"/>
                  </a:moveTo>
                  <a:cubicBezTo>
                    <a:pt x="6504" y="46720"/>
                    <a:pt x="12983" y="86328"/>
                    <a:pt x="19401" y="125874"/>
                  </a:cubicBezTo>
                  <a:cubicBezTo>
                    <a:pt x="20562" y="133087"/>
                    <a:pt x="31625" y="130030"/>
                    <a:pt x="30403" y="122818"/>
                  </a:cubicBezTo>
                  <a:cubicBezTo>
                    <a:pt x="23985" y="83272"/>
                    <a:pt x="17506" y="43664"/>
                    <a:pt x="11088" y="4117"/>
                  </a:cubicBezTo>
                  <a:cubicBezTo>
                    <a:pt x="9927" y="-3095"/>
                    <a:pt x="-1076" y="-39"/>
                    <a:pt x="86" y="7173"/>
                  </a:cubicBezTo>
                  <a:lnTo>
                    <a:pt x="86" y="717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5" name="任意多边形: 形状 34"/>
            <p:cNvSpPr/>
            <p:nvPr/>
          </p:nvSpPr>
          <p:spPr>
            <a:xfrm>
              <a:off x="3559701" y="6040946"/>
              <a:ext cx="11429" cy="75043"/>
            </a:xfrm>
            <a:custGeom>
              <a:avLst/>
              <a:gdLst>
                <a:gd name="connsiteX0" fmla="*/ 0 w 11429"/>
                <a:gd name="connsiteY0" fmla="*/ 5524 h 75043"/>
                <a:gd name="connsiteX1" fmla="*/ 0 w 11429"/>
                <a:gd name="connsiteY1" fmla="*/ 69520 h 75043"/>
                <a:gd name="connsiteX2" fmla="*/ 11430 w 11429"/>
                <a:gd name="connsiteY2" fmla="*/ 69520 h 75043"/>
                <a:gd name="connsiteX3" fmla="*/ 11430 w 11429"/>
                <a:gd name="connsiteY3" fmla="*/ 5524 h 75043"/>
                <a:gd name="connsiteX4" fmla="*/ 0 w 11429"/>
                <a:gd name="connsiteY4" fmla="*/ 5524 h 75043"/>
                <a:gd name="connsiteX5" fmla="*/ 0 w 11429"/>
                <a:gd name="connsiteY5" fmla="*/ 5524 h 7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75043">
                  <a:moveTo>
                    <a:pt x="0" y="5524"/>
                  </a:moveTo>
                  <a:cubicBezTo>
                    <a:pt x="0" y="26856"/>
                    <a:pt x="0" y="48188"/>
                    <a:pt x="0" y="69520"/>
                  </a:cubicBezTo>
                  <a:cubicBezTo>
                    <a:pt x="0" y="76855"/>
                    <a:pt x="11430" y="76915"/>
                    <a:pt x="11430" y="69520"/>
                  </a:cubicBezTo>
                  <a:cubicBezTo>
                    <a:pt x="11430" y="48188"/>
                    <a:pt x="11430" y="26856"/>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6" name="任意多边形: 形状 35"/>
            <p:cNvSpPr/>
            <p:nvPr/>
          </p:nvSpPr>
          <p:spPr>
            <a:xfrm>
              <a:off x="5153823" y="5793627"/>
              <a:ext cx="18714" cy="102720"/>
            </a:xfrm>
            <a:custGeom>
              <a:avLst/>
              <a:gdLst>
                <a:gd name="connsiteX0" fmla="*/ 1066 w 18714"/>
                <a:gd name="connsiteY0" fmla="*/ 5478 h 102720"/>
                <a:gd name="connsiteX1" fmla="*/ 7545 w 18714"/>
                <a:gd name="connsiteY1" fmla="*/ 98630 h 102720"/>
                <a:gd name="connsiteX2" fmla="*/ 18547 w 18714"/>
                <a:gd name="connsiteY2" fmla="*/ 95573 h 102720"/>
                <a:gd name="connsiteX3" fmla="*/ 12435 w 18714"/>
                <a:gd name="connsiteY3" fmla="*/ 5478 h 102720"/>
                <a:gd name="connsiteX4" fmla="*/ 1066 w 18714"/>
                <a:gd name="connsiteY4" fmla="*/ 5478 h 102720"/>
                <a:gd name="connsiteX5" fmla="*/ 1066 w 18714"/>
                <a:gd name="connsiteY5" fmla="*/ 5478 h 10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4" h="102720">
                  <a:moveTo>
                    <a:pt x="1066" y="5478"/>
                  </a:moveTo>
                  <a:cubicBezTo>
                    <a:pt x="-1563" y="36773"/>
                    <a:pt x="699" y="67946"/>
                    <a:pt x="7545" y="98630"/>
                  </a:cubicBezTo>
                  <a:cubicBezTo>
                    <a:pt x="9134" y="105781"/>
                    <a:pt x="20197" y="102786"/>
                    <a:pt x="18547" y="95573"/>
                  </a:cubicBezTo>
                  <a:cubicBezTo>
                    <a:pt x="11884" y="65868"/>
                    <a:pt x="9928" y="35795"/>
                    <a:pt x="12435" y="5478"/>
                  </a:cubicBezTo>
                  <a:cubicBezTo>
                    <a:pt x="13107" y="-1857"/>
                    <a:pt x="1677" y="-1795"/>
                    <a:pt x="1066" y="5478"/>
                  </a:cubicBezTo>
                  <a:lnTo>
                    <a:pt x="1066"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7" name="任意多边形: 形状 36"/>
            <p:cNvSpPr/>
            <p:nvPr/>
          </p:nvSpPr>
          <p:spPr>
            <a:xfrm>
              <a:off x="5854808" y="4596204"/>
              <a:ext cx="11429" cy="175629"/>
            </a:xfrm>
            <a:custGeom>
              <a:avLst/>
              <a:gdLst>
                <a:gd name="connsiteX0" fmla="*/ 0 w 11429"/>
                <a:gd name="connsiteY0" fmla="*/ 5501 h 175629"/>
                <a:gd name="connsiteX1" fmla="*/ 0 w 11429"/>
                <a:gd name="connsiteY1" fmla="*/ 170105 h 175629"/>
                <a:gd name="connsiteX2" fmla="*/ 11430 w 11429"/>
                <a:gd name="connsiteY2" fmla="*/ 170105 h 175629"/>
                <a:gd name="connsiteX3" fmla="*/ 11430 w 11429"/>
                <a:gd name="connsiteY3" fmla="*/ 5501 h 175629"/>
                <a:gd name="connsiteX4" fmla="*/ 0 w 11429"/>
                <a:gd name="connsiteY4" fmla="*/ 5501 h 175629"/>
                <a:gd name="connsiteX5" fmla="*/ 0 w 11429"/>
                <a:gd name="connsiteY5" fmla="*/ 5501 h 17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75629">
                  <a:moveTo>
                    <a:pt x="0" y="5501"/>
                  </a:moveTo>
                  <a:cubicBezTo>
                    <a:pt x="0" y="60390"/>
                    <a:pt x="0" y="115217"/>
                    <a:pt x="0" y="170105"/>
                  </a:cubicBezTo>
                  <a:cubicBezTo>
                    <a:pt x="0" y="177440"/>
                    <a:pt x="11430" y="177501"/>
                    <a:pt x="11430" y="170105"/>
                  </a:cubicBezTo>
                  <a:cubicBezTo>
                    <a:pt x="11430" y="115217"/>
                    <a:pt x="11430" y="60390"/>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8" name="任意多边形: 形状 37"/>
            <p:cNvSpPr/>
            <p:nvPr/>
          </p:nvSpPr>
          <p:spPr>
            <a:xfrm>
              <a:off x="5927972" y="6205527"/>
              <a:ext cx="11429" cy="139062"/>
            </a:xfrm>
            <a:custGeom>
              <a:avLst/>
              <a:gdLst>
                <a:gd name="connsiteX0" fmla="*/ 0 w 11429"/>
                <a:gd name="connsiteY0" fmla="*/ 5547 h 139062"/>
                <a:gd name="connsiteX1" fmla="*/ 0 w 11429"/>
                <a:gd name="connsiteY1" fmla="*/ 133538 h 139062"/>
                <a:gd name="connsiteX2" fmla="*/ 11430 w 11429"/>
                <a:gd name="connsiteY2" fmla="*/ 133538 h 139062"/>
                <a:gd name="connsiteX3" fmla="*/ 11430 w 11429"/>
                <a:gd name="connsiteY3" fmla="*/ 5547 h 139062"/>
                <a:gd name="connsiteX4" fmla="*/ 0 w 11429"/>
                <a:gd name="connsiteY4" fmla="*/ 5547 h 139062"/>
                <a:gd name="connsiteX5" fmla="*/ 0 w 11429"/>
                <a:gd name="connsiteY5" fmla="*/ 554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62">
                  <a:moveTo>
                    <a:pt x="0" y="5547"/>
                  </a:moveTo>
                  <a:cubicBezTo>
                    <a:pt x="0" y="48211"/>
                    <a:pt x="0" y="90875"/>
                    <a:pt x="0" y="133538"/>
                  </a:cubicBezTo>
                  <a:cubicBezTo>
                    <a:pt x="0" y="140874"/>
                    <a:pt x="11430" y="140935"/>
                    <a:pt x="11430" y="133538"/>
                  </a:cubicBezTo>
                  <a:cubicBezTo>
                    <a:pt x="11430" y="90875"/>
                    <a:pt x="11430" y="48211"/>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9" name="任意多边形: 形状 38"/>
            <p:cNvSpPr/>
            <p:nvPr/>
          </p:nvSpPr>
          <p:spPr>
            <a:xfrm>
              <a:off x="7244745" y="4440745"/>
              <a:ext cx="11430" cy="193928"/>
            </a:xfrm>
            <a:custGeom>
              <a:avLst/>
              <a:gdLst>
                <a:gd name="connsiteX0" fmla="*/ 0 w 11430"/>
                <a:gd name="connsiteY0" fmla="*/ 5524 h 193928"/>
                <a:gd name="connsiteX1" fmla="*/ 0 w 11430"/>
                <a:gd name="connsiteY1" fmla="*/ 188404 h 193928"/>
                <a:gd name="connsiteX2" fmla="*/ 11431 w 11430"/>
                <a:gd name="connsiteY2" fmla="*/ 188404 h 193928"/>
                <a:gd name="connsiteX3" fmla="*/ 11431 w 11430"/>
                <a:gd name="connsiteY3" fmla="*/ 5524 h 193928"/>
                <a:gd name="connsiteX4" fmla="*/ 0 w 11430"/>
                <a:gd name="connsiteY4" fmla="*/ 5524 h 193928"/>
                <a:gd name="connsiteX5" fmla="*/ 0 w 11430"/>
                <a:gd name="connsiteY5" fmla="*/ 5524 h 19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93928">
                  <a:moveTo>
                    <a:pt x="0" y="5524"/>
                  </a:moveTo>
                  <a:cubicBezTo>
                    <a:pt x="0" y="66464"/>
                    <a:pt x="0" y="127465"/>
                    <a:pt x="0" y="188404"/>
                  </a:cubicBezTo>
                  <a:cubicBezTo>
                    <a:pt x="0" y="195739"/>
                    <a:pt x="11431" y="195800"/>
                    <a:pt x="11431" y="188404"/>
                  </a:cubicBezTo>
                  <a:cubicBezTo>
                    <a:pt x="11431" y="127465"/>
                    <a:pt x="11431" y="66464"/>
                    <a:pt x="11431" y="5524"/>
                  </a:cubicBezTo>
                  <a:cubicBezTo>
                    <a:pt x="11431"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0" name="任意多边形: 形状 39"/>
            <p:cNvSpPr/>
            <p:nvPr/>
          </p:nvSpPr>
          <p:spPr>
            <a:xfrm>
              <a:off x="7225053" y="5994645"/>
              <a:ext cx="17055" cy="148681"/>
            </a:xfrm>
            <a:custGeom>
              <a:avLst/>
              <a:gdLst>
                <a:gd name="connsiteX0" fmla="*/ 5573 w 17055"/>
                <a:gd name="connsiteY0" fmla="*/ 5432 h 148681"/>
                <a:gd name="connsiteX1" fmla="*/ 2089 w 17055"/>
                <a:gd name="connsiteY1" fmla="*/ 143203 h 148681"/>
                <a:gd name="connsiteX2" fmla="*/ 13519 w 17055"/>
                <a:gd name="connsiteY2" fmla="*/ 143203 h 148681"/>
                <a:gd name="connsiteX3" fmla="*/ 17003 w 17055"/>
                <a:gd name="connsiteY3" fmla="*/ 5432 h 148681"/>
                <a:gd name="connsiteX4" fmla="*/ 5573 w 17055"/>
                <a:gd name="connsiteY4" fmla="*/ 5432 h 148681"/>
                <a:gd name="connsiteX5" fmla="*/ 5573 w 17055"/>
                <a:gd name="connsiteY5" fmla="*/ 5432 h 14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5" h="148681">
                  <a:moveTo>
                    <a:pt x="5573" y="5432"/>
                  </a:moveTo>
                  <a:cubicBezTo>
                    <a:pt x="-417" y="51152"/>
                    <a:pt x="-1579" y="97239"/>
                    <a:pt x="2089" y="143203"/>
                  </a:cubicBezTo>
                  <a:cubicBezTo>
                    <a:pt x="2639" y="150477"/>
                    <a:pt x="14130" y="150538"/>
                    <a:pt x="13519" y="143203"/>
                  </a:cubicBezTo>
                  <a:cubicBezTo>
                    <a:pt x="9851" y="97239"/>
                    <a:pt x="11013" y="51152"/>
                    <a:pt x="17003" y="5432"/>
                  </a:cubicBezTo>
                  <a:cubicBezTo>
                    <a:pt x="17920" y="-1841"/>
                    <a:pt x="6490" y="-1780"/>
                    <a:pt x="5573" y="5432"/>
                  </a:cubicBezTo>
                  <a:lnTo>
                    <a:pt x="5573"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1" name="任意多边形: 形状 40"/>
            <p:cNvSpPr/>
            <p:nvPr/>
          </p:nvSpPr>
          <p:spPr>
            <a:xfrm>
              <a:off x="8780888" y="5263705"/>
              <a:ext cx="11429" cy="129932"/>
            </a:xfrm>
            <a:custGeom>
              <a:avLst/>
              <a:gdLst>
                <a:gd name="connsiteX0" fmla="*/ 0 w 11429"/>
                <a:gd name="connsiteY0" fmla="*/ 5524 h 129932"/>
                <a:gd name="connsiteX1" fmla="*/ 0 w 11429"/>
                <a:gd name="connsiteY1" fmla="*/ 124408 h 129932"/>
                <a:gd name="connsiteX2" fmla="*/ 11430 w 11429"/>
                <a:gd name="connsiteY2" fmla="*/ 124408 h 129932"/>
                <a:gd name="connsiteX3" fmla="*/ 11430 w 11429"/>
                <a:gd name="connsiteY3" fmla="*/ 5524 h 129932"/>
                <a:gd name="connsiteX4" fmla="*/ 0 w 11429"/>
                <a:gd name="connsiteY4" fmla="*/ 5524 h 129932"/>
                <a:gd name="connsiteX5" fmla="*/ 0 w 11429"/>
                <a:gd name="connsiteY5" fmla="*/ 5524 h 12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29932">
                  <a:moveTo>
                    <a:pt x="0" y="5524"/>
                  </a:moveTo>
                  <a:cubicBezTo>
                    <a:pt x="0" y="45132"/>
                    <a:pt x="0" y="84800"/>
                    <a:pt x="0" y="124408"/>
                  </a:cubicBezTo>
                  <a:cubicBezTo>
                    <a:pt x="0" y="131743"/>
                    <a:pt x="11430" y="131804"/>
                    <a:pt x="11430" y="124408"/>
                  </a:cubicBezTo>
                  <a:cubicBezTo>
                    <a:pt x="11430" y="84800"/>
                    <a:pt x="11430" y="45132"/>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2" name="任意多边形: 形状 41"/>
            <p:cNvSpPr/>
            <p:nvPr/>
          </p:nvSpPr>
          <p:spPr>
            <a:xfrm>
              <a:off x="8953069" y="6296048"/>
              <a:ext cx="17973" cy="121576"/>
            </a:xfrm>
            <a:custGeom>
              <a:avLst/>
              <a:gdLst>
                <a:gd name="connsiteX0" fmla="*/ 6848 w 17973"/>
                <a:gd name="connsiteY0" fmla="*/ 4143 h 121576"/>
                <a:gd name="connsiteX1" fmla="*/ 2264 w 17973"/>
                <a:gd name="connsiteY1" fmla="*/ 116121 h 121576"/>
                <a:gd name="connsiteX2" fmla="*/ 13694 w 17973"/>
                <a:gd name="connsiteY2" fmla="*/ 116121 h 121576"/>
                <a:gd name="connsiteX3" fmla="*/ 17850 w 17973"/>
                <a:gd name="connsiteY3" fmla="*/ 7200 h 121576"/>
                <a:gd name="connsiteX4" fmla="*/ 6848 w 17973"/>
                <a:gd name="connsiteY4" fmla="*/ 4143 h 121576"/>
                <a:gd name="connsiteX5" fmla="*/ 6848 w 17973"/>
                <a:gd name="connsiteY5" fmla="*/ 4143 h 1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3" h="121576">
                  <a:moveTo>
                    <a:pt x="6848" y="4143"/>
                  </a:moveTo>
                  <a:cubicBezTo>
                    <a:pt x="-303" y="41123"/>
                    <a:pt x="-1893" y="78653"/>
                    <a:pt x="2264" y="116121"/>
                  </a:cubicBezTo>
                  <a:cubicBezTo>
                    <a:pt x="3059" y="123333"/>
                    <a:pt x="14489" y="123456"/>
                    <a:pt x="13694" y="116121"/>
                  </a:cubicBezTo>
                  <a:cubicBezTo>
                    <a:pt x="9598" y="79691"/>
                    <a:pt x="10943" y="43201"/>
                    <a:pt x="17850" y="7200"/>
                  </a:cubicBezTo>
                  <a:cubicBezTo>
                    <a:pt x="19256" y="-12"/>
                    <a:pt x="8254" y="-3130"/>
                    <a:pt x="6848" y="4143"/>
                  </a:cubicBezTo>
                  <a:lnTo>
                    <a:pt x="6848" y="414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3" name="任意多边形: 形状 42"/>
            <p:cNvSpPr/>
            <p:nvPr/>
          </p:nvSpPr>
          <p:spPr>
            <a:xfrm>
              <a:off x="10214884" y="4266074"/>
              <a:ext cx="18053" cy="121532"/>
            </a:xfrm>
            <a:custGeom>
              <a:avLst/>
              <a:gdLst>
                <a:gd name="connsiteX0" fmla="*/ 6917 w 18053"/>
                <a:gd name="connsiteY0" fmla="*/ 4100 h 121532"/>
                <a:gd name="connsiteX1" fmla="*/ 2333 w 18053"/>
                <a:gd name="connsiteY1" fmla="*/ 116077 h 121532"/>
                <a:gd name="connsiteX2" fmla="*/ 13763 w 18053"/>
                <a:gd name="connsiteY2" fmla="*/ 116077 h 121532"/>
                <a:gd name="connsiteX3" fmla="*/ 17920 w 18053"/>
                <a:gd name="connsiteY3" fmla="*/ 7156 h 121532"/>
                <a:gd name="connsiteX4" fmla="*/ 6917 w 18053"/>
                <a:gd name="connsiteY4" fmla="*/ 4100 h 121532"/>
                <a:gd name="connsiteX5" fmla="*/ 6917 w 18053"/>
                <a:gd name="connsiteY5" fmla="*/ 4100 h 12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53" h="121532">
                  <a:moveTo>
                    <a:pt x="6917" y="4100"/>
                  </a:moveTo>
                  <a:cubicBezTo>
                    <a:pt x="-295" y="41079"/>
                    <a:pt x="-1945" y="78609"/>
                    <a:pt x="2333" y="116077"/>
                  </a:cubicBezTo>
                  <a:cubicBezTo>
                    <a:pt x="3189" y="123290"/>
                    <a:pt x="14619" y="123412"/>
                    <a:pt x="13763" y="116077"/>
                  </a:cubicBezTo>
                  <a:cubicBezTo>
                    <a:pt x="9606" y="79648"/>
                    <a:pt x="10891" y="43157"/>
                    <a:pt x="17920" y="7156"/>
                  </a:cubicBezTo>
                  <a:cubicBezTo>
                    <a:pt x="19387" y="5"/>
                    <a:pt x="8323" y="-3113"/>
                    <a:pt x="6917" y="4100"/>
                  </a:cubicBezTo>
                  <a:lnTo>
                    <a:pt x="6917" y="4100"/>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4" name="任意多边形: 形状 43"/>
            <p:cNvSpPr/>
            <p:nvPr/>
          </p:nvSpPr>
          <p:spPr>
            <a:xfrm>
              <a:off x="11057781" y="4413324"/>
              <a:ext cx="11429" cy="129909"/>
            </a:xfrm>
            <a:custGeom>
              <a:avLst/>
              <a:gdLst>
                <a:gd name="connsiteX0" fmla="*/ 0 w 11429"/>
                <a:gd name="connsiteY0" fmla="*/ 5501 h 129909"/>
                <a:gd name="connsiteX1" fmla="*/ 0 w 11429"/>
                <a:gd name="connsiteY1" fmla="*/ 124385 h 129909"/>
                <a:gd name="connsiteX2" fmla="*/ 11430 w 11429"/>
                <a:gd name="connsiteY2" fmla="*/ 124385 h 129909"/>
                <a:gd name="connsiteX3" fmla="*/ 11430 w 11429"/>
                <a:gd name="connsiteY3" fmla="*/ 5501 h 129909"/>
                <a:gd name="connsiteX4" fmla="*/ 0 w 11429"/>
                <a:gd name="connsiteY4" fmla="*/ 5501 h 129909"/>
                <a:gd name="connsiteX5" fmla="*/ 0 w 11429"/>
                <a:gd name="connsiteY5" fmla="*/ 5501 h 12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29909">
                  <a:moveTo>
                    <a:pt x="0" y="5501"/>
                  </a:moveTo>
                  <a:cubicBezTo>
                    <a:pt x="0" y="45109"/>
                    <a:pt x="0" y="84777"/>
                    <a:pt x="0" y="124385"/>
                  </a:cubicBezTo>
                  <a:cubicBezTo>
                    <a:pt x="0" y="131720"/>
                    <a:pt x="11430" y="131781"/>
                    <a:pt x="11430" y="124385"/>
                  </a:cubicBezTo>
                  <a:cubicBezTo>
                    <a:pt x="11430" y="84777"/>
                    <a:pt x="11430" y="45109"/>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5" name="任意多边形: 形状 44"/>
            <p:cNvSpPr/>
            <p:nvPr/>
          </p:nvSpPr>
          <p:spPr>
            <a:xfrm>
              <a:off x="10699689" y="4988387"/>
              <a:ext cx="18305" cy="103511"/>
            </a:xfrm>
            <a:custGeom>
              <a:avLst/>
              <a:gdLst>
                <a:gd name="connsiteX0" fmla="*/ 7123 w 18305"/>
                <a:gd name="connsiteY0" fmla="*/ 4077 h 103511"/>
                <a:gd name="connsiteX1" fmla="*/ 2417 w 18305"/>
                <a:gd name="connsiteY1" fmla="*/ 99368 h 103511"/>
                <a:gd name="connsiteX2" fmla="*/ 13419 w 18305"/>
                <a:gd name="connsiteY2" fmla="*/ 96312 h 103511"/>
                <a:gd name="connsiteX3" fmla="*/ 18126 w 18305"/>
                <a:gd name="connsiteY3" fmla="*/ 7072 h 103511"/>
                <a:gd name="connsiteX4" fmla="*/ 7123 w 18305"/>
                <a:gd name="connsiteY4" fmla="*/ 4077 h 103511"/>
                <a:gd name="connsiteX5" fmla="*/ 7123 w 18305"/>
                <a:gd name="connsiteY5" fmla="*/ 4077 h 10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05" h="103511">
                  <a:moveTo>
                    <a:pt x="7123" y="4077"/>
                  </a:moveTo>
                  <a:cubicBezTo>
                    <a:pt x="-456" y="35494"/>
                    <a:pt x="-1923" y="67340"/>
                    <a:pt x="2417" y="99368"/>
                  </a:cubicBezTo>
                  <a:cubicBezTo>
                    <a:pt x="3395" y="106642"/>
                    <a:pt x="14397" y="103524"/>
                    <a:pt x="13419" y="96312"/>
                  </a:cubicBezTo>
                  <a:cubicBezTo>
                    <a:pt x="9385" y="66423"/>
                    <a:pt x="11096" y="36411"/>
                    <a:pt x="18126" y="7072"/>
                  </a:cubicBezTo>
                  <a:cubicBezTo>
                    <a:pt x="19837" y="-18"/>
                    <a:pt x="8835" y="-3074"/>
                    <a:pt x="7123" y="4077"/>
                  </a:cubicBezTo>
                  <a:lnTo>
                    <a:pt x="7123" y="407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6" name="任意多边形: 形状 45"/>
            <p:cNvSpPr/>
            <p:nvPr/>
          </p:nvSpPr>
          <p:spPr>
            <a:xfrm>
              <a:off x="11204591" y="6104916"/>
              <a:ext cx="29843" cy="139274"/>
            </a:xfrm>
            <a:custGeom>
              <a:avLst/>
              <a:gdLst>
                <a:gd name="connsiteX0" fmla="*/ 18772 w 29843"/>
                <a:gd name="connsiteY0" fmla="*/ 4144 h 139274"/>
                <a:gd name="connsiteX1" fmla="*/ 69 w 29843"/>
                <a:gd name="connsiteY1" fmla="*/ 132074 h 139274"/>
                <a:gd name="connsiteX2" fmla="*/ 11071 w 29843"/>
                <a:gd name="connsiteY2" fmla="*/ 135130 h 139274"/>
                <a:gd name="connsiteX3" fmla="*/ 29775 w 29843"/>
                <a:gd name="connsiteY3" fmla="*/ 7200 h 139274"/>
                <a:gd name="connsiteX4" fmla="*/ 18772 w 29843"/>
                <a:gd name="connsiteY4" fmla="*/ 4144 h 139274"/>
                <a:gd name="connsiteX5" fmla="*/ 18772 w 29843"/>
                <a:gd name="connsiteY5" fmla="*/ 4144 h 13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43" h="139274">
                  <a:moveTo>
                    <a:pt x="18772" y="4144"/>
                  </a:moveTo>
                  <a:cubicBezTo>
                    <a:pt x="12538" y="46808"/>
                    <a:pt x="6303" y="89471"/>
                    <a:pt x="69" y="132074"/>
                  </a:cubicBezTo>
                  <a:cubicBezTo>
                    <a:pt x="-970" y="139287"/>
                    <a:pt x="10032" y="142404"/>
                    <a:pt x="11071" y="135130"/>
                  </a:cubicBezTo>
                  <a:cubicBezTo>
                    <a:pt x="17306" y="92466"/>
                    <a:pt x="23540" y="49803"/>
                    <a:pt x="29775" y="7200"/>
                  </a:cubicBezTo>
                  <a:cubicBezTo>
                    <a:pt x="30813" y="-13"/>
                    <a:pt x="19812" y="-3130"/>
                    <a:pt x="18772" y="4144"/>
                  </a:cubicBezTo>
                  <a:lnTo>
                    <a:pt x="18772" y="414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7" name="任意多边形: 形状 46"/>
            <p:cNvSpPr/>
            <p:nvPr/>
          </p:nvSpPr>
          <p:spPr>
            <a:xfrm>
              <a:off x="9649568" y="2849691"/>
              <a:ext cx="11429" cy="102510"/>
            </a:xfrm>
            <a:custGeom>
              <a:avLst/>
              <a:gdLst>
                <a:gd name="connsiteX0" fmla="*/ 0 w 11429"/>
                <a:gd name="connsiteY0" fmla="*/ 5547 h 102510"/>
                <a:gd name="connsiteX1" fmla="*/ 0 w 11429"/>
                <a:gd name="connsiteY1" fmla="*/ 96987 h 102510"/>
                <a:gd name="connsiteX2" fmla="*/ 11430 w 11429"/>
                <a:gd name="connsiteY2" fmla="*/ 96987 h 102510"/>
                <a:gd name="connsiteX3" fmla="*/ 11430 w 11429"/>
                <a:gd name="connsiteY3" fmla="*/ 5547 h 102510"/>
                <a:gd name="connsiteX4" fmla="*/ 0 w 11429"/>
                <a:gd name="connsiteY4" fmla="*/ 5547 h 102510"/>
                <a:gd name="connsiteX5" fmla="*/ 0 w 11429"/>
                <a:gd name="connsiteY5" fmla="*/ 5547 h 10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02510">
                  <a:moveTo>
                    <a:pt x="0" y="5547"/>
                  </a:moveTo>
                  <a:cubicBezTo>
                    <a:pt x="0" y="36047"/>
                    <a:pt x="0" y="66487"/>
                    <a:pt x="0" y="96987"/>
                  </a:cubicBezTo>
                  <a:cubicBezTo>
                    <a:pt x="0" y="104322"/>
                    <a:pt x="11430" y="104383"/>
                    <a:pt x="11430" y="96987"/>
                  </a:cubicBezTo>
                  <a:cubicBezTo>
                    <a:pt x="11430" y="66487"/>
                    <a:pt x="11430" y="36047"/>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8" name="任意多边形: 形状 47"/>
            <p:cNvSpPr/>
            <p:nvPr/>
          </p:nvSpPr>
          <p:spPr>
            <a:xfrm>
              <a:off x="10792095" y="2236696"/>
              <a:ext cx="26679" cy="139268"/>
            </a:xfrm>
            <a:custGeom>
              <a:avLst/>
              <a:gdLst>
                <a:gd name="connsiteX0" fmla="*/ 15204 w 26679"/>
                <a:gd name="connsiteY0" fmla="*/ 5478 h 139268"/>
                <a:gd name="connsiteX1" fmla="*/ 46 w 26679"/>
                <a:gd name="connsiteY1" fmla="*/ 133836 h 139268"/>
                <a:gd name="connsiteX2" fmla="*/ 11476 w 26679"/>
                <a:gd name="connsiteY2" fmla="*/ 133836 h 139268"/>
                <a:gd name="connsiteX3" fmla="*/ 26634 w 26679"/>
                <a:gd name="connsiteY3" fmla="*/ 5478 h 139268"/>
                <a:gd name="connsiteX4" fmla="*/ 15204 w 26679"/>
                <a:gd name="connsiteY4" fmla="*/ 5478 h 139268"/>
                <a:gd name="connsiteX5" fmla="*/ 15204 w 26679"/>
                <a:gd name="connsiteY5" fmla="*/ 5478 h 13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9" h="139268">
                  <a:moveTo>
                    <a:pt x="15204" y="5478"/>
                  </a:moveTo>
                  <a:cubicBezTo>
                    <a:pt x="10130" y="48264"/>
                    <a:pt x="5119" y="91050"/>
                    <a:pt x="46" y="133836"/>
                  </a:cubicBezTo>
                  <a:cubicBezTo>
                    <a:pt x="-810" y="141110"/>
                    <a:pt x="10620" y="141049"/>
                    <a:pt x="11476" y="133836"/>
                  </a:cubicBezTo>
                  <a:cubicBezTo>
                    <a:pt x="16549" y="91050"/>
                    <a:pt x="21560" y="48264"/>
                    <a:pt x="26634" y="5478"/>
                  </a:cubicBezTo>
                  <a:cubicBezTo>
                    <a:pt x="27490" y="-1857"/>
                    <a:pt x="16060" y="-1795"/>
                    <a:pt x="15204" y="5478"/>
                  </a:cubicBezTo>
                  <a:lnTo>
                    <a:pt x="15204"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9" name="任意多边形: 形状 48"/>
            <p:cNvSpPr/>
            <p:nvPr/>
          </p:nvSpPr>
          <p:spPr>
            <a:xfrm>
              <a:off x="11344762" y="1130294"/>
              <a:ext cx="32010" cy="176324"/>
            </a:xfrm>
            <a:custGeom>
              <a:avLst/>
              <a:gdLst>
                <a:gd name="connsiteX0" fmla="*/ 20528 w 32010"/>
                <a:gd name="connsiteY0" fmla="*/ 5432 h 176324"/>
                <a:gd name="connsiteX1" fmla="*/ 52 w 32010"/>
                <a:gd name="connsiteY1" fmla="*/ 170892 h 176324"/>
                <a:gd name="connsiteX2" fmla="*/ 11482 w 32010"/>
                <a:gd name="connsiteY2" fmla="*/ 170892 h 176324"/>
                <a:gd name="connsiteX3" fmla="*/ 31958 w 32010"/>
                <a:gd name="connsiteY3" fmla="*/ 5432 h 176324"/>
                <a:gd name="connsiteX4" fmla="*/ 20528 w 32010"/>
                <a:gd name="connsiteY4" fmla="*/ 5432 h 176324"/>
                <a:gd name="connsiteX5" fmla="*/ 20528 w 32010"/>
                <a:gd name="connsiteY5" fmla="*/ 5432 h 1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0" h="176324">
                  <a:moveTo>
                    <a:pt x="20528" y="5432"/>
                  </a:moveTo>
                  <a:cubicBezTo>
                    <a:pt x="13683" y="60565"/>
                    <a:pt x="6898" y="115759"/>
                    <a:pt x="52" y="170892"/>
                  </a:cubicBezTo>
                  <a:cubicBezTo>
                    <a:pt x="-865" y="178166"/>
                    <a:pt x="10565" y="178105"/>
                    <a:pt x="11482" y="170892"/>
                  </a:cubicBezTo>
                  <a:cubicBezTo>
                    <a:pt x="18328" y="115759"/>
                    <a:pt x="25113" y="60565"/>
                    <a:pt x="31958" y="5432"/>
                  </a:cubicBezTo>
                  <a:cubicBezTo>
                    <a:pt x="32875" y="-1841"/>
                    <a:pt x="21384" y="-1780"/>
                    <a:pt x="20528" y="5432"/>
                  </a:cubicBezTo>
                  <a:lnTo>
                    <a:pt x="20528"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0" name="任意多边形: 形状 49"/>
            <p:cNvSpPr/>
            <p:nvPr/>
          </p:nvSpPr>
          <p:spPr>
            <a:xfrm>
              <a:off x="10900682" y="453096"/>
              <a:ext cx="18219" cy="130582"/>
            </a:xfrm>
            <a:custGeom>
              <a:avLst/>
              <a:gdLst>
                <a:gd name="connsiteX0" fmla="*/ 7103 w 18219"/>
                <a:gd name="connsiteY0" fmla="*/ 4104 h 130582"/>
                <a:gd name="connsiteX1" fmla="*/ 2397 w 18219"/>
                <a:gd name="connsiteY1" fmla="*/ 125127 h 130582"/>
                <a:gd name="connsiteX2" fmla="*/ 13827 w 18219"/>
                <a:gd name="connsiteY2" fmla="*/ 125127 h 130582"/>
                <a:gd name="connsiteX3" fmla="*/ 18106 w 18219"/>
                <a:gd name="connsiteY3" fmla="*/ 7099 h 130582"/>
                <a:gd name="connsiteX4" fmla="*/ 7103 w 18219"/>
                <a:gd name="connsiteY4" fmla="*/ 4104 h 130582"/>
                <a:gd name="connsiteX5" fmla="*/ 7103 w 18219"/>
                <a:gd name="connsiteY5" fmla="*/ 4104 h 13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9" h="130582">
                  <a:moveTo>
                    <a:pt x="7103" y="4104"/>
                  </a:moveTo>
                  <a:cubicBezTo>
                    <a:pt x="-292" y="44139"/>
                    <a:pt x="-2004" y="84664"/>
                    <a:pt x="2397" y="125127"/>
                  </a:cubicBezTo>
                  <a:cubicBezTo>
                    <a:pt x="3191" y="132340"/>
                    <a:pt x="14621" y="132462"/>
                    <a:pt x="13827" y="125127"/>
                  </a:cubicBezTo>
                  <a:cubicBezTo>
                    <a:pt x="9548" y="85703"/>
                    <a:pt x="10893" y="46156"/>
                    <a:pt x="18106" y="7099"/>
                  </a:cubicBezTo>
                  <a:cubicBezTo>
                    <a:pt x="19450" y="8"/>
                    <a:pt x="8448" y="-3109"/>
                    <a:pt x="7103" y="4104"/>
                  </a:cubicBezTo>
                  <a:lnTo>
                    <a:pt x="7103" y="410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1" name="任意多边形: 形状 50"/>
            <p:cNvSpPr/>
            <p:nvPr/>
          </p:nvSpPr>
          <p:spPr>
            <a:xfrm>
              <a:off x="9073545" y="261927"/>
              <a:ext cx="11429" cy="84235"/>
            </a:xfrm>
            <a:custGeom>
              <a:avLst/>
              <a:gdLst>
                <a:gd name="connsiteX0" fmla="*/ 0 w 11429"/>
                <a:gd name="connsiteY0" fmla="*/ 5547 h 84235"/>
                <a:gd name="connsiteX1" fmla="*/ 0 w 11429"/>
                <a:gd name="connsiteY1" fmla="*/ 78711 h 84235"/>
                <a:gd name="connsiteX2" fmla="*/ 11430 w 11429"/>
                <a:gd name="connsiteY2" fmla="*/ 78711 h 84235"/>
                <a:gd name="connsiteX3" fmla="*/ 11430 w 11429"/>
                <a:gd name="connsiteY3" fmla="*/ 5547 h 84235"/>
                <a:gd name="connsiteX4" fmla="*/ 0 w 11429"/>
                <a:gd name="connsiteY4" fmla="*/ 5547 h 84235"/>
                <a:gd name="connsiteX5" fmla="*/ 0 w 11429"/>
                <a:gd name="connsiteY5" fmla="*/ 5547 h 8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84235">
                  <a:moveTo>
                    <a:pt x="0" y="5547"/>
                  </a:moveTo>
                  <a:cubicBezTo>
                    <a:pt x="0" y="29935"/>
                    <a:pt x="0" y="54323"/>
                    <a:pt x="0" y="78711"/>
                  </a:cubicBezTo>
                  <a:cubicBezTo>
                    <a:pt x="0" y="86046"/>
                    <a:pt x="11430" y="86107"/>
                    <a:pt x="11430" y="78711"/>
                  </a:cubicBezTo>
                  <a:cubicBezTo>
                    <a:pt x="11430" y="54323"/>
                    <a:pt x="11430" y="29935"/>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2" name="任意多边形: 形状 51"/>
            <p:cNvSpPr/>
            <p:nvPr/>
          </p:nvSpPr>
          <p:spPr>
            <a:xfrm>
              <a:off x="8634621" y="1651826"/>
              <a:ext cx="11429" cy="93319"/>
            </a:xfrm>
            <a:custGeom>
              <a:avLst/>
              <a:gdLst>
                <a:gd name="connsiteX0" fmla="*/ 0 w 11429"/>
                <a:gd name="connsiteY0" fmla="*/ 5524 h 93319"/>
                <a:gd name="connsiteX1" fmla="*/ 0 w 11429"/>
                <a:gd name="connsiteY1" fmla="*/ 87795 h 93319"/>
                <a:gd name="connsiteX2" fmla="*/ 11430 w 11429"/>
                <a:gd name="connsiteY2" fmla="*/ 87795 h 93319"/>
                <a:gd name="connsiteX3" fmla="*/ 11430 w 11429"/>
                <a:gd name="connsiteY3" fmla="*/ 5524 h 93319"/>
                <a:gd name="connsiteX4" fmla="*/ 0 w 11429"/>
                <a:gd name="connsiteY4" fmla="*/ 5524 h 93319"/>
                <a:gd name="connsiteX5" fmla="*/ 0 w 11429"/>
                <a:gd name="connsiteY5" fmla="*/ 5524 h 9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93319">
                  <a:moveTo>
                    <a:pt x="0" y="5524"/>
                  </a:moveTo>
                  <a:cubicBezTo>
                    <a:pt x="0" y="32968"/>
                    <a:pt x="0" y="60412"/>
                    <a:pt x="0" y="87795"/>
                  </a:cubicBezTo>
                  <a:cubicBezTo>
                    <a:pt x="0" y="95130"/>
                    <a:pt x="11430" y="95191"/>
                    <a:pt x="11430" y="87795"/>
                  </a:cubicBezTo>
                  <a:cubicBezTo>
                    <a:pt x="11430" y="60351"/>
                    <a:pt x="11430" y="32907"/>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3" name="任意多边形: 形状 52"/>
            <p:cNvSpPr/>
            <p:nvPr/>
          </p:nvSpPr>
          <p:spPr>
            <a:xfrm>
              <a:off x="8076812" y="417385"/>
              <a:ext cx="11429" cy="139039"/>
            </a:xfrm>
            <a:custGeom>
              <a:avLst/>
              <a:gdLst>
                <a:gd name="connsiteX0" fmla="*/ 0 w 11429"/>
                <a:gd name="connsiteY0" fmla="*/ 5524 h 139039"/>
                <a:gd name="connsiteX1" fmla="*/ 0 w 11429"/>
                <a:gd name="connsiteY1" fmla="*/ 133516 h 139039"/>
                <a:gd name="connsiteX2" fmla="*/ 11430 w 11429"/>
                <a:gd name="connsiteY2" fmla="*/ 133516 h 139039"/>
                <a:gd name="connsiteX3" fmla="*/ 11430 w 11429"/>
                <a:gd name="connsiteY3" fmla="*/ 5524 h 139039"/>
                <a:gd name="connsiteX4" fmla="*/ 0 w 11429"/>
                <a:gd name="connsiteY4" fmla="*/ 5524 h 139039"/>
                <a:gd name="connsiteX5" fmla="*/ 0 w 11429"/>
                <a:gd name="connsiteY5" fmla="*/ 5524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39">
                  <a:moveTo>
                    <a:pt x="0" y="5524"/>
                  </a:moveTo>
                  <a:cubicBezTo>
                    <a:pt x="0" y="48188"/>
                    <a:pt x="0" y="90852"/>
                    <a:pt x="0" y="133516"/>
                  </a:cubicBezTo>
                  <a:cubicBezTo>
                    <a:pt x="0" y="140850"/>
                    <a:pt x="11430" y="140911"/>
                    <a:pt x="11430" y="133516"/>
                  </a:cubicBezTo>
                  <a:cubicBezTo>
                    <a:pt x="11430" y="90852"/>
                    <a:pt x="11430" y="48188"/>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4" name="任意多边形: 形状 53"/>
            <p:cNvSpPr/>
            <p:nvPr/>
          </p:nvSpPr>
          <p:spPr>
            <a:xfrm>
              <a:off x="6849688" y="1953429"/>
              <a:ext cx="19963" cy="120756"/>
            </a:xfrm>
            <a:custGeom>
              <a:avLst/>
              <a:gdLst>
                <a:gd name="connsiteX0" fmla="*/ 8515 w 19963"/>
                <a:gd name="connsiteY0" fmla="*/ 5501 h 120756"/>
                <a:gd name="connsiteX1" fmla="*/ 19 w 19963"/>
                <a:gd name="connsiteY1" fmla="*/ 115278 h 120756"/>
                <a:gd name="connsiteX2" fmla="*/ 11449 w 19963"/>
                <a:gd name="connsiteY2" fmla="*/ 115278 h 120756"/>
                <a:gd name="connsiteX3" fmla="*/ 19945 w 19963"/>
                <a:gd name="connsiteY3" fmla="*/ 5501 h 120756"/>
                <a:gd name="connsiteX4" fmla="*/ 8515 w 19963"/>
                <a:gd name="connsiteY4" fmla="*/ 5501 h 120756"/>
                <a:gd name="connsiteX5" fmla="*/ 8515 w 19963"/>
                <a:gd name="connsiteY5" fmla="*/ 5501 h 12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3" h="120756">
                  <a:moveTo>
                    <a:pt x="8515" y="5501"/>
                  </a:moveTo>
                  <a:cubicBezTo>
                    <a:pt x="5703" y="42114"/>
                    <a:pt x="2831" y="78665"/>
                    <a:pt x="19" y="115278"/>
                  </a:cubicBezTo>
                  <a:cubicBezTo>
                    <a:pt x="-531" y="122613"/>
                    <a:pt x="10899" y="122552"/>
                    <a:pt x="11449" y="115278"/>
                  </a:cubicBezTo>
                  <a:cubicBezTo>
                    <a:pt x="14261" y="78665"/>
                    <a:pt x="17133" y="42114"/>
                    <a:pt x="19945" y="5501"/>
                  </a:cubicBezTo>
                  <a:cubicBezTo>
                    <a:pt x="20495" y="-1834"/>
                    <a:pt x="9065" y="-1834"/>
                    <a:pt x="8515" y="5501"/>
                  </a:cubicBezTo>
                  <a:lnTo>
                    <a:pt x="8515"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5" name="任意多边形: 形状 54"/>
            <p:cNvSpPr/>
            <p:nvPr/>
          </p:nvSpPr>
          <p:spPr>
            <a:xfrm>
              <a:off x="6184017" y="1953567"/>
              <a:ext cx="11429" cy="111679"/>
            </a:xfrm>
            <a:custGeom>
              <a:avLst/>
              <a:gdLst>
                <a:gd name="connsiteX0" fmla="*/ 0 w 11429"/>
                <a:gd name="connsiteY0" fmla="*/ 5547 h 111679"/>
                <a:gd name="connsiteX1" fmla="*/ 0 w 11429"/>
                <a:gd name="connsiteY1" fmla="*/ 106155 h 111679"/>
                <a:gd name="connsiteX2" fmla="*/ 11430 w 11429"/>
                <a:gd name="connsiteY2" fmla="*/ 106155 h 111679"/>
                <a:gd name="connsiteX3" fmla="*/ 11430 w 11429"/>
                <a:gd name="connsiteY3" fmla="*/ 5547 h 111679"/>
                <a:gd name="connsiteX4" fmla="*/ 0 w 11429"/>
                <a:gd name="connsiteY4" fmla="*/ 5547 h 111679"/>
                <a:gd name="connsiteX5" fmla="*/ 0 w 11429"/>
                <a:gd name="connsiteY5" fmla="*/ 5547 h 11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11679">
                  <a:moveTo>
                    <a:pt x="0" y="5547"/>
                  </a:moveTo>
                  <a:cubicBezTo>
                    <a:pt x="0" y="39104"/>
                    <a:pt x="0" y="72599"/>
                    <a:pt x="0" y="106155"/>
                  </a:cubicBezTo>
                  <a:cubicBezTo>
                    <a:pt x="0" y="113490"/>
                    <a:pt x="11430" y="113551"/>
                    <a:pt x="11430" y="106155"/>
                  </a:cubicBezTo>
                  <a:cubicBezTo>
                    <a:pt x="11430" y="72599"/>
                    <a:pt x="11430" y="39104"/>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6" name="任意多边形: 形状 55"/>
            <p:cNvSpPr/>
            <p:nvPr/>
          </p:nvSpPr>
          <p:spPr>
            <a:xfrm>
              <a:off x="4309496" y="1907847"/>
              <a:ext cx="11430" cy="120786"/>
            </a:xfrm>
            <a:custGeom>
              <a:avLst/>
              <a:gdLst>
                <a:gd name="connsiteX0" fmla="*/ 0 w 11430"/>
                <a:gd name="connsiteY0" fmla="*/ 5547 h 120786"/>
                <a:gd name="connsiteX1" fmla="*/ 0 w 11430"/>
                <a:gd name="connsiteY1" fmla="*/ 115263 h 120786"/>
                <a:gd name="connsiteX2" fmla="*/ 11430 w 11430"/>
                <a:gd name="connsiteY2" fmla="*/ 115263 h 120786"/>
                <a:gd name="connsiteX3" fmla="*/ 11430 w 11430"/>
                <a:gd name="connsiteY3" fmla="*/ 5547 h 120786"/>
                <a:gd name="connsiteX4" fmla="*/ 0 w 11430"/>
                <a:gd name="connsiteY4" fmla="*/ 5547 h 120786"/>
                <a:gd name="connsiteX5" fmla="*/ 0 w 11430"/>
                <a:gd name="connsiteY5" fmla="*/ 5547 h 1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20786">
                  <a:moveTo>
                    <a:pt x="0" y="5547"/>
                  </a:moveTo>
                  <a:cubicBezTo>
                    <a:pt x="0" y="42098"/>
                    <a:pt x="0" y="78711"/>
                    <a:pt x="0" y="115263"/>
                  </a:cubicBezTo>
                  <a:cubicBezTo>
                    <a:pt x="0" y="122598"/>
                    <a:pt x="11430" y="122659"/>
                    <a:pt x="11430" y="115263"/>
                  </a:cubicBezTo>
                  <a:cubicBezTo>
                    <a:pt x="11430" y="78711"/>
                    <a:pt x="11430" y="42098"/>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7" name="任意多边形: 形状 56"/>
            <p:cNvSpPr/>
            <p:nvPr/>
          </p:nvSpPr>
          <p:spPr>
            <a:xfrm>
              <a:off x="3559931" y="444921"/>
              <a:ext cx="21728" cy="111632"/>
            </a:xfrm>
            <a:custGeom>
              <a:avLst/>
              <a:gdLst>
                <a:gd name="connsiteX0" fmla="*/ 8633 w 21728"/>
                <a:gd name="connsiteY0" fmla="*/ 5432 h 111632"/>
                <a:gd name="connsiteX1" fmla="*/ 259 w 21728"/>
                <a:gd name="connsiteY1" fmla="*/ 104574 h 111632"/>
                <a:gd name="connsiteX2" fmla="*/ 11261 w 21728"/>
                <a:gd name="connsiteY2" fmla="*/ 107630 h 111632"/>
                <a:gd name="connsiteX3" fmla="*/ 20063 w 21728"/>
                <a:gd name="connsiteY3" fmla="*/ 5432 h 111632"/>
                <a:gd name="connsiteX4" fmla="*/ 8633 w 21728"/>
                <a:gd name="connsiteY4" fmla="*/ 5432 h 111632"/>
                <a:gd name="connsiteX5" fmla="*/ 8633 w 21728"/>
                <a:gd name="connsiteY5" fmla="*/ 5432 h 111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8" h="111632">
                  <a:moveTo>
                    <a:pt x="8633" y="5432"/>
                  </a:moveTo>
                  <a:cubicBezTo>
                    <a:pt x="12422" y="38928"/>
                    <a:pt x="9672" y="72179"/>
                    <a:pt x="259" y="104574"/>
                  </a:cubicBezTo>
                  <a:cubicBezTo>
                    <a:pt x="-1820" y="111664"/>
                    <a:pt x="9244" y="114659"/>
                    <a:pt x="11261" y="107630"/>
                  </a:cubicBezTo>
                  <a:cubicBezTo>
                    <a:pt x="20980" y="74379"/>
                    <a:pt x="23975" y="39906"/>
                    <a:pt x="20063" y="5432"/>
                  </a:cubicBezTo>
                  <a:cubicBezTo>
                    <a:pt x="19268" y="-1780"/>
                    <a:pt x="7838" y="-1841"/>
                    <a:pt x="8633" y="5432"/>
                  </a:cubicBezTo>
                  <a:lnTo>
                    <a:pt x="8633"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8" name="任意多边形: 形状 57"/>
            <p:cNvSpPr/>
            <p:nvPr/>
          </p:nvSpPr>
          <p:spPr>
            <a:xfrm>
              <a:off x="2516315" y="211280"/>
              <a:ext cx="20172" cy="112256"/>
            </a:xfrm>
            <a:custGeom>
              <a:avLst/>
              <a:gdLst>
                <a:gd name="connsiteX0" fmla="*/ 2583 w 20172"/>
                <a:gd name="connsiteY0" fmla="*/ 4117 h 112256"/>
                <a:gd name="connsiteX1" fmla="*/ 8940 w 20172"/>
                <a:gd name="connsiteY1" fmla="*/ 108210 h 112256"/>
                <a:gd name="connsiteX2" fmla="*/ 19942 w 20172"/>
                <a:gd name="connsiteY2" fmla="*/ 105154 h 112256"/>
                <a:gd name="connsiteX3" fmla="*/ 13585 w 20172"/>
                <a:gd name="connsiteY3" fmla="*/ 7173 h 112256"/>
                <a:gd name="connsiteX4" fmla="*/ 2583 w 20172"/>
                <a:gd name="connsiteY4" fmla="*/ 4117 h 112256"/>
                <a:gd name="connsiteX5" fmla="*/ 2583 w 20172"/>
                <a:gd name="connsiteY5" fmla="*/ 4117 h 11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2" h="112256">
                  <a:moveTo>
                    <a:pt x="2583" y="4117"/>
                  </a:moveTo>
                  <a:cubicBezTo>
                    <a:pt x="-2307" y="39141"/>
                    <a:pt x="-290" y="74042"/>
                    <a:pt x="8940" y="108210"/>
                  </a:cubicBezTo>
                  <a:cubicBezTo>
                    <a:pt x="10835" y="115300"/>
                    <a:pt x="21898" y="112305"/>
                    <a:pt x="19942" y="105154"/>
                  </a:cubicBezTo>
                  <a:cubicBezTo>
                    <a:pt x="11262" y="73125"/>
                    <a:pt x="9001" y="40058"/>
                    <a:pt x="13585" y="7173"/>
                  </a:cubicBezTo>
                  <a:cubicBezTo>
                    <a:pt x="14624" y="-39"/>
                    <a:pt x="3622" y="-3095"/>
                    <a:pt x="2583" y="4117"/>
                  </a:cubicBezTo>
                  <a:lnTo>
                    <a:pt x="2583" y="411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9" name="任意多边形: 形状 58"/>
            <p:cNvSpPr/>
            <p:nvPr/>
          </p:nvSpPr>
          <p:spPr>
            <a:xfrm>
              <a:off x="4647812" y="298524"/>
              <a:ext cx="11429" cy="111633"/>
            </a:xfrm>
            <a:custGeom>
              <a:avLst/>
              <a:gdLst>
                <a:gd name="connsiteX0" fmla="*/ 0 w 11429"/>
                <a:gd name="connsiteY0" fmla="*/ 5501 h 111633"/>
                <a:gd name="connsiteX1" fmla="*/ 0 w 11429"/>
                <a:gd name="connsiteY1" fmla="*/ 106109 h 111633"/>
                <a:gd name="connsiteX2" fmla="*/ 11430 w 11429"/>
                <a:gd name="connsiteY2" fmla="*/ 106109 h 111633"/>
                <a:gd name="connsiteX3" fmla="*/ 11430 w 11429"/>
                <a:gd name="connsiteY3" fmla="*/ 5501 h 111633"/>
                <a:gd name="connsiteX4" fmla="*/ 0 w 11429"/>
                <a:gd name="connsiteY4" fmla="*/ 5501 h 111633"/>
                <a:gd name="connsiteX5" fmla="*/ 0 w 11429"/>
                <a:gd name="connsiteY5" fmla="*/ 550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11633">
                  <a:moveTo>
                    <a:pt x="0" y="5501"/>
                  </a:moveTo>
                  <a:cubicBezTo>
                    <a:pt x="0" y="39058"/>
                    <a:pt x="0" y="72553"/>
                    <a:pt x="0" y="106109"/>
                  </a:cubicBezTo>
                  <a:cubicBezTo>
                    <a:pt x="0" y="113444"/>
                    <a:pt x="11430" y="113505"/>
                    <a:pt x="11430" y="106109"/>
                  </a:cubicBezTo>
                  <a:cubicBezTo>
                    <a:pt x="11430" y="72553"/>
                    <a:pt x="11430" y="39058"/>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0" name="任意多边形: 形状 59"/>
            <p:cNvSpPr/>
            <p:nvPr/>
          </p:nvSpPr>
          <p:spPr>
            <a:xfrm>
              <a:off x="5370225" y="865440"/>
              <a:ext cx="11429" cy="139016"/>
            </a:xfrm>
            <a:custGeom>
              <a:avLst/>
              <a:gdLst>
                <a:gd name="connsiteX0" fmla="*/ 0 w 11429"/>
                <a:gd name="connsiteY0" fmla="*/ 5501 h 139016"/>
                <a:gd name="connsiteX1" fmla="*/ 0 w 11429"/>
                <a:gd name="connsiteY1" fmla="*/ 133493 h 139016"/>
                <a:gd name="connsiteX2" fmla="*/ 11430 w 11429"/>
                <a:gd name="connsiteY2" fmla="*/ 133493 h 139016"/>
                <a:gd name="connsiteX3" fmla="*/ 11430 w 11429"/>
                <a:gd name="connsiteY3" fmla="*/ 5501 h 139016"/>
                <a:gd name="connsiteX4" fmla="*/ 0 w 11429"/>
                <a:gd name="connsiteY4" fmla="*/ 5501 h 139016"/>
                <a:gd name="connsiteX5" fmla="*/ 0 w 11429"/>
                <a:gd name="connsiteY5" fmla="*/ 5501 h 13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16">
                  <a:moveTo>
                    <a:pt x="0" y="5501"/>
                  </a:moveTo>
                  <a:cubicBezTo>
                    <a:pt x="0" y="48165"/>
                    <a:pt x="0" y="90829"/>
                    <a:pt x="0" y="133493"/>
                  </a:cubicBezTo>
                  <a:cubicBezTo>
                    <a:pt x="0" y="140827"/>
                    <a:pt x="11430" y="140889"/>
                    <a:pt x="11430" y="133493"/>
                  </a:cubicBezTo>
                  <a:cubicBezTo>
                    <a:pt x="11430" y="90829"/>
                    <a:pt x="11430" y="48165"/>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1" name="任意多边形: 形状 60"/>
            <p:cNvSpPr/>
            <p:nvPr/>
          </p:nvSpPr>
          <p:spPr>
            <a:xfrm>
              <a:off x="5909896" y="289309"/>
              <a:ext cx="21658" cy="102420"/>
            </a:xfrm>
            <a:custGeom>
              <a:avLst/>
              <a:gdLst>
                <a:gd name="connsiteX0" fmla="*/ 289 w 21658"/>
                <a:gd name="connsiteY0" fmla="*/ 7015 h 102420"/>
                <a:gd name="connsiteX1" fmla="*/ 8786 w 21658"/>
                <a:gd name="connsiteY1" fmla="*/ 96988 h 102420"/>
                <a:gd name="connsiteX2" fmla="*/ 20215 w 21658"/>
                <a:gd name="connsiteY2" fmla="*/ 96988 h 102420"/>
                <a:gd name="connsiteX3" fmla="*/ 11292 w 21658"/>
                <a:gd name="connsiteY3" fmla="*/ 3959 h 102420"/>
                <a:gd name="connsiteX4" fmla="*/ 289 w 21658"/>
                <a:gd name="connsiteY4" fmla="*/ 7015 h 102420"/>
                <a:gd name="connsiteX5" fmla="*/ 289 w 21658"/>
                <a:gd name="connsiteY5" fmla="*/ 7015 h 10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58" h="102420">
                  <a:moveTo>
                    <a:pt x="289" y="7015"/>
                  </a:moveTo>
                  <a:cubicBezTo>
                    <a:pt x="9458" y="36354"/>
                    <a:pt x="12270" y="66488"/>
                    <a:pt x="8786" y="96988"/>
                  </a:cubicBezTo>
                  <a:cubicBezTo>
                    <a:pt x="7930" y="104262"/>
                    <a:pt x="19421" y="104201"/>
                    <a:pt x="20215" y="96988"/>
                  </a:cubicBezTo>
                  <a:cubicBezTo>
                    <a:pt x="23761" y="65571"/>
                    <a:pt x="20766" y="34154"/>
                    <a:pt x="11292" y="3959"/>
                  </a:cubicBezTo>
                  <a:cubicBezTo>
                    <a:pt x="9091" y="-3009"/>
                    <a:pt x="-1911" y="-14"/>
                    <a:pt x="289" y="7015"/>
                  </a:cubicBezTo>
                  <a:lnTo>
                    <a:pt x="289" y="701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2" name="任意多边形: 形状 61"/>
            <p:cNvSpPr/>
            <p:nvPr/>
          </p:nvSpPr>
          <p:spPr>
            <a:xfrm>
              <a:off x="6237266" y="1193610"/>
              <a:ext cx="18829" cy="94360"/>
            </a:xfrm>
            <a:custGeom>
              <a:avLst/>
              <a:gdLst>
                <a:gd name="connsiteX0" fmla="*/ 7568 w 18829"/>
                <a:gd name="connsiteY0" fmla="*/ 4033 h 94360"/>
                <a:gd name="connsiteX1" fmla="*/ 2557 w 18829"/>
                <a:gd name="connsiteY1" fmla="*/ 90217 h 94360"/>
                <a:gd name="connsiteX2" fmla="*/ 13559 w 18829"/>
                <a:gd name="connsiteY2" fmla="*/ 87161 h 94360"/>
                <a:gd name="connsiteX3" fmla="*/ 18571 w 18829"/>
                <a:gd name="connsiteY3" fmla="*/ 7028 h 94360"/>
                <a:gd name="connsiteX4" fmla="*/ 7568 w 18829"/>
                <a:gd name="connsiteY4" fmla="*/ 4033 h 94360"/>
                <a:gd name="connsiteX5" fmla="*/ 7568 w 18829"/>
                <a:gd name="connsiteY5" fmla="*/ 4033 h 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 h="94360">
                  <a:moveTo>
                    <a:pt x="7568" y="4033"/>
                  </a:moveTo>
                  <a:cubicBezTo>
                    <a:pt x="-500" y="32333"/>
                    <a:pt x="-2028" y="61244"/>
                    <a:pt x="2557" y="90217"/>
                  </a:cubicBezTo>
                  <a:cubicBezTo>
                    <a:pt x="3717" y="97490"/>
                    <a:pt x="14720" y="94373"/>
                    <a:pt x="13559" y="87161"/>
                  </a:cubicBezTo>
                  <a:cubicBezTo>
                    <a:pt x="9280" y="60205"/>
                    <a:pt x="11114" y="33250"/>
                    <a:pt x="18571" y="7028"/>
                  </a:cubicBezTo>
                  <a:cubicBezTo>
                    <a:pt x="20649" y="-1"/>
                    <a:pt x="9585" y="-3057"/>
                    <a:pt x="7568" y="4033"/>
                  </a:cubicBezTo>
                  <a:lnTo>
                    <a:pt x="7568" y="403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3" name="任意多边形: 形状 62"/>
            <p:cNvSpPr/>
            <p:nvPr/>
          </p:nvSpPr>
          <p:spPr>
            <a:xfrm>
              <a:off x="7080016" y="215281"/>
              <a:ext cx="27265" cy="112521"/>
            </a:xfrm>
            <a:custGeom>
              <a:avLst/>
              <a:gdLst>
                <a:gd name="connsiteX0" fmla="*/ 15834 w 27265"/>
                <a:gd name="connsiteY0" fmla="*/ 3845 h 112521"/>
                <a:gd name="connsiteX1" fmla="*/ 492 w 27265"/>
                <a:gd name="connsiteY1" fmla="*/ 107021 h 112521"/>
                <a:gd name="connsiteX2" fmla="*/ 11922 w 27265"/>
                <a:gd name="connsiteY2" fmla="*/ 107021 h 112521"/>
                <a:gd name="connsiteX3" fmla="*/ 26897 w 27265"/>
                <a:gd name="connsiteY3" fmla="*/ 6901 h 112521"/>
                <a:gd name="connsiteX4" fmla="*/ 15834 w 27265"/>
                <a:gd name="connsiteY4" fmla="*/ 3845 h 112521"/>
                <a:gd name="connsiteX5" fmla="*/ 15834 w 27265"/>
                <a:gd name="connsiteY5" fmla="*/ 3845 h 1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5" h="112521">
                  <a:moveTo>
                    <a:pt x="15834" y="3845"/>
                  </a:moveTo>
                  <a:cubicBezTo>
                    <a:pt x="3487" y="36851"/>
                    <a:pt x="-1709" y="71814"/>
                    <a:pt x="492" y="107021"/>
                  </a:cubicBezTo>
                  <a:cubicBezTo>
                    <a:pt x="920" y="114355"/>
                    <a:pt x="12350" y="114355"/>
                    <a:pt x="11922" y="107021"/>
                  </a:cubicBezTo>
                  <a:cubicBezTo>
                    <a:pt x="9783" y="72731"/>
                    <a:pt x="14856" y="39113"/>
                    <a:pt x="26897" y="6901"/>
                  </a:cubicBezTo>
                  <a:cubicBezTo>
                    <a:pt x="29404" y="-6"/>
                    <a:pt x="18401" y="-2940"/>
                    <a:pt x="15834" y="3845"/>
                  </a:cubicBezTo>
                  <a:lnTo>
                    <a:pt x="15834" y="384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4" name="任意多边形: 形状 63"/>
            <p:cNvSpPr/>
            <p:nvPr/>
          </p:nvSpPr>
          <p:spPr>
            <a:xfrm>
              <a:off x="6767435" y="832272"/>
              <a:ext cx="17909" cy="17864"/>
            </a:xfrm>
            <a:custGeom>
              <a:avLst/>
              <a:gdLst>
                <a:gd name="connsiteX0" fmla="*/ 8190 w 17909"/>
                <a:gd name="connsiteY0" fmla="*/ 1628 h 17864"/>
                <a:gd name="connsiteX1" fmla="*/ 1651 w 17909"/>
                <a:gd name="connsiteY1" fmla="*/ 8168 h 17864"/>
                <a:gd name="connsiteX2" fmla="*/ 1651 w 17909"/>
                <a:gd name="connsiteY2" fmla="*/ 16237 h 17864"/>
                <a:gd name="connsiteX3" fmla="*/ 9718 w 17909"/>
                <a:gd name="connsiteY3" fmla="*/ 16237 h 17864"/>
                <a:gd name="connsiteX4" fmla="*/ 16259 w 17909"/>
                <a:gd name="connsiteY4" fmla="*/ 9696 h 17864"/>
                <a:gd name="connsiteX5" fmla="*/ 16259 w 17909"/>
                <a:gd name="connsiteY5" fmla="*/ 1628 h 17864"/>
                <a:gd name="connsiteX6" fmla="*/ 8190 w 17909"/>
                <a:gd name="connsiteY6" fmla="*/ 1628 h 17864"/>
                <a:gd name="connsiteX7" fmla="*/ 8190 w 17909"/>
                <a:gd name="connsiteY7" fmla="*/ 1628 h 1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09" h="17864">
                  <a:moveTo>
                    <a:pt x="8190" y="1628"/>
                  </a:moveTo>
                  <a:cubicBezTo>
                    <a:pt x="5990" y="3829"/>
                    <a:pt x="3851" y="5968"/>
                    <a:pt x="1651" y="8168"/>
                  </a:cubicBezTo>
                  <a:cubicBezTo>
                    <a:pt x="-489" y="10308"/>
                    <a:pt x="-611" y="14158"/>
                    <a:pt x="1651" y="16237"/>
                  </a:cubicBezTo>
                  <a:cubicBezTo>
                    <a:pt x="3912" y="18315"/>
                    <a:pt x="7457" y="18498"/>
                    <a:pt x="9718" y="16237"/>
                  </a:cubicBezTo>
                  <a:cubicBezTo>
                    <a:pt x="11920" y="14036"/>
                    <a:pt x="14059" y="11897"/>
                    <a:pt x="16259" y="9696"/>
                  </a:cubicBezTo>
                  <a:cubicBezTo>
                    <a:pt x="18398" y="7557"/>
                    <a:pt x="18521" y="3706"/>
                    <a:pt x="16259" y="1628"/>
                  </a:cubicBezTo>
                  <a:cubicBezTo>
                    <a:pt x="13998" y="-450"/>
                    <a:pt x="10453" y="-633"/>
                    <a:pt x="8190" y="1628"/>
                  </a:cubicBezTo>
                  <a:lnTo>
                    <a:pt x="8190" y="162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5" name="任意多边形: 形状 64"/>
            <p:cNvSpPr/>
            <p:nvPr/>
          </p:nvSpPr>
          <p:spPr>
            <a:xfrm>
              <a:off x="6849623" y="818988"/>
              <a:ext cx="79594" cy="74077"/>
            </a:xfrm>
            <a:custGeom>
              <a:avLst/>
              <a:gdLst>
                <a:gd name="connsiteX0" fmla="*/ 70008 w 79594"/>
                <a:gd name="connsiteY0" fmla="*/ 1832 h 74077"/>
                <a:gd name="connsiteX1" fmla="*/ 2467 w 79594"/>
                <a:gd name="connsiteY1" fmla="*/ 63138 h 74077"/>
                <a:gd name="connsiteX2" fmla="*/ 8213 w 79594"/>
                <a:gd name="connsiteY2" fmla="*/ 72979 h 74077"/>
                <a:gd name="connsiteX3" fmla="*/ 78076 w 79594"/>
                <a:gd name="connsiteY3" fmla="*/ 9900 h 74077"/>
                <a:gd name="connsiteX4" fmla="*/ 70008 w 79594"/>
                <a:gd name="connsiteY4" fmla="*/ 1832 h 74077"/>
                <a:gd name="connsiteX5" fmla="*/ 70008 w 79594"/>
                <a:gd name="connsiteY5" fmla="*/ 1832 h 7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94" h="74077">
                  <a:moveTo>
                    <a:pt x="70008" y="1832"/>
                  </a:moveTo>
                  <a:cubicBezTo>
                    <a:pt x="49655" y="24570"/>
                    <a:pt x="27100" y="45107"/>
                    <a:pt x="2467" y="63138"/>
                  </a:cubicBezTo>
                  <a:cubicBezTo>
                    <a:pt x="-3400" y="67417"/>
                    <a:pt x="2284" y="77380"/>
                    <a:pt x="8213" y="72979"/>
                  </a:cubicBezTo>
                  <a:cubicBezTo>
                    <a:pt x="33702" y="54398"/>
                    <a:pt x="57050" y="33371"/>
                    <a:pt x="78076" y="9900"/>
                  </a:cubicBezTo>
                  <a:cubicBezTo>
                    <a:pt x="82966" y="4460"/>
                    <a:pt x="74899" y="-3669"/>
                    <a:pt x="70008" y="1832"/>
                  </a:cubicBezTo>
                  <a:lnTo>
                    <a:pt x="70008" y="18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grpSp>
      <p:sp>
        <p:nvSpPr>
          <p:cNvPr id="8" name="矩形 7"/>
          <p:cNvSpPr/>
          <p:nvPr/>
        </p:nvSpPr>
        <p:spPr>
          <a:xfrm>
            <a:off x="157909" y="123940"/>
            <a:ext cx="11876182" cy="66101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pic>
        <p:nvPicPr>
          <p:cNvPr id="9" name="图形 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707" y="5104018"/>
            <a:ext cx="5132771" cy="789657"/>
          </a:xfrm>
          <a:prstGeom prst="rect">
            <a:avLst/>
          </a:prstGeom>
        </p:spPr>
      </p:pic>
      <p:grpSp>
        <p:nvGrpSpPr>
          <p:cNvPr id="138" name="组合 137"/>
          <p:cNvGrpSpPr/>
          <p:nvPr userDrawn="1"/>
        </p:nvGrpSpPr>
        <p:grpSpPr>
          <a:xfrm>
            <a:off x="2932737" y="4136336"/>
            <a:ext cx="428486" cy="427552"/>
            <a:chOff x="5654682" y="3140930"/>
            <a:chExt cx="428486" cy="427552"/>
          </a:xfrm>
        </p:grpSpPr>
        <p:sp>
          <p:nvSpPr>
            <p:cNvPr id="67" name="任意多边形: 形状 66"/>
            <p:cNvSpPr/>
            <p:nvPr/>
          </p:nvSpPr>
          <p:spPr>
            <a:xfrm>
              <a:off x="5997229" y="3260643"/>
              <a:ext cx="49108" cy="113222"/>
            </a:xfrm>
            <a:custGeom>
              <a:avLst/>
              <a:gdLst>
                <a:gd name="connsiteX0" fmla="*/ 0 w 17044"/>
                <a:gd name="connsiteY0" fmla="*/ 5501 h 39296"/>
                <a:gd name="connsiteX1" fmla="*/ 5624 w 17044"/>
                <a:gd name="connsiteY1" fmla="*/ 35451 h 39296"/>
                <a:gd name="connsiteX2" fmla="*/ 16626 w 17044"/>
                <a:gd name="connsiteY2" fmla="*/ 32395 h 39296"/>
                <a:gd name="connsiteX3" fmla="*/ 11369 w 17044"/>
                <a:gd name="connsiteY3" fmla="*/ 5501 h 39296"/>
                <a:gd name="connsiteX4" fmla="*/ 0 w 17044"/>
                <a:gd name="connsiteY4" fmla="*/ 5501 h 39296"/>
                <a:gd name="connsiteX5" fmla="*/ 0 w 17044"/>
                <a:gd name="connsiteY5" fmla="*/ 5501 h 3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39296">
                  <a:moveTo>
                    <a:pt x="0" y="5501"/>
                  </a:moveTo>
                  <a:cubicBezTo>
                    <a:pt x="61" y="15831"/>
                    <a:pt x="1895" y="25855"/>
                    <a:pt x="5624" y="35451"/>
                  </a:cubicBezTo>
                  <a:cubicBezTo>
                    <a:pt x="8252" y="42236"/>
                    <a:pt x="19315" y="39302"/>
                    <a:pt x="16626" y="32395"/>
                  </a:cubicBezTo>
                  <a:cubicBezTo>
                    <a:pt x="13264" y="23654"/>
                    <a:pt x="11491" y="14853"/>
                    <a:pt x="11369" y="5501"/>
                  </a:cubicBezTo>
                  <a:cubicBezTo>
                    <a:pt x="11369" y="-1834"/>
                    <a:pt x="-61" y="-1834"/>
                    <a:pt x="0" y="5501"/>
                  </a:cubicBezTo>
                  <a:lnTo>
                    <a:pt x="0" y="550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68" name="任意多边形: 形状 67"/>
            <p:cNvSpPr/>
            <p:nvPr/>
          </p:nvSpPr>
          <p:spPr>
            <a:xfrm>
              <a:off x="5715848" y="3313653"/>
              <a:ext cx="65358" cy="32930"/>
            </a:xfrm>
            <a:custGeom>
              <a:avLst/>
              <a:gdLst>
                <a:gd name="connsiteX0" fmla="*/ 5547 w 22684"/>
                <a:gd name="connsiteY0" fmla="*/ 11430 h 11429"/>
                <a:gd name="connsiteX1" fmla="*/ 17160 w 22684"/>
                <a:gd name="connsiteY1" fmla="*/ 11430 h 11429"/>
                <a:gd name="connsiteX2" fmla="*/ 17160 w 22684"/>
                <a:gd name="connsiteY2" fmla="*/ 0 h 11429"/>
                <a:gd name="connsiteX3" fmla="*/ 5547 w 22684"/>
                <a:gd name="connsiteY3" fmla="*/ 0 h 11429"/>
                <a:gd name="connsiteX4" fmla="*/ 5547 w 22684"/>
                <a:gd name="connsiteY4" fmla="*/ 11430 h 11429"/>
                <a:gd name="connsiteX5" fmla="*/ 5547 w 22684"/>
                <a:gd name="connsiteY5" fmla="*/ 1143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4" h="11429">
                  <a:moveTo>
                    <a:pt x="5547" y="11430"/>
                  </a:moveTo>
                  <a:cubicBezTo>
                    <a:pt x="9398" y="11430"/>
                    <a:pt x="13309" y="11430"/>
                    <a:pt x="17160" y="11430"/>
                  </a:cubicBezTo>
                  <a:cubicBezTo>
                    <a:pt x="24495" y="11430"/>
                    <a:pt x="24556" y="0"/>
                    <a:pt x="17160" y="0"/>
                  </a:cubicBezTo>
                  <a:cubicBezTo>
                    <a:pt x="13309" y="0"/>
                    <a:pt x="9398" y="0"/>
                    <a:pt x="5547" y="0"/>
                  </a:cubicBezTo>
                  <a:cubicBezTo>
                    <a:pt x="-1849" y="0"/>
                    <a:pt x="-1849" y="11430"/>
                    <a:pt x="5547" y="11430"/>
                  </a:cubicBezTo>
                  <a:lnTo>
                    <a:pt x="5547" y="11430"/>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69" name="任意多边形: 形状 68"/>
            <p:cNvSpPr/>
            <p:nvPr/>
          </p:nvSpPr>
          <p:spPr>
            <a:xfrm>
              <a:off x="5795760" y="3287410"/>
              <a:ext cx="32930" cy="98686"/>
            </a:xfrm>
            <a:custGeom>
              <a:avLst/>
              <a:gdLst>
                <a:gd name="connsiteX0" fmla="*/ 0 w 11429"/>
                <a:gd name="connsiteY0" fmla="*/ 5501 h 34251"/>
                <a:gd name="connsiteX1" fmla="*/ 0 w 11429"/>
                <a:gd name="connsiteY1" fmla="*/ 28728 h 34251"/>
                <a:gd name="connsiteX2" fmla="*/ 11430 w 11429"/>
                <a:gd name="connsiteY2" fmla="*/ 28728 h 34251"/>
                <a:gd name="connsiteX3" fmla="*/ 11430 w 11429"/>
                <a:gd name="connsiteY3" fmla="*/ 5501 h 34251"/>
                <a:gd name="connsiteX4" fmla="*/ 0 w 11429"/>
                <a:gd name="connsiteY4" fmla="*/ 5501 h 34251"/>
                <a:gd name="connsiteX5" fmla="*/ 0 w 11429"/>
                <a:gd name="connsiteY5" fmla="*/ 5501 h 3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34251">
                  <a:moveTo>
                    <a:pt x="0" y="5501"/>
                  </a:moveTo>
                  <a:cubicBezTo>
                    <a:pt x="0" y="13264"/>
                    <a:pt x="0" y="21026"/>
                    <a:pt x="0" y="28728"/>
                  </a:cubicBezTo>
                  <a:cubicBezTo>
                    <a:pt x="0" y="36062"/>
                    <a:pt x="11430" y="36124"/>
                    <a:pt x="11430" y="28728"/>
                  </a:cubicBezTo>
                  <a:cubicBezTo>
                    <a:pt x="11430" y="20965"/>
                    <a:pt x="11430" y="13202"/>
                    <a:pt x="11430" y="5501"/>
                  </a:cubicBezTo>
                  <a:cubicBezTo>
                    <a:pt x="11430" y="-1834"/>
                    <a:pt x="0" y="-1834"/>
                    <a:pt x="0" y="5501"/>
                  </a:cubicBezTo>
                  <a:lnTo>
                    <a:pt x="0" y="550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70" name="任意多边形: 形状 69"/>
            <p:cNvSpPr/>
            <p:nvPr/>
          </p:nvSpPr>
          <p:spPr>
            <a:xfrm>
              <a:off x="5829220" y="3186961"/>
              <a:ext cx="32930" cy="73040"/>
            </a:xfrm>
            <a:custGeom>
              <a:avLst/>
              <a:gdLst>
                <a:gd name="connsiteX0" fmla="*/ 0 w 11429"/>
                <a:gd name="connsiteY0" fmla="*/ 5524 h 25350"/>
                <a:gd name="connsiteX1" fmla="*/ 0 w 11429"/>
                <a:gd name="connsiteY1" fmla="*/ 19827 h 25350"/>
                <a:gd name="connsiteX2" fmla="*/ 11430 w 11429"/>
                <a:gd name="connsiteY2" fmla="*/ 19827 h 25350"/>
                <a:gd name="connsiteX3" fmla="*/ 11430 w 11429"/>
                <a:gd name="connsiteY3" fmla="*/ 14815 h 25350"/>
                <a:gd name="connsiteX4" fmla="*/ 0 w 11429"/>
                <a:gd name="connsiteY4" fmla="*/ 14815 h 25350"/>
                <a:gd name="connsiteX5" fmla="*/ 0 w 11429"/>
                <a:gd name="connsiteY5" fmla="*/ 19827 h 25350"/>
                <a:gd name="connsiteX6" fmla="*/ 11430 w 11429"/>
                <a:gd name="connsiteY6" fmla="*/ 19827 h 25350"/>
                <a:gd name="connsiteX7" fmla="*/ 11430 w 11429"/>
                <a:gd name="connsiteY7" fmla="*/ 5524 h 25350"/>
                <a:gd name="connsiteX8" fmla="*/ 0 w 11429"/>
                <a:gd name="connsiteY8" fmla="*/ 5524 h 25350"/>
                <a:gd name="connsiteX9" fmla="*/ 0 w 11429"/>
                <a:gd name="connsiteY9" fmla="*/ 5524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9" h="25350">
                  <a:moveTo>
                    <a:pt x="0" y="5524"/>
                  </a:moveTo>
                  <a:cubicBezTo>
                    <a:pt x="0" y="10291"/>
                    <a:pt x="0" y="15059"/>
                    <a:pt x="0" y="19827"/>
                  </a:cubicBezTo>
                  <a:cubicBezTo>
                    <a:pt x="0" y="27161"/>
                    <a:pt x="11430" y="27223"/>
                    <a:pt x="11430" y="19827"/>
                  </a:cubicBezTo>
                  <a:cubicBezTo>
                    <a:pt x="11430" y="18176"/>
                    <a:pt x="11430" y="16526"/>
                    <a:pt x="11430" y="14815"/>
                  </a:cubicBezTo>
                  <a:cubicBezTo>
                    <a:pt x="11430" y="7480"/>
                    <a:pt x="0" y="7419"/>
                    <a:pt x="0" y="14815"/>
                  </a:cubicBezTo>
                  <a:cubicBezTo>
                    <a:pt x="0" y="16465"/>
                    <a:pt x="0" y="18115"/>
                    <a:pt x="0" y="19827"/>
                  </a:cubicBezTo>
                  <a:cubicBezTo>
                    <a:pt x="0" y="27161"/>
                    <a:pt x="11430" y="27223"/>
                    <a:pt x="11430" y="19827"/>
                  </a:cubicBezTo>
                  <a:cubicBezTo>
                    <a:pt x="11430" y="15059"/>
                    <a:pt x="11430" y="10291"/>
                    <a:pt x="11430" y="5524"/>
                  </a:cubicBezTo>
                  <a:cubicBezTo>
                    <a:pt x="11430" y="-1811"/>
                    <a:pt x="0" y="-1872"/>
                    <a:pt x="0" y="5524"/>
                  </a:cubicBezTo>
                  <a:lnTo>
                    <a:pt x="0"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71" name="任意多边形: 形状 70"/>
            <p:cNvSpPr/>
            <p:nvPr/>
          </p:nvSpPr>
          <p:spPr>
            <a:xfrm>
              <a:off x="5755085" y="3186469"/>
              <a:ext cx="39269" cy="72971"/>
            </a:xfrm>
            <a:custGeom>
              <a:avLst/>
              <a:gdLst>
                <a:gd name="connsiteX0" fmla="*/ 120 w 13629"/>
                <a:gd name="connsiteY0" fmla="*/ 7223 h 25326"/>
                <a:gd name="connsiteX1" fmla="*/ 2504 w 13629"/>
                <a:gd name="connsiteY1" fmla="*/ 21159 h 25326"/>
                <a:gd name="connsiteX2" fmla="*/ 9533 w 13629"/>
                <a:gd name="connsiteY2" fmla="*/ 25132 h 25326"/>
                <a:gd name="connsiteX3" fmla="*/ 13506 w 13629"/>
                <a:gd name="connsiteY3" fmla="*/ 18103 h 25326"/>
                <a:gd name="connsiteX4" fmla="*/ 11122 w 13629"/>
                <a:gd name="connsiteY4" fmla="*/ 4167 h 25326"/>
                <a:gd name="connsiteX5" fmla="*/ 4093 w 13629"/>
                <a:gd name="connsiteY5" fmla="*/ 194 h 25326"/>
                <a:gd name="connsiteX6" fmla="*/ 120 w 13629"/>
                <a:gd name="connsiteY6" fmla="*/ 7223 h 25326"/>
                <a:gd name="connsiteX7" fmla="*/ 120 w 13629"/>
                <a:gd name="connsiteY7" fmla="*/ 7223 h 2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9" h="25326">
                  <a:moveTo>
                    <a:pt x="120" y="7223"/>
                  </a:moveTo>
                  <a:cubicBezTo>
                    <a:pt x="915" y="11868"/>
                    <a:pt x="1709" y="16514"/>
                    <a:pt x="2504" y="21159"/>
                  </a:cubicBezTo>
                  <a:cubicBezTo>
                    <a:pt x="3054" y="24215"/>
                    <a:pt x="6782" y="25927"/>
                    <a:pt x="9533" y="25132"/>
                  </a:cubicBezTo>
                  <a:cubicBezTo>
                    <a:pt x="12773" y="24276"/>
                    <a:pt x="14056" y="21159"/>
                    <a:pt x="13506" y="18103"/>
                  </a:cubicBezTo>
                  <a:cubicBezTo>
                    <a:pt x="12712" y="13457"/>
                    <a:pt x="11917" y="8812"/>
                    <a:pt x="11122" y="4167"/>
                  </a:cubicBezTo>
                  <a:cubicBezTo>
                    <a:pt x="10572" y="1111"/>
                    <a:pt x="6843" y="-601"/>
                    <a:pt x="4093" y="194"/>
                  </a:cubicBezTo>
                  <a:cubicBezTo>
                    <a:pt x="915" y="1111"/>
                    <a:pt x="-430" y="4167"/>
                    <a:pt x="120" y="7223"/>
                  </a:cubicBezTo>
                  <a:lnTo>
                    <a:pt x="120" y="7223"/>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72" name="任意多边形: 形状 71"/>
            <p:cNvSpPr/>
            <p:nvPr/>
          </p:nvSpPr>
          <p:spPr>
            <a:xfrm>
              <a:off x="5889159" y="3160192"/>
              <a:ext cx="39260" cy="75204"/>
            </a:xfrm>
            <a:custGeom>
              <a:avLst/>
              <a:gdLst>
                <a:gd name="connsiteX0" fmla="*/ 100 w 13626"/>
                <a:gd name="connsiteY0" fmla="*/ 5524 h 26101"/>
                <a:gd name="connsiteX1" fmla="*/ 2362 w 13626"/>
                <a:gd name="connsiteY1" fmla="*/ 21905 h 26101"/>
                <a:gd name="connsiteX2" fmla="*/ 13364 w 13626"/>
                <a:gd name="connsiteY2" fmla="*/ 18849 h 26101"/>
                <a:gd name="connsiteX3" fmla="*/ 11286 w 13626"/>
                <a:gd name="connsiteY3" fmla="*/ 13287 h 26101"/>
                <a:gd name="connsiteX4" fmla="*/ 4257 w 13626"/>
                <a:gd name="connsiteY4" fmla="*/ 9314 h 26101"/>
                <a:gd name="connsiteX5" fmla="*/ 284 w 13626"/>
                <a:gd name="connsiteY5" fmla="*/ 16343 h 26101"/>
                <a:gd name="connsiteX6" fmla="*/ 2362 w 13626"/>
                <a:gd name="connsiteY6" fmla="*/ 21905 h 26101"/>
                <a:gd name="connsiteX7" fmla="*/ 9391 w 13626"/>
                <a:gd name="connsiteY7" fmla="*/ 25878 h 26101"/>
                <a:gd name="connsiteX8" fmla="*/ 13364 w 13626"/>
                <a:gd name="connsiteY8" fmla="*/ 18849 h 26101"/>
                <a:gd name="connsiteX9" fmla="*/ 11530 w 13626"/>
                <a:gd name="connsiteY9" fmla="*/ 5524 h 26101"/>
                <a:gd name="connsiteX10" fmla="*/ 100 w 13626"/>
                <a:gd name="connsiteY10" fmla="*/ 5524 h 26101"/>
                <a:gd name="connsiteX11" fmla="*/ 100 w 13626"/>
                <a:gd name="connsiteY11" fmla="*/ 5524 h 2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26" h="26101">
                  <a:moveTo>
                    <a:pt x="100" y="5524"/>
                  </a:moveTo>
                  <a:cubicBezTo>
                    <a:pt x="-205" y="11086"/>
                    <a:pt x="590" y="16649"/>
                    <a:pt x="2362" y="21905"/>
                  </a:cubicBezTo>
                  <a:cubicBezTo>
                    <a:pt x="6029" y="20866"/>
                    <a:pt x="9697" y="19888"/>
                    <a:pt x="13364" y="18849"/>
                  </a:cubicBezTo>
                  <a:cubicBezTo>
                    <a:pt x="12692" y="17015"/>
                    <a:pt x="12020" y="15120"/>
                    <a:pt x="11286" y="13287"/>
                  </a:cubicBezTo>
                  <a:cubicBezTo>
                    <a:pt x="10186" y="10414"/>
                    <a:pt x="7436" y="8458"/>
                    <a:pt x="4257" y="9314"/>
                  </a:cubicBezTo>
                  <a:cubicBezTo>
                    <a:pt x="1445" y="10108"/>
                    <a:pt x="-817" y="13409"/>
                    <a:pt x="284" y="16343"/>
                  </a:cubicBezTo>
                  <a:cubicBezTo>
                    <a:pt x="956" y="18177"/>
                    <a:pt x="1629" y="20071"/>
                    <a:pt x="2362" y="21905"/>
                  </a:cubicBezTo>
                  <a:cubicBezTo>
                    <a:pt x="3463" y="24778"/>
                    <a:pt x="6213" y="26795"/>
                    <a:pt x="9391" y="25878"/>
                  </a:cubicBezTo>
                  <a:cubicBezTo>
                    <a:pt x="12203" y="25084"/>
                    <a:pt x="14404" y="21783"/>
                    <a:pt x="13364" y="18849"/>
                  </a:cubicBezTo>
                  <a:cubicBezTo>
                    <a:pt x="11836" y="14448"/>
                    <a:pt x="11286" y="10170"/>
                    <a:pt x="11530" y="5524"/>
                  </a:cubicBezTo>
                  <a:cubicBezTo>
                    <a:pt x="11959" y="-1872"/>
                    <a:pt x="529" y="-1811"/>
                    <a:pt x="100" y="5524"/>
                  </a:cubicBezTo>
                  <a:lnTo>
                    <a:pt x="100"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73" name="任意多边形: 形状 72"/>
            <p:cNvSpPr/>
            <p:nvPr/>
          </p:nvSpPr>
          <p:spPr>
            <a:xfrm>
              <a:off x="5976533" y="3160258"/>
              <a:ext cx="46039" cy="85870"/>
            </a:xfrm>
            <a:custGeom>
              <a:avLst/>
              <a:gdLst>
                <a:gd name="connsiteX0" fmla="*/ 94 w 15979"/>
                <a:gd name="connsiteY0" fmla="*/ 5501 h 29803"/>
                <a:gd name="connsiteX1" fmla="*/ 5289 w 15979"/>
                <a:gd name="connsiteY1" fmla="*/ 27077 h 29803"/>
                <a:gd name="connsiteX2" fmla="*/ 15130 w 15979"/>
                <a:gd name="connsiteY2" fmla="*/ 21332 h 29803"/>
                <a:gd name="connsiteX3" fmla="*/ 11524 w 15979"/>
                <a:gd name="connsiteY3" fmla="*/ 5501 h 29803"/>
                <a:gd name="connsiteX4" fmla="*/ 94 w 15979"/>
                <a:gd name="connsiteY4" fmla="*/ 5501 h 29803"/>
                <a:gd name="connsiteX5" fmla="*/ 94 w 15979"/>
                <a:gd name="connsiteY5" fmla="*/ 5501 h 2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79" h="29803">
                  <a:moveTo>
                    <a:pt x="94" y="5501"/>
                  </a:moveTo>
                  <a:cubicBezTo>
                    <a:pt x="-457" y="13080"/>
                    <a:pt x="1438" y="20538"/>
                    <a:pt x="5289" y="27077"/>
                  </a:cubicBezTo>
                  <a:cubicBezTo>
                    <a:pt x="9017" y="33373"/>
                    <a:pt x="18919" y="27628"/>
                    <a:pt x="15130" y="21332"/>
                  </a:cubicBezTo>
                  <a:cubicBezTo>
                    <a:pt x="12196" y="16381"/>
                    <a:pt x="11095" y="11247"/>
                    <a:pt x="11524" y="5501"/>
                  </a:cubicBezTo>
                  <a:cubicBezTo>
                    <a:pt x="12012" y="-1834"/>
                    <a:pt x="582" y="-1834"/>
                    <a:pt x="94" y="5501"/>
                  </a:cubicBezTo>
                  <a:lnTo>
                    <a:pt x="94" y="550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74" name="任意多边形: 形状 73"/>
            <p:cNvSpPr/>
            <p:nvPr/>
          </p:nvSpPr>
          <p:spPr>
            <a:xfrm>
              <a:off x="6050238" y="3200348"/>
              <a:ext cx="32930" cy="125697"/>
            </a:xfrm>
            <a:custGeom>
              <a:avLst/>
              <a:gdLst>
                <a:gd name="connsiteX0" fmla="*/ 0 w 11429"/>
                <a:gd name="connsiteY0" fmla="*/ 5524 h 43626"/>
                <a:gd name="connsiteX1" fmla="*/ 0 w 11429"/>
                <a:gd name="connsiteY1" fmla="*/ 38102 h 43626"/>
                <a:gd name="connsiteX2" fmla="*/ 11430 w 11429"/>
                <a:gd name="connsiteY2" fmla="*/ 38102 h 43626"/>
                <a:gd name="connsiteX3" fmla="*/ 11430 w 11429"/>
                <a:gd name="connsiteY3" fmla="*/ 5524 h 43626"/>
                <a:gd name="connsiteX4" fmla="*/ 0 w 11429"/>
                <a:gd name="connsiteY4" fmla="*/ 5524 h 43626"/>
                <a:gd name="connsiteX5" fmla="*/ 0 w 11429"/>
                <a:gd name="connsiteY5" fmla="*/ 5524 h 4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43626">
                  <a:moveTo>
                    <a:pt x="0" y="5524"/>
                  </a:moveTo>
                  <a:cubicBezTo>
                    <a:pt x="0" y="16404"/>
                    <a:pt x="0" y="27223"/>
                    <a:pt x="0" y="38102"/>
                  </a:cubicBezTo>
                  <a:cubicBezTo>
                    <a:pt x="0" y="45437"/>
                    <a:pt x="11430" y="45498"/>
                    <a:pt x="11430" y="38102"/>
                  </a:cubicBezTo>
                  <a:cubicBezTo>
                    <a:pt x="11430" y="27223"/>
                    <a:pt x="11430" y="16404"/>
                    <a:pt x="11430" y="5524"/>
                  </a:cubicBezTo>
                  <a:cubicBezTo>
                    <a:pt x="11430" y="-1811"/>
                    <a:pt x="0" y="-1872"/>
                    <a:pt x="0" y="5524"/>
                  </a:cubicBezTo>
                  <a:lnTo>
                    <a:pt x="0"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75" name="任意多边形: 形状 74"/>
            <p:cNvSpPr/>
            <p:nvPr/>
          </p:nvSpPr>
          <p:spPr>
            <a:xfrm>
              <a:off x="5992725" y="3374260"/>
              <a:ext cx="37883" cy="93298"/>
            </a:xfrm>
            <a:custGeom>
              <a:avLst/>
              <a:gdLst>
                <a:gd name="connsiteX0" fmla="*/ 1319 w 13148"/>
                <a:gd name="connsiteY0" fmla="*/ 7143 h 32381"/>
                <a:gd name="connsiteX1" fmla="*/ 218 w 13148"/>
                <a:gd name="connsiteY1" fmla="*/ 25296 h 32381"/>
                <a:gd name="connsiteX2" fmla="*/ 11221 w 13148"/>
                <a:gd name="connsiteY2" fmla="*/ 28352 h 32381"/>
                <a:gd name="connsiteX3" fmla="*/ 12321 w 13148"/>
                <a:gd name="connsiteY3" fmla="*/ 4148 h 32381"/>
                <a:gd name="connsiteX4" fmla="*/ 1319 w 13148"/>
                <a:gd name="connsiteY4" fmla="*/ 7143 h 32381"/>
                <a:gd name="connsiteX5" fmla="*/ 1319 w 13148"/>
                <a:gd name="connsiteY5" fmla="*/ 7143 h 3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8" h="32381">
                  <a:moveTo>
                    <a:pt x="1319" y="7143"/>
                  </a:moveTo>
                  <a:cubicBezTo>
                    <a:pt x="2296" y="13255"/>
                    <a:pt x="1808" y="19306"/>
                    <a:pt x="218" y="25296"/>
                  </a:cubicBezTo>
                  <a:cubicBezTo>
                    <a:pt x="-1676" y="32386"/>
                    <a:pt x="9326" y="35443"/>
                    <a:pt x="11221" y="28352"/>
                  </a:cubicBezTo>
                  <a:cubicBezTo>
                    <a:pt x="13421" y="20345"/>
                    <a:pt x="13665" y="12338"/>
                    <a:pt x="12321" y="4148"/>
                  </a:cubicBezTo>
                  <a:cubicBezTo>
                    <a:pt x="11221" y="-3126"/>
                    <a:pt x="157" y="-9"/>
                    <a:pt x="1319" y="7143"/>
                  </a:cubicBezTo>
                  <a:lnTo>
                    <a:pt x="1319" y="7143"/>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76" name="任意多边形: 形状 75"/>
            <p:cNvSpPr/>
            <p:nvPr/>
          </p:nvSpPr>
          <p:spPr>
            <a:xfrm>
              <a:off x="5952013" y="3354771"/>
              <a:ext cx="38666" cy="112559"/>
            </a:xfrm>
            <a:custGeom>
              <a:avLst/>
              <a:gdLst>
                <a:gd name="connsiteX0" fmla="*/ 1329 w 13420"/>
                <a:gd name="connsiteY0" fmla="*/ 5409 h 39066"/>
                <a:gd name="connsiteX1" fmla="*/ 168 w 13420"/>
                <a:gd name="connsiteY1" fmla="*/ 31937 h 39066"/>
                <a:gd name="connsiteX2" fmla="*/ 11170 w 13420"/>
                <a:gd name="connsiteY2" fmla="*/ 34993 h 39066"/>
                <a:gd name="connsiteX3" fmla="*/ 12759 w 13420"/>
                <a:gd name="connsiteY3" fmla="*/ 5409 h 39066"/>
                <a:gd name="connsiteX4" fmla="*/ 1329 w 13420"/>
                <a:gd name="connsiteY4" fmla="*/ 5409 h 39066"/>
                <a:gd name="connsiteX5" fmla="*/ 1329 w 13420"/>
                <a:gd name="connsiteY5" fmla="*/ 5409 h 3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39066">
                  <a:moveTo>
                    <a:pt x="1329" y="5409"/>
                  </a:moveTo>
                  <a:cubicBezTo>
                    <a:pt x="2491" y="14334"/>
                    <a:pt x="2185" y="23135"/>
                    <a:pt x="168" y="31937"/>
                  </a:cubicBezTo>
                  <a:cubicBezTo>
                    <a:pt x="-1482" y="39088"/>
                    <a:pt x="9519" y="42144"/>
                    <a:pt x="11170" y="34993"/>
                  </a:cubicBezTo>
                  <a:cubicBezTo>
                    <a:pt x="13431" y="25214"/>
                    <a:pt x="14042" y="15373"/>
                    <a:pt x="12759" y="5409"/>
                  </a:cubicBezTo>
                  <a:cubicBezTo>
                    <a:pt x="11842" y="-1742"/>
                    <a:pt x="412" y="-1864"/>
                    <a:pt x="1329" y="5409"/>
                  </a:cubicBezTo>
                  <a:lnTo>
                    <a:pt x="1329" y="5409"/>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77" name="任意多边形: 形状 76"/>
            <p:cNvSpPr/>
            <p:nvPr/>
          </p:nvSpPr>
          <p:spPr>
            <a:xfrm>
              <a:off x="5909394" y="3387807"/>
              <a:ext cx="40072" cy="92091"/>
            </a:xfrm>
            <a:custGeom>
              <a:avLst/>
              <a:gdLst>
                <a:gd name="connsiteX0" fmla="*/ 2613 w 13908"/>
                <a:gd name="connsiteY0" fmla="*/ 4029 h 31962"/>
                <a:gd name="connsiteX1" fmla="*/ 107 w 13908"/>
                <a:gd name="connsiteY1" fmla="*/ 26461 h 31962"/>
                <a:gd name="connsiteX2" fmla="*/ 11537 w 13908"/>
                <a:gd name="connsiteY2" fmla="*/ 26461 h 31962"/>
                <a:gd name="connsiteX3" fmla="*/ 13676 w 13908"/>
                <a:gd name="connsiteY3" fmla="*/ 7085 h 31962"/>
                <a:gd name="connsiteX4" fmla="*/ 2613 w 13908"/>
                <a:gd name="connsiteY4" fmla="*/ 4029 h 31962"/>
                <a:gd name="connsiteX5" fmla="*/ 2613 w 13908"/>
                <a:gd name="connsiteY5" fmla="*/ 4029 h 3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08" h="31962">
                  <a:moveTo>
                    <a:pt x="2613" y="4029"/>
                  </a:moveTo>
                  <a:cubicBezTo>
                    <a:pt x="535" y="11364"/>
                    <a:pt x="-320" y="18882"/>
                    <a:pt x="107" y="26461"/>
                  </a:cubicBezTo>
                  <a:cubicBezTo>
                    <a:pt x="535" y="33796"/>
                    <a:pt x="11965" y="33796"/>
                    <a:pt x="11537" y="26461"/>
                  </a:cubicBezTo>
                  <a:cubicBezTo>
                    <a:pt x="11171" y="19799"/>
                    <a:pt x="11843" y="13442"/>
                    <a:pt x="13676" y="7085"/>
                  </a:cubicBezTo>
                  <a:cubicBezTo>
                    <a:pt x="15633" y="-5"/>
                    <a:pt x="4630" y="-3061"/>
                    <a:pt x="2613" y="4029"/>
                  </a:cubicBezTo>
                  <a:lnTo>
                    <a:pt x="2613" y="4029"/>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78" name="任意多边形: 形状 77"/>
            <p:cNvSpPr/>
            <p:nvPr/>
          </p:nvSpPr>
          <p:spPr>
            <a:xfrm>
              <a:off x="5792510" y="3454183"/>
              <a:ext cx="36667" cy="79592"/>
            </a:xfrm>
            <a:custGeom>
              <a:avLst/>
              <a:gdLst>
                <a:gd name="connsiteX0" fmla="*/ 211 w 12726"/>
                <a:gd name="connsiteY0" fmla="*/ 5685 h 27624"/>
                <a:gd name="connsiteX1" fmla="*/ 1556 w 12726"/>
                <a:gd name="connsiteY1" fmla="*/ 23534 h 27624"/>
                <a:gd name="connsiteX2" fmla="*/ 12558 w 12726"/>
                <a:gd name="connsiteY2" fmla="*/ 20477 h 27624"/>
                <a:gd name="connsiteX3" fmla="*/ 11641 w 12726"/>
                <a:gd name="connsiteY3" fmla="*/ 5685 h 27624"/>
                <a:gd name="connsiteX4" fmla="*/ 5956 w 12726"/>
                <a:gd name="connsiteY4" fmla="*/ 1 h 27624"/>
                <a:gd name="connsiteX5" fmla="*/ 211 w 12726"/>
                <a:gd name="connsiteY5" fmla="*/ 5685 h 27624"/>
                <a:gd name="connsiteX6" fmla="*/ 211 w 12726"/>
                <a:gd name="connsiteY6" fmla="*/ 5685 h 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6" h="27624">
                  <a:moveTo>
                    <a:pt x="211" y="5685"/>
                  </a:moveTo>
                  <a:cubicBezTo>
                    <a:pt x="-339" y="11676"/>
                    <a:pt x="211" y="17666"/>
                    <a:pt x="1556" y="23534"/>
                  </a:cubicBezTo>
                  <a:cubicBezTo>
                    <a:pt x="3206" y="30685"/>
                    <a:pt x="14209" y="27690"/>
                    <a:pt x="12558" y="20477"/>
                  </a:cubicBezTo>
                  <a:cubicBezTo>
                    <a:pt x="11396" y="15587"/>
                    <a:pt x="11214" y="10698"/>
                    <a:pt x="11641" y="5685"/>
                  </a:cubicBezTo>
                  <a:cubicBezTo>
                    <a:pt x="11947" y="2629"/>
                    <a:pt x="8830" y="1"/>
                    <a:pt x="5956" y="1"/>
                  </a:cubicBezTo>
                  <a:cubicBezTo>
                    <a:pt x="2595" y="-60"/>
                    <a:pt x="456" y="2568"/>
                    <a:pt x="211" y="5685"/>
                  </a:cubicBezTo>
                  <a:lnTo>
                    <a:pt x="211" y="5685"/>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79" name="任意多边形: 形状 78"/>
            <p:cNvSpPr/>
            <p:nvPr/>
          </p:nvSpPr>
          <p:spPr>
            <a:xfrm>
              <a:off x="5700823" y="3440727"/>
              <a:ext cx="58512" cy="104195"/>
            </a:xfrm>
            <a:custGeom>
              <a:avLst/>
              <a:gdLst>
                <a:gd name="connsiteX0" fmla="*/ 9112 w 20308"/>
                <a:gd name="connsiteY0" fmla="*/ 4121 h 36163"/>
                <a:gd name="connsiteX1" fmla="*/ 738 w 20308"/>
                <a:gd name="connsiteY1" fmla="*/ 27592 h 36163"/>
                <a:gd name="connsiteX2" fmla="*/ 11190 w 20308"/>
                <a:gd name="connsiteY2" fmla="*/ 31993 h 36163"/>
                <a:gd name="connsiteX3" fmla="*/ 13941 w 20308"/>
                <a:gd name="connsiteY3" fmla="*/ 21236 h 36163"/>
                <a:gd name="connsiteX4" fmla="*/ 2938 w 20308"/>
                <a:gd name="connsiteY4" fmla="*/ 18179 h 36163"/>
                <a:gd name="connsiteX5" fmla="*/ 188 w 20308"/>
                <a:gd name="connsiteY5" fmla="*/ 28937 h 36163"/>
                <a:gd name="connsiteX6" fmla="*/ 10640 w 20308"/>
                <a:gd name="connsiteY6" fmla="*/ 33338 h 36163"/>
                <a:gd name="connsiteX7" fmla="*/ 20175 w 20308"/>
                <a:gd name="connsiteY7" fmla="*/ 7116 h 36163"/>
                <a:gd name="connsiteX8" fmla="*/ 9112 w 20308"/>
                <a:gd name="connsiteY8" fmla="*/ 4121 h 36163"/>
                <a:gd name="connsiteX9" fmla="*/ 9112 w 20308"/>
                <a:gd name="connsiteY9" fmla="*/ 4121 h 3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8" h="36163">
                  <a:moveTo>
                    <a:pt x="9112" y="4121"/>
                  </a:moveTo>
                  <a:cubicBezTo>
                    <a:pt x="7400" y="12373"/>
                    <a:pt x="4711" y="20135"/>
                    <a:pt x="738" y="27592"/>
                  </a:cubicBezTo>
                  <a:cubicBezTo>
                    <a:pt x="4222" y="29059"/>
                    <a:pt x="7706" y="30526"/>
                    <a:pt x="11190" y="31993"/>
                  </a:cubicBezTo>
                  <a:cubicBezTo>
                    <a:pt x="12107" y="28387"/>
                    <a:pt x="13024" y="24842"/>
                    <a:pt x="13941" y="21236"/>
                  </a:cubicBezTo>
                  <a:cubicBezTo>
                    <a:pt x="15774" y="14084"/>
                    <a:pt x="4772" y="11089"/>
                    <a:pt x="2938" y="18179"/>
                  </a:cubicBezTo>
                  <a:cubicBezTo>
                    <a:pt x="2021" y="21785"/>
                    <a:pt x="1104" y="25331"/>
                    <a:pt x="188" y="28937"/>
                  </a:cubicBezTo>
                  <a:cubicBezTo>
                    <a:pt x="-1401" y="35049"/>
                    <a:pt x="7522" y="39206"/>
                    <a:pt x="10640" y="33338"/>
                  </a:cubicBezTo>
                  <a:cubicBezTo>
                    <a:pt x="15040" y="25086"/>
                    <a:pt x="18280" y="16346"/>
                    <a:pt x="20175" y="7116"/>
                  </a:cubicBezTo>
                  <a:cubicBezTo>
                    <a:pt x="21642" y="-35"/>
                    <a:pt x="10579" y="-3091"/>
                    <a:pt x="9112" y="4121"/>
                  </a:cubicBezTo>
                  <a:lnTo>
                    <a:pt x="9112" y="412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80" name="任意多边形: 形状 79"/>
            <p:cNvSpPr/>
            <p:nvPr/>
          </p:nvSpPr>
          <p:spPr>
            <a:xfrm>
              <a:off x="5654682" y="3494927"/>
              <a:ext cx="39946" cy="45731"/>
            </a:xfrm>
            <a:custGeom>
              <a:avLst/>
              <a:gdLst>
                <a:gd name="connsiteX0" fmla="*/ 370 w 13864"/>
                <a:gd name="connsiteY0" fmla="*/ 4076 h 15872"/>
                <a:gd name="connsiteX1" fmla="*/ 6666 w 13864"/>
                <a:gd name="connsiteY1" fmla="*/ 15628 h 15872"/>
                <a:gd name="connsiteX2" fmla="*/ 13695 w 13864"/>
                <a:gd name="connsiteY2" fmla="*/ 11655 h 15872"/>
                <a:gd name="connsiteX3" fmla="*/ 9722 w 13864"/>
                <a:gd name="connsiteY3" fmla="*/ 4626 h 15872"/>
                <a:gd name="connsiteX4" fmla="*/ 10272 w 13864"/>
                <a:gd name="connsiteY4" fmla="*/ 4870 h 15872"/>
                <a:gd name="connsiteX5" fmla="*/ 10945 w 13864"/>
                <a:gd name="connsiteY5" fmla="*/ 5420 h 15872"/>
                <a:gd name="connsiteX6" fmla="*/ 11005 w 13864"/>
                <a:gd name="connsiteY6" fmla="*/ 5543 h 15872"/>
                <a:gd name="connsiteX7" fmla="*/ 11311 w 13864"/>
                <a:gd name="connsiteY7" fmla="*/ 6215 h 15872"/>
                <a:gd name="connsiteX8" fmla="*/ 11311 w 13864"/>
                <a:gd name="connsiteY8" fmla="*/ 6398 h 15872"/>
                <a:gd name="connsiteX9" fmla="*/ 11373 w 13864"/>
                <a:gd name="connsiteY9" fmla="*/ 6582 h 15872"/>
                <a:gd name="connsiteX10" fmla="*/ 11311 w 13864"/>
                <a:gd name="connsiteY10" fmla="*/ 7254 h 15872"/>
                <a:gd name="connsiteX11" fmla="*/ 7338 w 13864"/>
                <a:gd name="connsiteY11" fmla="*/ 225 h 15872"/>
                <a:gd name="connsiteX12" fmla="*/ 370 w 13864"/>
                <a:gd name="connsiteY12" fmla="*/ 4076 h 15872"/>
                <a:gd name="connsiteX13" fmla="*/ 370 w 13864"/>
                <a:gd name="connsiteY13" fmla="*/ 4076 h 1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64" h="15872">
                  <a:moveTo>
                    <a:pt x="370" y="4076"/>
                  </a:moveTo>
                  <a:cubicBezTo>
                    <a:pt x="-1097" y="9027"/>
                    <a:pt x="1959" y="13978"/>
                    <a:pt x="6666" y="15628"/>
                  </a:cubicBezTo>
                  <a:cubicBezTo>
                    <a:pt x="9477" y="16606"/>
                    <a:pt x="13023" y="14528"/>
                    <a:pt x="13695" y="11655"/>
                  </a:cubicBezTo>
                  <a:cubicBezTo>
                    <a:pt x="14429" y="8476"/>
                    <a:pt x="12717" y="5665"/>
                    <a:pt x="9722" y="4626"/>
                  </a:cubicBezTo>
                  <a:cubicBezTo>
                    <a:pt x="10639" y="5054"/>
                    <a:pt x="10823" y="5115"/>
                    <a:pt x="10272" y="4870"/>
                  </a:cubicBezTo>
                  <a:cubicBezTo>
                    <a:pt x="10517" y="5054"/>
                    <a:pt x="10761" y="5237"/>
                    <a:pt x="10945" y="5420"/>
                  </a:cubicBezTo>
                  <a:cubicBezTo>
                    <a:pt x="10212" y="4748"/>
                    <a:pt x="11678" y="6643"/>
                    <a:pt x="11005" y="5543"/>
                  </a:cubicBezTo>
                  <a:cubicBezTo>
                    <a:pt x="10823" y="5176"/>
                    <a:pt x="10884" y="5359"/>
                    <a:pt x="11311" y="6215"/>
                  </a:cubicBezTo>
                  <a:cubicBezTo>
                    <a:pt x="11189" y="5787"/>
                    <a:pt x="11189" y="5848"/>
                    <a:pt x="11311" y="6398"/>
                  </a:cubicBezTo>
                  <a:cubicBezTo>
                    <a:pt x="11373" y="6948"/>
                    <a:pt x="11373" y="7010"/>
                    <a:pt x="11373" y="6582"/>
                  </a:cubicBezTo>
                  <a:cubicBezTo>
                    <a:pt x="11189" y="7621"/>
                    <a:pt x="11189" y="7804"/>
                    <a:pt x="11311" y="7254"/>
                  </a:cubicBezTo>
                  <a:cubicBezTo>
                    <a:pt x="12167" y="4381"/>
                    <a:pt x="10272" y="897"/>
                    <a:pt x="7338" y="225"/>
                  </a:cubicBezTo>
                  <a:cubicBezTo>
                    <a:pt x="4343" y="-631"/>
                    <a:pt x="1287" y="1020"/>
                    <a:pt x="370" y="4076"/>
                  </a:cubicBezTo>
                  <a:lnTo>
                    <a:pt x="370" y="4076"/>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81" name="任意多边形: 形状 80"/>
            <p:cNvSpPr/>
            <p:nvPr/>
          </p:nvSpPr>
          <p:spPr>
            <a:xfrm>
              <a:off x="5935316" y="3320516"/>
              <a:ext cx="37148" cy="100270"/>
            </a:xfrm>
            <a:custGeom>
              <a:avLst/>
              <a:gdLst>
                <a:gd name="connsiteX0" fmla="*/ 585 w 12893"/>
                <a:gd name="connsiteY0" fmla="*/ 5685 h 34801"/>
                <a:gd name="connsiteX1" fmla="*/ 1746 w 12893"/>
                <a:gd name="connsiteY1" fmla="*/ 30685 h 34801"/>
                <a:gd name="connsiteX2" fmla="*/ 12748 w 12893"/>
                <a:gd name="connsiteY2" fmla="*/ 27628 h 34801"/>
                <a:gd name="connsiteX3" fmla="*/ 12015 w 12893"/>
                <a:gd name="connsiteY3" fmla="*/ 5685 h 34801"/>
                <a:gd name="connsiteX4" fmla="*/ 6269 w 12893"/>
                <a:gd name="connsiteY4" fmla="*/ 1 h 34801"/>
                <a:gd name="connsiteX5" fmla="*/ 585 w 12893"/>
                <a:gd name="connsiteY5" fmla="*/ 5685 h 34801"/>
                <a:gd name="connsiteX6" fmla="*/ 585 w 12893"/>
                <a:gd name="connsiteY6" fmla="*/ 5685 h 3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3" h="34801">
                  <a:moveTo>
                    <a:pt x="585" y="5685"/>
                  </a:moveTo>
                  <a:cubicBezTo>
                    <a:pt x="-516" y="14120"/>
                    <a:pt x="-27" y="22372"/>
                    <a:pt x="1746" y="30685"/>
                  </a:cubicBezTo>
                  <a:cubicBezTo>
                    <a:pt x="3274" y="37897"/>
                    <a:pt x="14276" y="34841"/>
                    <a:pt x="12748" y="27628"/>
                  </a:cubicBezTo>
                  <a:cubicBezTo>
                    <a:pt x="11220" y="20355"/>
                    <a:pt x="11037" y="13020"/>
                    <a:pt x="12015" y="5685"/>
                  </a:cubicBezTo>
                  <a:cubicBezTo>
                    <a:pt x="12381" y="2568"/>
                    <a:pt x="9081" y="1"/>
                    <a:pt x="6269" y="1"/>
                  </a:cubicBezTo>
                  <a:cubicBezTo>
                    <a:pt x="2908" y="-60"/>
                    <a:pt x="951" y="2629"/>
                    <a:pt x="585" y="5685"/>
                  </a:cubicBezTo>
                  <a:lnTo>
                    <a:pt x="585" y="5685"/>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82" name="任意多边形: 形状 81"/>
            <p:cNvSpPr/>
            <p:nvPr/>
          </p:nvSpPr>
          <p:spPr>
            <a:xfrm>
              <a:off x="6016389" y="3186961"/>
              <a:ext cx="54044" cy="185772"/>
            </a:xfrm>
            <a:custGeom>
              <a:avLst/>
              <a:gdLst>
                <a:gd name="connsiteX0" fmla="*/ 7103 w 18757"/>
                <a:gd name="connsiteY0" fmla="*/ 5524 h 64476"/>
                <a:gd name="connsiteX1" fmla="*/ 319 w 18757"/>
                <a:gd name="connsiteY1" fmla="*/ 57479 h 64476"/>
                <a:gd name="connsiteX2" fmla="*/ 11321 w 18757"/>
                <a:gd name="connsiteY2" fmla="*/ 60535 h 64476"/>
                <a:gd name="connsiteX3" fmla="*/ 18472 w 18757"/>
                <a:gd name="connsiteY3" fmla="*/ 5524 h 64476"/>
                <a:gd name="connsiteX4" fmla="*/ 7103 w 18757"/>
                <a:gd name="connsiteY4" fmla="*/ 5524 h 64476"/>
                <a:gd name="connsiteX5" fmla="*/ 7103 w 18757"/>
                <a:gd name="connsiteY5" fmla="*/ 5524 h 6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7" h="64476">
                  <a:moveTo>
                    <a:pt x="7103" y="5524"/>
                  </a:moveTo>
                  <a:cubicBezTo>
                    <a:pt x="8204" y="23372"/>
                    <a:pt x="5942" y="40547"/>
                    <a:pt x="319" y="57479"/>
                  </a:cubicBezTo>
                  <a:cubicBezTo>
                    <a:pt x="-2004" y="64446"/>
                    <a:pt x="9060" y="67503"/>
                    <a:pt x="11321" y="60535"/>
                  </a:cubicBezTo>
                  <a:cubicBezTo>
                    <a:pt x="17250" y="42687"/>
                    <a:pt x="19634" y="24350"/>
                    <a:pt x="18472" y="5524"/>
                  </a:cubicBezTo>
                  <a:cubicBezTo>
                    <a:pt x="18106" y="-1811"/>
                    <a:pt x="6676" y="-1872"/>
                    <a:pt x="7103" y="5524"/>
                  </a:cubicBezTo>
                  <a:lnTo>
                    <a:pt x="7103"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83" name="任意多边形: 形状 82"/>
            <p:cNvSpPr/>
            <p:nvPr/>
          </p:nvSpPr>
          <p:spPr>
            <a:xfrm>
              <a:off x="5931320" y="3307421"/>
              <a:ext cx="42000" cy="165960"/>
            </a:xfrm>
            <a:custGeom>
              <a:avLst/>
              <a:gdLst>
                <a:gd name="connsiteX0" fmla="*/ 3133 w 14577"/>
                <a:gd name="connsiteY0" fmla="*/ 5524 h 57600"/>
                <a:gd name="connsiteX1" fmla="*/ 15 w 14577"/>
                <a:gd name="connsiteY1" fmla="*/ 52100 h 57600"/>
                <a:gd name="connsiteX2" fmla="*/ 11445 w 14577"/>
                <a:gd name="connsiteY2" fmla="*/ 52100 h 57600"/>
                <a:gd name="connsiteX3" fmla="*/ 14563 w 14577"/>
                <a:gd name="connsiteY3" fmla="*/ 5524 h 57600"/>
                <a:gd name="connsiteX4" fmla="*/ 3133 w 14577"/>
                <a:gd name="connsiteY4" fmla="*/ 5524 h 57600"/>
                <a:gd name="connsiteX5" fmla="*/ 3133 w 14577"/>
                <a:gd name="connsiteY5" fmla="*/ 5524 h 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7" h="57600">
                  <a:moveTo>
                    <a:pt x="3133" y="5524"/>
                  </a:moveTo>
                  <a:cubicBezTo>
                    <a:pt x="2093" y="21049"/>
                    <a:pt x="1055" y="36575"/>
                    <a:pt x="15" y="52100"/>
                  </a:cubicBezTo>
                  <a:cubicBezTo>
                    <a:pt x="-473" y="59435"/>
                    <a:pt x="10956" y="59435"/>
                    <a:pt x="11445" y="52100"/>
                  </a:cubicBezTo>
                  <a:cubicBezTo>
                    <a:pt x="12485" y="36575"/>
                    <a:pt x="13524" y="21049"/>
                    <a:pt x="14563" y="5524"/>
                  </a:cubicBezTo>
                  <a:cubicBezTo>
                    <a:pt x="15052" y="-1872"/>
                    <a:pt x="3621" y="-1811"/>
                    <a:pt x="3133" y="5524"/>
                  </a:cubicBezTo>
                  <a:lnTo>
                    <a:pt x="3133"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84" name="任意多边形: 形状 83"/>
            <p:cNvSpPr/>
            <p:nvPr/>
          </p:nvSpPr>
          <p:spPr>
            <a:xfrm>
              <a:off x="5868546" y="3347225"/>
              <a:ext cx="39634" cy="125914"/>
            </a:xfrm>
            <a:custGeom>
              <a:avLst/>
              <a:gdLst>
                <a:gd name="connsiteX0" fmla="*/ 2609 w 13756"/>
                <a:gd name="connsiteY0" fmla="*/ 4117 h 43701"/>
                <a:gd name="connsiteX1" fmla="*/ 409 w 13756"/>
                <a:gd name="connsiteY1" fmla="*/ 38224 h 43701"/>
                <a:gd name="connsiteX2" fmla="*/ 11839 w 13756"/>
                <a:gd name="connsiteY2" fmla="*/ 38224 h 43701"/>
                <a:gd name="connsiteX3" fmla="*/ 13612 w 13756"/>
                <a:gd name="connsiteY3" fmla="*/ 7173 h 43701"/>
                <a:gd name="connsiteX4" fmla="*/ 2609 w 13756"/>
                <a:gd name="connsiteY4" fmla="*/ 4117 h 43701"/>
                <a:gd name="connsiteX5" fmla="*/ 2609 w 13756"/>
                <a:gd name="connsiteY5" fmla="*/ 4117 h 4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56" h="43701">
                  <a:moveTo>
                    <a:pt x="2609" y="4117"/>
                  </a:moveTo>
                  <a:cubicBezTo>
                    <a:pt x="225" y="15425"/>
                    <a:pt x="-569" y="26732"/>
                    <a:pt x="409" y="38224"/>
                  </a:cubicBezTo>
                  <a:cubicBezTo>
                    <a:pt x="1020" y="45497"/>
                    <a:pt x="12511" y="45558"/>
                    <a:pt x="11839" y="38224"/>
                  </a:cubicBezTo>
                  <a:cubicBezTo>
                    <a:pt x="10922" y="27772"/>
                    <a:pt x="11411" y="17442"/>
                    <a:pt x="13612" y="7173"/>
                  </a:cubicBezTo>
                  <a:cubicBezTo>
                    <a:pt x="15140" y="-39"/>
                    <a:pt x="4137" y="-3095"/>
                    <a:pt x="2609" y="4117"/>
                  </a:cubicBezTo>
                  <a:lnTo>
                    <a:pt x="2609" y="4117"/>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85" name="任意多边形: 形状 84"/>
            <p:cNvSpPr/>
            <p:nvPr/>
          </p:nvSpPr>
          <p:spPr>
            <a:xfrm>
              <a:off x="5822530" y="3354443"/>
              <a:ext cx="32930" cy="118829"/>
            </a:xfrm>
            <a:custGeom>
              <a:avLst/>
              <a:gdLst>
                <a:gd name="connsiteX0" fmla="*/ 0 w 11429"/>
                <a:gd name="connsiteY0" fmla="*/ 5524 h 41242"/>
                <a:gd name="connsiteX1" fmla="*/ 0 w 11429"/>
                <a:gd name="connsiteY1" fmla="*/ 35719 h 41242"/>
                <a:gd name="connsiteX2" fmla="*/ 11430 w 11429"/>
                <a:gd name="connsiteY2" fmla="*/ 35719 h 41242"/>
                <a:gd name="connsiteX3" fmla="*/ 11430 w 11429"/>
                <a:gd name="connsiteY3" fmla="*/ 5524 h 41242"/>
                <a:gd name="connsiteX4" fmla="*/ 0 w 11429"/>
                <a:gd name="connsiteY4" fmla="*/ 5524 h 41242"/>
                <a:gd name="connsiteX5" fmla="*/ 0 w 11429"/>
                <a:gd name="connsiteY5" fmla="*/ 5524 h 4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41242">
                  <a:moveTo>
                    <a:pt x="0" y="5524"/>
                  </a:moveTo>
                  <a:cubicBezTo>
                    <a:pt x="0" y="15609"/>
                    <a:pt x="0" y="25695"/>
                    <a:pt x="0" y="35719"/>
                  </a:cubicBezTo>
                  <a:cubicBezTo>
                    <a:pt x="0" y="43053"/>
                    <a:pt x="11430" y="43115"/>
                    <a:pt x="11430" y="35719"/>
                  </a:cubicBezTo>
                  <a:cubicBezTo>
                    <a:pt x="11430" y="25634"/>
                    <a:pt x="11430" y="15548"/>
                    <a:pt x="11430" y="5524"/>
                  </a:cubicBezTo>
                  <a:cubicBezTo>
                    <a:pt x="11430" y="-1811"/>
                    <a:pt x="0" y="-1872"/>
                    <a:pt x="0" y="5524"/>
                  </a:cubicBezTo>
                  <a:lnTo>
                    <a:pt x="0"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86" name="任意多边形: 形状 85"/>
            <p:cNvSpPr/>
            <p:nvPr/>
          </p:nvSpPr>
          <p:spPr>
            <a:xfrm>
              <a:off x="5751916" y="3334432"/>
              <a:ext cx="46549" cy="153329"/>
            </a:xfrm>
            <a:custGeom>
              <a:avLst/>
              <a:gdLst>
                <a:gd name="connsiteX0" fmla="*/ 4764 w 16156"/>
                <a:gd name="connsiteY0" fmla="*/ 5501 h 53216"/>
                <a:gd name="connsiteX1" fmla="*/ 180 w 16156"/>
                <a:gd name="connsiteY1" fmla="*/ 46087 h 53216"/>
                <a:gd name="connsiteX2" fmla="*/ 11182 w 16156"/>
                <a:gd name="connsiteY2" fmla="*/ 49143 h 53216"/>
                <a:gd name="connsiteX3" fmla="*/ 16134 w 16156"/>
                <a:gd name="connsiteY3" fmla="*/ 5501 h 53216"/>
                <a:gd name="connsiteX4" fmla="*/ 4764 w 16156"/>
                <a:gd name="connsiteY4" fmla="*/ 5501 h 53216"/>
                <a:gd name="connsiteX5" fmla="*/ 4764 w 16156"/>
                <a:gd name="connsiteY5" fmla="*/ 5501 h 5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56" h="53216">
                  <a:moveTo>
                    <a:pt x="4764" y="5501"/>
                  </a:moveTo>
                  <a:cubicBezTo>
                    <a:pt x="4948" y="19254"/>
                    <a:pt x="3481" y="32701"/>
                    <a:pt x="180" y="46087"/>
                  </a:cubicBezTo>
                  <a:cubicBezTo>
                    <a:pt x="-1531" y="53238"/>
                    <a:pt x="9471" y="56294"/>
                    <a:pt x="11182" y="49143"/>
                  </a:cubicBezTo>
                  <a:cubicBezTo>
                    <a:pt x="14667" y="34779"/>
                    <a:pt x="16378" y="20293"/>
                    <a:pt x="16134" y="5501"/>
                  </a:cubicBezTo>
                  <a:cubicBezTo>
                    <a:pt x="16073" y="-1834"/>
                    <a:pt x="4643" y="-1834"/>
                    <a:pt x="4764" y="5501"/>
                  </a:cubicBezTo>
                  <a:lnTo>
                    <a:pt x="4764" y="550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87" name="任意多边形: 形状 86"/>
            <p:cNvSpPr/>
            <p:nvPr/>
          </p:nvSpPr>
          <p:spPr>
            <a:xfrm>
              <a:off x="5675283" y="3280720"/>
              <a:ext cx="39833" cy="205937"/>
            </a:xfrm>
            <a:custGeom>
              <a:avLst/>
              <a:gdLst>
                <a:gd name="connsiteX0" fmla="*/ 6 w 13825"/>
                <a:gd name="connsiteY0" fmla="*/ 5501 h 71475"/>
                <a:gd name="connsiteX1" fmla="*/ 2389 w 13825"/>
                <a:gd name="connsiteY1" fmla="*/ 65952 h 71475"/>
                <a:gd name="connsiteX2" fmla="*/ 13819 w 13825"/>
                <a:gd name="connsiteY2" fmla="*/ 65952 h 71475"/>
                <a:gd name="connsiteX3" fmla="*/ 11436 w 13825"/>
                <a:gd name="connsiteY3" fmla="*/ 5501 h 71475"/>
                <a:gd name="connsiteX4" fmla="*/ 6 w 13825"/>
                <a:gd name="connsiteY4" fmla="*/ 5501 h 71475"/>
                <a:gd name="connsiteX5" fmla="*/ 6 w 13825"/>
                <a:gd name="connsiteY5" fmla="*/ 5501 h 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25" h="71475">
                  <a:moveTo>
                    <a:pt x="6" y="5501"/>
                  </a:moveTo>
                  <a:cubicBezTo>
                    <a:pt x="800" y="25672"/>
                    <a:pt x="1595" y="45781"/>
                    <a:pt x="2389" y="65952"/>
                  </a:cubicBezTo>
                  <a:cubicBezTo>
                    <a:pt x="2695" y="73286"/>
                    <a:pt x="14125" y="73348"/>
                    <a:pt x="13819" y="65952"/>
                  </a:cubicBezTo>
                  <a:cubicBezTo>
                    <a:pt x="13025" y="45781"/>
                    <a:pt x="12231" y="25672"/>
                    <a:pt x="11436" y="5501"/>
                  </a:cubicBezTo>
                  <a:cubicBezTo>
                    <a:pt x="11130" y="-1834"/>
                    <a:pt x="-300" y="-1834"/>
                    <a:pt x="6" y="5501"/>
                  </a:cubicBezTo>
                  <a:lnTo>
                    <a:pt x="6" y="550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88" name="任意多边形: 形状 87"/>
            <p:cNvSpPr/>
            <p:nvPr/>
          </p:nvSpPr>
          <p:spPr>
            <a:xfrm>
              <a:off x="5716145" y="3193654"/>
              <a:ext cx="52468" cy="254432"/>
            </a:xfrm>
            <a:custGeom>
              <a:avLst/>
              <a:gdLst>
                <a:gd name="connsiteX0" fmla="*/ 4 w 18210"/>
                <a:gd name="connsiteY0" fmla="*/ 5524 h 88306"/>
                <a:gd name="connsiteX1" fmla="*/ 7095 w 18210"/>
                <a:gd name="connsiteY1" fmla="*/ 84189 h 88306"/>
                <a:gd name="connsiteX2" fmla="*/ 18097 w 18210"/>
                <a:gd name="connsiteY2" fmla="*/ 81133 h 88306"/>
                <a:gd name="connsiteX3" fmla="*/ 11373 w 18210"/>
                <a:gd name="connsiteY3" fmla="*/ 5524 h 88306"/>
                <a:gd name="connsiteX4" fmla="*/ 4 w 18210"/>
                <a:gd name="connsiteY4" fmla="*/ 5524 h 88306"/>
                <a:gd name="connsiteX5" fmla="*/ 4 w 18210"/>
                <a:gd name="connsiteY5" fmla="*/ 5524 h 8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0" h="88306">
                  <a:moveTo>
                    <a:pt x="4" y="5524"/>
                  </a:moveTo>
                  <a:cubicBezTo>
                    <a:pt x="-118" y="31929"/>
                    <a:pt x="2327" y="58151"/>
                    <a:pt x="7095" y="84189"/>
                  </a:cubicBezTo>
                  <a:cubicBezTo>
                    <a:pt x="8439" y="91402"/>
                    <a:pt x="19442" y="88346"/>
                    <a:pt x="18097" y="81133"/>
                  </a:cubicBezTo>
                  <a:cubicBezTo>
                    <a:pt x="13451" y="56134"/>
                    <a:pt x="11312" y="30951"/>
                    <a:pt x="11373" y="5524"/>
                  </a:cubicBezTo>
                  <a:cubicBezTo>
                    <a:pt x="11496" y="-1811"/>
                    <a:pt x="66" y="-1872"/>
                    <a:pt x="4" y="5524"/>
                  </a:cubicBezTo>
                  <a:lnTo>
                    <a:pt x="4"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89" name="任意多边形: 形状 88"/>
            <p:cNvSpPr/>
            <p:nvPr/>
          </p:nvSpPr>
          <p:spPr>
            <a:xfrm>
              <a:off x="5786768" y="3227048"/>
              <a:ext cx="61172" cy="191168"/>
            </a:xfrm>
            <a:custGeom>
              <a:avLst/>
              <a:gdLst>
                <a:gd name="connsiteX0" fmla="*/ 64 w 21231"/>
                <a:gd name="connsiteY0" fmla="*/ 5547 h 66349"/>
                <a:gd name="connsiteX1" fmla="*/ 5076 w 21231"/>
                <a:gd name="connsiteY1" fmla="*/ 62147 h 66349"/>
                <a:gd name="connsiteX2" fmla="*/ 14612 w 21231"/>
                <a:gd name="connsiteY2" fmla="*/ 64653 h 66349"/>
                <a:gd name="connsiteX3" fmla="*/ 19807 w 21231"/>
                <a:gd name="connsiteY3" fmla="*/ 58419 h 66349"/>
                <a:gd name="connsiteX4" fmla="*/ 11739 w 21231"/>
                <a:gd name="connsiteY4" fmla="*/ 50350 h 66349"/>
                <a:gd name="connsiteX5" fmla="*/ 6543 w 21231"/>
                <a:gd name="connsiteY5" fmla="*/ 56585 h 66349"/>
                <a:gd name="connsiteX6" fmla="*/ 16079 w 21231"/>
                <a:gd name="connsiteY6" fmla="*/ 59091 h 66349"/>
                <a:gd name="connsiteX7" fmla="*/ 11494 w 21231"/>
                <a:gd name="connsiteY7" fmla="*/ 5547 h 66349"/>
                <a:gd name="connsiteX8" fmla="*/ 64 w 21231"/>
                <a:gd name="connsiteY8" fmla="*/ 5547 h 66349"/>
                <a:gd name="connsiteX9" fmla="*/ 64 w 21231"/>
                <a:gd name="connsiteY9" fmla="*/ 5547 h 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31" h="66349">
                  <a:moveTo>
                    <a:pt x="64" y="5547"/>
                  </a:moveTo>
                  <a:cubicBezTo>
                    <a:pt x="-364" y="24617"/>
                    <a:pt x="1348" y="43443"/>
                    <a:pt x="5076" y="62147"/>
                  </a:cubicBezTo>
                  <a:cubicBezTo>
                    <a:pt x="5871" y="66181"/>
                    <a:pt x="11922" y="67893"/>
                    <a:pt x="14612" y="64653"/>
                  </a:cubicBezTo>
                  <a:cubicBezTo>
                    <a:pt x="16323" y="62575"/>
                    <a:pt x="18095" y="60497"/>
                    <a:pt x="19807" y="58419"/>
                  </a:cubicBezTo>
                  <a:cubicBezTo>
                    <a:pt x="24514" y="52795"/>
                    <a:pt x="16445" y="44666"/>
                    <a:pt x="11739" y="50350"/>
                  </a:cubicBezTo>
                  <a:cubicBezTo>
                    <a:pt x="10027" y="52428"/>
                    <a:pt x="8255" y="54507"/>
                    <a:pt x="6543" y="56585"/>
                  </a:cubicBezTo>
                  <a:cubicBezTo>
                    <a:pt x="9722" y="57440"/>
                    <a:pt x="12900" y="58296"/>
                    <a:pt x="16079" y="59091"/>
                  </a:cubicBezTo>
                  <a:cubicBezTo>
                    <a:pt x="12533" y="41365"/>
                    <a:pt x="11066" y="23578"/>
                    <a:pt x="11494" y="5547"/>
                  </a:cubicBezTo>
                  <a:cubicBezTo>
                    <a:pt x="11678" y="-1849"/>
                    <a:pt x="248" y="-1849"/>
                    <a:pt x="64" y="5547"/>
                  </a:cubicBezTo>
                  <a:lnTo>
                    <a:pt x="64" y="5547"/>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90" name="任意多边形: 形状 89"/>
            <p:cNvSpPr/>
            <p:nvPr/>
          </p:nvSpPr>
          <p:spPr>
            <a:xfrm>
              <a:off x="5860346" y="3207214"/>
              <a:ext cx="44466" cy="212806"/>
            </a:xfrm>
            <a:custGeom>
              <a:avLst/>
              <a:gdLst>
                <a:gd name="connsiteX0" fmla="*/ 15 w 15433"/>
                <a:gd name="connsiteY0" fmla="*/ 5524 h 73859"/>
                <a:gd name="connsiteX1" fmla="*/ 3988 w 15433"/>
                <a:gd name="connsiteY1" fmla="*/ 68359 h 73859"/>
                <a:gd name="connsiteX2" fmla="*/ 15418 w 15433"/>
                <a:gd name="connsiteY2" fmla="*/ 68359 h 73859"/>
                <a:gd name="connsiteX3" fmla="*/ 11445 w 15433"/>
                <a:gd name="connsiteY3" fmla="*/ 5524 h 73859"/>
                <a:gd name="connsiteX4" fmla="*/ 15 w 15433"/>
                <a:gd name="connsiteY4" fmla="*/ 5524 h 73859"/>
                <a:gd name="connsiteX5" fmla="*/ 15 w 15433"/>
                <a:gd name="connsiteY5" fmla="*/ 5524 h 7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 h="73859">
                  <a:moveTo>
                    <a:pt x="15" y="5524"/>
                  </a:moveTo>
                  <a:cubicBezTo>
                    <a:pt x="1361" y="26489"/>
                    <a:pt x="2705" y="47393"/>
                    <a:pt x="3988" y="68359"/>
                  </a:cubicBezTo>
                  <a:cubicBezTo>
                    <a:pt x="4478" y="75693"/>
                    <a:pt x="15908" y="75693"/>
                    <a:pt x="15418" y="68359"/>
                  </a:cubicBezTo>
                  <a:cubicBezTo>
                    <a:pt x="14074" y="47393"/>
                    <a:pt x="12729" y="26489"/>
                    <a:pt x="11445" y="5524"/>
                  </a:cubicBezTo>
                  <a:cubicBezTo>
                    <a:pt x="10956" y="-1811"/>
                    <a:pt x="-473" y="-1872"/>
                    <a:pt x="15" y="5524"/>
                  </a:cubicBezTo>
                  <a:lnTo>
                    <a:pt x="15"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91" name="任意多边形: 形状 90"/>
            <p:cNvSpPr/>
            <p:nvPr/>
          </p:nvSpPr>
          <p:spPr>
            <a:xfrm>
              <a:off x="5922760" y="3213993"/>
              <a:ext cx="47930" cy="198034"/>
            </a:xfrm>
            <a:custGeom>
              <a:avLst/>
              <a:gdLst>
                <a:gd name="connsiteX0" fmla="*/ 52 w 16635"/>
                <a:gd name="connsiteY0" fmla="*/ 5432 h 68732"/>
                <a:gd name="connsiteX1" fmla="*/ 2436 w 16635"/>
                <a:gd name="connsiteY1" fmla="*/ 42840 h 68732"/>
                <a:gd name="connsiteX2" fmla="*/ 5492 w 16635"/>
                <a:gd name="connsiteY2" fmla="*/ 67106 h 68732"/>
                <a:gd name="connsiteX3" fmla="*/ 12399 w 16635"/>
                <a:gd name="connsiteY3" fmla="*/ 68022 h 68732"/>
                <a:gd name="connsiteX4" fmla="*/ 16616 w 16635"/>
                <a:gd name="connsiteY4" fmla="*/ 60932 h 68732"/>
                <a:gd name="connsiteX5" fmla="*/ 12399 w 16635"/>
                <a:gd name="connsiteY5" fmla="*/ 55431 h 68732"/>
                <a:gd name="connsiteX6" fmla="*/ 11421 w 16635"/>
                <a:gd name="connsiteY6" fmla="*/ 55125 h 68732"/>
                <a:gd name="connsiteX7" fmla="*/ 8365 w 16635"/>
                <a:gd name="connsiteY7" fmla="*/ 66127 h 68732"/>
                <a:gd name="connsiteX8" fmla="*/ 9343 w 16635"/>
                <a:gd name="connsiteY8" fmla="*/ 66433 h 68732"/>
                <a:gd name="connsiteX9" fmla="*/ 5125 w 16635"/>
                <a:gd name="connsiteY9" fmla="*/ 60932 h 68732"/>
                <a:gd name="connsiteX10" fmla="*/ 4942 w 16635"/>
                <a:gd name="connsiteY10" fmla="*/ 62460 h 68732"/>
                <a:gd name="connsiteX11" fmla="*/ 7754 w 16635"/>
                <a:gd name="connsiteY11" fmla="*/ 57509 h 68732"/>
                <a:gd name="connsiteX12" fmla="*/ 6532 w 16635"/>
                <a:gd name="connsiteY12" fmla="*/ 58120 h 68732"/>
                <a:gd name="connsiteX13" fmla="*/ 13439 w 16635"/>
                <a:gd name="connsiteY13" fmla="*/ 59037 h 68732"/>
                <a:gd name="connsiteX14" fmla="*/ 13621 w 16635"/>
                <a:gd name="connsiteY14" fmla="*/ 49502 h 68732"/>
                <a:gd name="connsiteX15" fmla="*/ 13621 w 16635"/>
                <a:gd name="connsiteY15" fmla="*/ 34038 h 68732"/>
                <a:gd name="connsiteX16" fmla="*/ 11299 w 16635"/>
                <a:gd name="connsiteY16" fmla="*/ 5432 h 68732"/>
                <a:gd name="connsiteX17" fmla="*/ 52 w 16635"/>
                <a:gd name="connsiteY17" fmla="*/ 5432 h 68732"/>
                <a:gd name="connsiteX18" fmla="*/ 52 w 16635"/>
                <a:gd name="connsiteY18" fmla="*/ 5432 h 6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635" h="68732">
                  <a:moveTo>
                    <a:pt x="52" y="5432"/>
                  </a:moveTo>
                  <a:cubicBezTo>
                    <a:pt x="1642" y="17840"/>
                    <a:pt x="2497" y="30309"/>
                    <a:pt x="2436" y="42840"/>
                  </a:cubicBezTo>
                  <a:cubicBezTo>
                    <a:pt x="2375" y="51153"/>
                    <a:pt x="-314" y="60382"/>
                    <a:pt x="5492" y="67106"/>
                  </a:cubicBezTo>
                  <a:cubicBezTo>
                    <a:pt x="7204" y="69123"/>
                    <a:pt x="10260" y="69062"/>
                    <a:pt x="12399" y="68022"/>
                  </a:cubicBezTo>
                  <a:cubicBezTo>
                    <a:pt x="15639" y="66433"/>
                    <a:pt x="16250" y="64355"/>
                    <a:pt x="16616" y="60932"/>
                  </a:cubicBezTo>
                  <a:cubicBezTo>
                    <a:pt x="16861" y="58426"/>
                    <a:pt x="14661" y="56104"/>
                    <a:pt x="12399" y="55431"/>
                  </a:cubicBezTo>
                  <a:cubicBezTo>
                    <a:pt x="12093" y="55309"/>
                    <a:pt x="11788" y="55248"/>
                    <a:pt x="11421" y="55125"/>
                  </a:cubicBezTo>
                  <a:cubicBezTo>
                    <a:pt x="4392" y="52986"/>
                    <a:pt x="1336" y="63988"/>
                    <a:pt x="8365" y="66127"/>
                  </a:cubicBezTo>
                  <a:cubicBezTo>
                    <a:pt x="8671" y="66250"/>
                    <a:pt x="8976" y="66311"/>
                    <a:pt x="9343" y="66433"/>
                  </a:cubicBezTo>
                  <a:cubicBezTo>
                    <a:pt x="7937" y="64599"/>
                    <a:pt x="6532" y="62766"/>
                    <a:pt x="5125" y="60932"/>
                  </a:cubicBezTo>
                  <a:cubicBezTo>
                    <a:pt x="5064" y="61421"/>
                    <a:pt x="5004" y="61971"/>
                    <a:pt x="4942" y="62460"/>
                  </a:cubicBezTo>
                  <a:cubicBezTo>
                    <a:pt x="5859" y="60810"/>
                    <a:pt x="6837" y="59160"/>
                    <a:pt x="7754" y="57509"/>
                  </a:cubicBezTo>
                  <a:cubicBezTo>
                    <a:pt x="7326" y="57692"/>
                    <a:pt x="6898" y="57937"/>
                    <a:pt x="6532" y="58120"/>
                  </a:cubicBezTo>
                  <a:cubicBezTo>
                    <a:pt x="8854" y="58426"/>
                    <a:pt x="11176" y="58732"/>
                    <a:pt x="13439" y="59037"/>
                  </a:cubicBezTo>
                  <a:cubicBezTo>
                    <a:pt x="12338" y="57754"/>
                    <a:pt x="13560" y="51580"/>
                    <a:pt x="13621" y="49502"/>
                  </a:cubicBezTo>
                  <a:cubicBezTo>
                    <a:pt x="13744" y="44368"/>
                    <a:pt x="13744" y="39234"/>
                    <a:pt x="13621" y="34038"/>
                  </a:cubicBezTo>
                  <a:cubicBezTo>
                    <a:pt x="13377" y="24441"/>
                    <a:pt x="12522" y="14967"/>
                    <a:pt x="11299" y="5432"/>
                  </a:cubicBezTo>
                  <a:cubicBezTo>
                    <a:pt x="10565" y="-1780"/>
                    <a:pt x="-865" y="-1841"/>
                    <a:pt x="52" y="5432"/>
                  </a:cubicBezTo>
                  <a:lnTo>
                    <a:pt x="52" y="5432"/>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92" name="任意多边形: 形状 91"/>
            <p:cNvSpPr/>
            <p:nvPr/>
          </p:nvSpPr>
          <p:spPr>
            <a:xfrm>
              <a:off x="5978261" y="3199734"/>
              <a:ext cx="51096" cy="260088"/>
            </a:xfrm>
            <a:custGeom>
              <a:avLst/>
              <a:gdLst>
                <a:gd name="connsiteX0" fmla="*/ 104 w 17734"/>
                <a:gd name="connsiteY0" fmla="*/ 7143 h 90269"/>
                <a:gd name="connsiteX1" fmla="*/ 6278 w 17734"/>
                <a:gd name="connsiteY1" fmla="*/ 84769 h 90269"/>
                <a:gd name="connsiteX2" fmla="*/ 17707 w 17734"/>
                <a:gd name="connsiteY2" fmla="*/ 84769 h 90269"/>
                <a:gd name="connsiteX3" fmla="*/ 11106 w 17734"/>
                <a:gd name="connsiteY3" fmla="*/ 4148 h 90269"/>
                <a:gd name="connsiteX4" fmla="*/ 104 w 17734"/>
                <a:gd name="connsiteY4" fmla="*/ 7143 h 90269"/>
                <a:gd name="connsiteX5" fmla="*/ 104 w 17734"/>
                <a:gd name="connsiteY5" fmla="*/ 7143 h 9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34" h="90269">
                  <a:moveTo>
                    <a:pt x="104" y="7143"/>
                  </a:moveTo>
                  <a:cubicBezTo>
                    <a:pt x="4566" y="32814"/>
                    <a:pt x="6583" y="58669"/>
                    <a:pt x="6278" y="84769"/>
                  </a:cubicBezTo>
                  <a:cubicBezTo>
                    <a:pt x="6216" y="92103"/>
                    <a:pt x="17646" y="92103"/>
                    <a:pt x="17707" y="84769"/>
                  </a:cubicBezTo>
                  <a:cubicBezTo>
                    <a:pt x="18013" y="57691"/>
                    <a:pt x="15751" y="30797"/>
                    <a:pt x="11106" y="4148"/>
                  </a:cubicBezTo>
                  <a:cubicBezTo>
                    <a:pt x="9822" y="-3126"/>
                    <a:pt x="-1180" y="-9"/>
                    <a:pt x="104" y="7143"/>
                  </a:cubicBezTo>
                  <a:lnTo>
                    <a:pt x="104" y="7143"/>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100" name="任意多边形: 形状 99"/>
            <p:cNvSpPr/>
            <p:nvPr/>
          </p:nvSpPr>
          <p:spPr>
            <a:xfrm>
              <a:off x="5695199" y="3314223"/>
              <a:ext cx="32933" cy="72049"/>
            </a:xfrm>
            <a:custGeom>
              <a:avLst/>
              <a:gdLst>
                <a:gd name="connsiteX0" fmla="*/ 0 w 11430"/>
                <a:gd name="connsiteY0" fmla="*/ 5547 h 25006"/>
                <a:gd name="connsiteX1" fmla="*/ 0 w 11430"/>
                <a:gd name="connsiteY1" fmla="*/ 19483 h 25006"/>
                <a:gd name="connsiteX2" fmla="*/ 11431 w 11430"/>
                <a:gd name="connsiteY2" fmla="*/ 19483 h 25006"/>
                <a:gd name="connsiteX3" fmla="*/ 11431 w 11430"/>
                <a:gd name="connsiteY3" fmla="*/ 5547 h 25006"/>
                <a:gd name="connsiteX4" fmla="*/ 0 w 11430"/>
                <a:gd name="connsiteY4" fmla="*/ 5547 h 25006"/>
                <a:gd name="connsiteX5" fmla="*/ 0 w 11430"/>
                <a:gd name="connsiteY5" fmla="*/ 5547 h 2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25006">
                  <a:moveTo>
                    <a:pt x="0" y="5547"/>
                  </a:moveTo>
                  <a:cubicBezTo>
                    <a:pt x="0" y="10192"/>
                    <a:pt x="0" y="14838"/>
                    <a:pt x="0" y="19483"/>
                  </a:cubicBezTo>
                  <a:cubicBezTo>
                    <a:pt x="0" y="26818"/>
                    <a:pt x="11431" y="26879"/>
                    <a:pt x="11431" y="19483"/>
                  </a:cubicBezTo>
                  <a:cubicBezTo>
                    <a:pt x="11431" y="14838"/>
                    <a:pt x="11431" y="10192"/>
                    <a:pt x="11431" y="5547"/>
                  </a:cubicBezTo>
                  <a:cubicBezTo>
                    <a:pt x="11431" y="-1849"/>
                    <a:pt x="0" y="-1849"/>
                    <a:pt x="0" y="5547"/>
                  </a:cubicBezTo>
                  <a:lnTo>
                    <a:pt x="0" y="5547"/>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101" name="任意多边形: 形状 100"/>
            <p:cNvSpPr/>
            <p:nvPr/>
          </p:nvSpPr>
          <p:spPr>
            <a:xfrm>
              <a:off x="5692876" y="3239509"/>
              <a:ext cx="43216" cy="328973"/>
            </a:xfrm>
            <a:custGeom>
              <a:avLst/>
              <a:gdLst>
                <a:gd name="connsiteX0" fmla="*/ 5391 w 14999"/>
                <a:gd name="connsiteY0" fmla="*/ 2567 h 114177"/>
                <a:gd name="connsiteX1" fmla="*/ 13 w 14999"/>
                <a:gd name="connsiteY1" fmla="*/ 2567 h 114177"/>
                <a:gd name="connsiteX2" fmla="*/ 9609 w 14999"/>
                <a:gd name="connsiteY2" fmla="*/ 111610 h 114177"/>
                <a:gd name="connsiteX3" fmla="*/ 14987 w 14999"/>
                <a:gd name="connsiteY3" fmla="*/ 111610 h 114177"/>
                <a:gd name="connsiteX4" fmla="*/ 5391 w 14999"/>
                <a:gd name="connsiteY4" fmla="*/ 2567 h 114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9" h="114177">
                  <a:moveTo>
                    <a:pt x="5391" y="2567"/>
                  </a:moveTo>
                  <a:cubicBezTo>
                    <a:pt x="5086" y="-856"/>
                    <a:pt x="-293" y="-856"/>
                    <a:pt x="13" y="2567"/>
                  </a:cubicBezTo>
                  <a:cubicBezTo>
                    <a:pt x="3190" y="38935"/>
                    <a:pt x="6430" y="75242"/>
                    <a:pt x="9609" y="111610"/>
                  </a:cubicBezTo>
                  <a:cubicBezTo>
                    <a:pt x="9914" y="115033"/>
                    <a:pt x="15293" y="115033"/>
                    <a:pt x="14987" y="111610"/>
                  </a:cubicBezTo>
                  <a:cubicBezTo>
                    <a:pt x="11748" y="75242"/>
                    <a:pt x="8569" y="38935"/>
                    <a:pt x="5391" y="2567"/>
                  </a:cubicBez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102" name="任意多边形: 形状 101"/>
            <p:cNvSpPr/>
            <p:nvPr/>
          </p:nvSpPr>
          <p:spPr>
            <a:xfrm>
              <a:off x="5771030" y="3222084"/>
              <a:ext cx="44700" cy="230102"/>
            </a:xfrm>
            <a:custGeom>
              <a:avLst/>
              <a:gdLst>
                <a:gd name="connsiteX0" fmla="*/ 15490 w 15514"/>
                <a:gd name="connsiteY0" fmla="*/ 76461 h 79862"/>
                <a:gd name="connsiteX1" fmla="*/ 5221 w 15514"/>
                <a:gd name="connsiteY1" fmla="*/ 1952 h 79862"/>
                <a:gd name="connsiteX2" fmla="*/ 25 w 15514"/>
                <a:gd name="connsiteY2" fmla="*/ 3358 h 79862"/>
                <a:gd name="connsiteX3" fmla="*/ 10294 w 15514"/>
                <a:gd name="connsiteY3" fmla="*/ 77867 h 79862"/>
                <a:gd name="connsiteX4" fmla="*/ 15490 w 15514"/>
                <a:gd name="connsiteY4" fmla="*/ 76461 h 79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14" h="79862">
                  <a:moveTo>
                    <a:pt x="15490" y="76461"/>
                  </a:moveTo>
                  <a:cubicBezTo>
                    <a:pt x="12066" y="51645"/>
                    <a:pt x="8644" y="26768"/>
                    <a:pt x="5221" y="1952"/>
                  </a:cubicBezTo>
                  <a:cubicBezTo>
                    <a:pt x="4732" y="-1471"/>
                    <a:pt x="-402" y="-4"/>
                    <a:pt x="25" y="3358"/>
                  </a:cubicBezTo>
                  <a:cubicBezTo>
                    <a:pt x="3449" y="28174"/>
                    <a:pt x="6871" y="53051"/>
                    <a:pt x="10294" y="77867"/>
                  </a:cubicBezTo>
                  <a:cubicBezTo>
                    <a:pt x="10722" y="81351"/>
                    <a:pt x="15917" y="79884"/>
                    <a:pt x="15490" y="76461"/>
                  </a:cubicBez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103" name="任意多边形: 形状 102"/>
            <p:cNvSpPr/>
            <p:nvPr/>
          </p:nvSpPr>
          <p:spPr>
            <a:xfrm>
              <a:off x="5831415" y="3176119"/>
              <a:ext cx="53369" cy="281930"/>
            </a:xfrm>
            <a:custGeom>
              <a:avLst/>
              <a:gdLst>
                <a:gd name="connsiteX0" fmla="*/ 18491 w 18523"/>
                <a:gd name="connsiteY0" fmla="*/ 94492 h 97850"/>
                <a:gd name="connsiteX1" fmla="*/ 5228 w 18523"/>
                <a:gd name="connsiteY1" fmla="*/ 1952 h 97850"/>
                <a:gd name="connsiteX2" fmla="*/ 32 w 18523"/>
                <a:gd name="connsiteY2" fmla="*/ 3358 h 97850"/>
                <a:gd name="connsiteX3" fmla="*/ 13296 w 18523"/>
                <a:gd name="connsiteY3" fmla="*/ 95898 h 97850"/>
                <a:gd name="connsiteX4" fmla="*/ 18491 w 18523"/>
                <a:gd name="connsiteY4" fmla="*/ 94492 h 9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3" h="97850">
                  <a:moveTo>
                    <a:pt x="18491" y="94492"/>
                  </a:moveTo>
                  <a:cubicBezTo>
                    <a:pt x="14090" y="63625"/>
                    <a:pt x="9628" y="32819"/>
                    <a:pt x="5228" y="1952"/>
                  </a:cubicBezTo>
                  <a:cubicBezTo>
                    <a:pt x="4738" y="-1471"/>
                    <a:pt x="-457" y="-4"/>
                    <a:pt x="32" y="3358"/>
                  </a:cubicBezTo>
                  <a:cubicBezTo>
                    <a:pt x="4433" y="34225"/>
                    <a:pt x="8895" y="65031"/>
                    <a:pt x="13296" y="95898"/>
                  </a:cubicBezTo>
                  <a:cubicBezTo>
                    <a:pt x="13785" y="99321"/>
                    <a:pt x="18980" y="97854"/>
                    <a:pt x="18491" y="94492"/>
                  </a:cubicBez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104" name="任意多边形: 形状 103"/>
            <p:cNvSpPr/>
            <p:nvPr/>
          </p:nvSpPr>
          <p:spPr>
            <a:xfrm>
              <a:off x="5910408" y="3140930"/>
              <a:ext cx="43262" cy="346352"/>
            </a:xfrm>
            <a:custGeom>
              <a:avLst/>
              <a:gdLst>
                <a:gd name="connsiteX0" fmla="*/ 14975 w 15015"/>
                <a:gd name="connsiteY0" fmla="*/ 116852 h 120209"/>
                <a:gd name="connsiteX1" fmla="*/ 5379 w 15015"/>
                <a:gd name="connsiteY1" fmla="*/ 2613 h 120209"/>
                <a:gd name="connsiteX2" fmla="*/ 0 w 15015"/>
                <a:gd name="connsiteY2" fmla="*/ 2613 h 120209"/>
                <a:gd name="connsiteX3" fmla="*/ 9780 w 15015"/>
                <a:gd name="connsiteY3" fmla="*/ 118258 h 120209"/>
                <a:gd name="connsiteX4" fmla="*/ 14975 w 15015"/>
                <a:gd name="connsiteY4" fmla="*/ 116852 h 1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5" h="120209">
                  <a:moveTo>
                    <a:pt x="14975" y="116852"/>
                  </a:moveTo>
                  <a:cubicBezTo>
                    <a:pt x="8740" y="79078"/>
                    <a:pt x="5562" y="40937"/>
                    <a:pt x="5379" y="2613"/>
                  </a:cubicBezTo>
                  <a:cubicBezTo>
                    <a:pt x="5379" y="-871"/>
                    <a:pt x="0" y="-871"/>
                    <a:pt x="0" y="2613"/>
                  </a:cubicBezTo>
                  <a:cubicBezTo>
                    <a:pt x="183" y="41365"/>
                    <a:pt x="3484" y="79995"/>
                    <a:pt x="9780" y="118258"/>
                  </a:cubicBezTo>
                  <a:cubicBezTo>
                    <a:pt x="10329" y="121681"/>
                    <a:pt x="15525" y="120214"/>
                    <a:pt x="14975" y="116852"/>
                  </a:cubicBez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106" name="任意多边形: 形状 105"/>
            <p:cNvSpPr/>
            <p:nvPr/>
          </p:nvSpPr>
          <p:spPr>
            <a:xfrm>
              <a:off x="6002536" y="3152553"/>
              <a:ext cx="25018" cy="276447"/>
            </a:xfrm>
            <a:custGeom>
              <a:avLst/>
              <a:gdLst>
                <a:gd name="connsiteX0" fmla="*/ 5737 w 8683"/>
                <a:gd name="connsiteY0" fmla="*/ 2613 h 95947"/>
                <a:gd name="connsiteX1" fmla="*/ 358 w 8683"/>
                <a:gd name="connsiteY1" fmla="*/ 2613 h 95947"/>
                <a:gd name="connsiteX2" fmla="*/ 3293 w 8683"/>
                <a:gd name="connsiteY2" fmla="*/ 93381 h 95947"/>
                <a:gd name="connsiteX3" fmla="*/ 8671 w 8683"/>
                <a:gd name="connsiteY3" fmla="*/ 93381 h 95947"/>
                <a:gd name="connsiteX4" fmla="*/ 5737 w 8683"/>
                <a:gd name="connsiteY4" fmla="*/ 2613 h 95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3" h="95947">
                  <a:moveTo>
                    <a:pt x="5737" y="2613"/>
                  </a:moveTo>
                  <a:cubicBezTo>
                    <a:pt x="5859" y="-871"/>
                    <a:pt x="480" y="-871"/>
                    <a:pt x="358" y="2613"/>
                  </a:cubicBezTo>
                  <a:cubicBezTo>
                    <a:pt x="-619" y="32930"/>
                    <a:pt x="419" y="63186"/>
                    <a:pt x="3293" y="93381"/>
                  </a:cubicBezTo>
                  <a:cubicBezTo>
                    <a:pt x="3598" y="96804"/>
                    <a:pt x="8977" y="96804"/>
                    <a:pt x="8671" y="93381"/>
                  </a:cubicBezTo>
                  <a:cubicBezTo>
                    <a:pt x="5737" y="63186"/>
                    <a:pt x="4759" y="32930"/>
                    <a:pt x="5737" y="2613"/>
                  </a:cubicBez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grpSp>
      <p:sp>
        <p:nvSpPr>
          <p:cNvPr id="93" name="任意多边形: 形状 92"/>
          <p:cNvSpPr/>
          <p:nvPr/>
        </p:nvSpPr>
        <p:spPr>
          <a:xfrm>
            <a:off x="3081601" y="2679561"/>
            <a:ext cx="108833" cy="50860"/>
          </a:xfrm>
          <a:custGeom>
            <a:avLst/>
            <a:gdLst>
              <a:gd name="connsiteX0" fmla="*/ 7147 w 37773"/>
              <a:gd name="connsiteY0" fmla="*/ 12044 h 17652"/>
              <a:gd name="connsiteX1" fmla="*/ 29457 w 37773"/>
              <a:gd name="connsiteY1" fmla="*/ 16629 h 17652"/>
              <a:gd name="connsiteX2" fmla="*/ 35203 w 37773"/>
              <a:gd name="connsiteY2" fmla="*/ 6788 h 17652"/>
              <a:gd name="connsiteX3" fmla="*/ 4091 w 37773"/>
              <a:gd name="connsiteY3" fmla="*/ 1042 h 17652"/>
              <a:gd name="connsiteX4" fmla="*/ 7147 w 37773"/>
              <a:gd name="connsiteY4" fmla="*/ 12044 h 17652"/>
              <a:gd name="connsiteX5" fmla="*/ 7147 w 37773"/>
              <a:gd name="connsiteY5" fmla="*/ 12044 h 1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73" h="17652">
                <a:moveTo>
                  <a:pt x="7147" y="12044"/>
                </a:moveTo>
                <a:cubicBezTo>
                  <a:pt x="15154" y="10211"/>
                  <a:pt x="22795" y="12044"/>
                  <a:pt x="29457" y="16629"/>
                </a:cubicBezTo>
                <a:cubicBezTo>
                  <a:pt x="35508" y="20846"/>
                  <a:pt x="41254" y="10944"/>
                  <a:pt x="35203" y="6788"/>
                </a:cubicBezTo>
                <a:cubicBezTo>
                  <a:pt x="26034" y="431"/>
                  <a:pt x="14909" y="-1403"/>
                  <a:pt x="4091" y="1042"/>
                </a:cubicBezTo>
                <a:cubicBezTo>
                  <a:pt x="-3060" y="2631"/>
                  <a:pt x="-65" y="13694"/>
                  <a:pt x="7147" y="12044"/>
                </a:cubicBezTo>
                <a:lnTo>
                  <a:pt x="7147" y="1204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94" name="任意多边形: 形状 93"/>
          <p:cNvSpPr/>
          <p:nvPr/>
        </p:nvSpPr>
        <p:spPr>
          <a:xfrm>
            <a:off x="3385319" y="2774147"/>
            <a:ext cx="80949" cy="82565"/>
          </a:xfrm>
          <a:custGeom>
            <a:avLst/>
            <a:gdLst>
              <a:gd name="connsiteX0" fmla="*/ 2771 w 28095"/>
              <a:gd name="connsiteY0" fmla="*/ 10511 h 28656"/>
              <a:gd name="connsiteX1" fmla="*/ 17563 w 28095"/>
              <a:gd name="connsiteY1" fmla="*/ 25853 h 28656"/>
              <a:gd name="connsiteX2" fmla="*/ 25386 w 28095"/>
              <a:gd name="connsiteY2" fmla="*/ 27931 h 28656"/>
              <a:gd name="connsiteX3" fmla="*/ 27465 w 28095"/>
              <a:gd name="connsiteY3" fmla="*/ 20108 h 28656"/>
              <a:gd name="connsiteX4" fmla="*/ 8578 w 28095"/>
              <a:gd name="connsiteY4" fmla="*/ 671 h 28656"/>
              <a:gd name="connsiteX5" fmla="*/ 754 w 28095"/>
              <a:gd name="connsiteY5" fmla="*/ 2749 h 28656"/>
              <a:gd name="connsiteX6" fmla="*/ 2771 w 28095"/>
              <a:gd name="connsiteY6" fmla="*/ 10511 h 28656"/>
              <a:gd name="connsiteX7" fmla="*/ 2771 w 28095"/>
              <a:gd name="connsiteY7" fmla="*/ 10511 h 2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95" h="28656">
                <a:moveTo>
                  <a:pt x="2771" y="10511"/>
                </a:moveTo>
                <a:cubicBezTo>
                  <a:pt x="9678" y="13689"/>
                  <a:pt x="14629" y="18885"/>
                  <a:pt x="17563" y="25853"/>
                </a:cubicBezTo>
                <a:cubicBezTo>
                  <a:pt x="18785" y="28726"/>
                  <a:pt x="22942" y="29337"/>
                  <a:pt x="25386" y="27931"/>
                </a:cubicBezTo>
                <a:cubicBezTo>
                  <a:pt x="28321" y="26220"/>
                  <a:pt x="28626" y="22980"/>
                  <a:pt x="27465" y="20108"/>
                </a:cubicBezTo>
                <a:cubicBezTo>
                  <a:pt x="23858" y="11550"/>
                  <a:pt x="16951" y="4521"/>
                  <a:pt x="8578" y="671"/>
                </a:cubicBezTo>
                <a:cubicBezTo>
                  <a:pt x="5766" y="-613"/>
                  <a:pt x="2405" y="-124"/>
                  <a:pt x="754" y="2749"/>
                </a:cubicBezTo>
                <a:cubicBezTo>
                  <a:pt x="-712" y="5132"/>
                  <a:pt x="-40" y="9228"/>
                  <a:pt x="2771" y="10511"/>
                </a:cubicBezTo>
                <a:lnTo>
                  <a:pt x="2771" y="1051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95" name="任意多边形: 形状 94"/>
          <p:cNvSpPr/>
          <p:nvPr/>
        </p:nvSpPr>
        <p:spPr>
          <a:xfrm>
            <a:off x="3586004" y="2998219"/>
            <a:ext cx="45988" cy="81825"/>
          </a:xfrm>
          <a:custGeom>
            <a:avLst/>
            <a:gdLst>
              <a:gd name="connsiteX0" fmla="*/ 660 w 15961"/>
              <a:gd name="connsiteY0" fmla="*/ 8534 h 28399"/>
              <a:gd name="connsiteX1" fmla="*/ 4511 w 15961"/>
              <a:gd name="connsiteY1" fmla="*/ 22715 h 28399"/>
              <a:gd name="connsiteX2" fmla="*/ 10195 w 15961"/>
              <a:gd name="connsiteY2" fmla="*/ 28399 h 28399"/>
              <a:gd name="connsiteX3" fmla="*/ 15941 w 15961"/>
              <a:gd name="connsiteY3" fmla="*/ 22715 h 28399"/>
              <a:gd name="connsiteX4" fmla="*/ 10501 w 15961"/>
              <a:gd name="connsiteY4" fmla="*/ 2789 h 28399"/>
              <a:gd name="connsiteX5" fmla="*/ 2677 w 15961"/>
              <a:gd name="connsiteY5" fmla="*/ 711 h 28399"/>
              <a:gd name="connsiteX6" fmla="*/ 660 w 15961"/>
              <a:gd name="connsiteY6" fmla="*/ 8534 h 28399"/>
              <a:gd name="connsiteX7" fmla="*/ 660 w 15961"/>
              <a:gd name="connsiteY7" fmla="*/ 8534 h 2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1" h="28399">
                <a:moveTo>
                  <a:pt x="660" y="8534"/>
                </a:moveTo>
                <a:cubicBezTo>
                  <a:pt x="2616" y="12997"/>
                  <a:pt x="3961" y="17886"/>
                  <a:pt x="4511" y="22715"/>
                </a:cubicBezTo>
                <a:cubicBezTo>
                  <a:pt x="4878" y="25771"/>
                  <a:pt x="6894" y="28399"/>
                  <a:pt x="10195" y="28399"/>
                </a:cubicBezTo>
                <a:cubicBezTo>
                  <a:pt x="13007" y="28399"/>
                  <a:pt x="16246" y="25771"/>
                  <a:pt x="15941" y="22715"/>
                </a:cubicBezTo>
                <a:cubicBezTo>
                  <a:pt x="15147" y="15686"/>
                  <a:pt x="13374" y="9207"/>
                  <a:pt x="10501" y="2789"/>
                </a:cubicBezTo>
                <a:cubicBezTo>
                  <a:pt x="9217" y="-23"/>
                  <a:pt x="5122" y="-695"/>
                  <a:pt x="2677" y="711"/>
                </a:cubicBezTo>
                <a:cubicBezTo>
                  <a:pt x="-195" y="2361"/>
                  <a:pt x="-562" y="5662"/>
                  <a:pt x="660" y="8534"/>
                </a:cubicBezTo>
                <a:lnTo>
                  <a:pt x="660" y="853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96" name="任意多边形: 形状 95"/>
          <p:cNvSpPr/>
          <p:nvPr/>
        </p:nvSpPr>
        <p:spPr>
          <a:xfrm>
            <a:off x="3517652" y="3378330"/>
            <a:ext cx="71371" cy="115875"/>
          </a:xfrm>
          <a:custGeom>
            <a:avLst/>
            <a:gdLst>
              <a:gd name="connsiteX0" fmla="*/ 13565 w 24771"/>
              <a:gd name="connsiteY0" fmla="*/ 4051 h 40217"/>
              <a:gd name="connsiteX1" fmla="*/ 973 w 24771"/>
              <a:gd name="connsiteY1" fmla="*/ 31862 h 40217"/>
              <a:gd name="connsiteX2" fmla="*/ 10814 w 24771"/>
              <a:gd name="connsiteY2" fmla="*/ 37607 h 40217"/>
              <a:gd name="connsiteX3" fmla="*/ 24566 w 24771"/>
              <a:gd name="connsiteY3" fmla="*/ 7046 h 40217"/>
              <a:gd name="connsiteX4" fmla="*/ 13565 w 24771"/>
              <a:gd name="connsiteY4" fmla="*/ 4051 h 40217"/>
              <a:gd name="connsiteX5" fmla="*/ 13565 w 24771"/>
              <a:gd name="connsiteY5" fmla="*/ 4051 h 4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71" h="40217">
                <a:moveTo>
                  <a:pt x="13565" y="4051"/>
                </a:moveTo>
                <a:cubicBezTo>
                  <a:pt x="10936" y="14075"/>
                  <a:pt x="6780" y="23244"/>
                  <a:pt x="973" y="31862"/>
                </a:cubicBezTo>
                <a:cubicBezTo>
                  <a:pt x="-3122" y="37974"/>
                  <a:pt x="6780" y="43720"/>
                  <a:pt x="10814" y="37607"/>
                </a:cubicBezTo>
                <a:cubicBezTo>
                  <a:pt x="17110" y="28255"/>
                  <a:pt x="21694" y="17987"/>
                  <a:pt x="24566" y="7046"/>
                </a:cubicBezTo>
                <a:cubicBezTo>
                  <a:pt x="26400" y="-44"/>
                  <a:pt x="15398" y="-3040"/>
                  <a:pt x="13565" y="4051"/>
                </a:cubicBezTo>
                <a:lnTo>
                  <a:pt x="13565" y="405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97" name="任意多边形: 形状 96"/>
          <p:cNvSpPr/>
          <p:nvPr/>
        </p:nvSpPr>
        <p:spPr>
          <a:xfrm>
            <a:off x="2929915" y="2845913"/>
            <a:ext cx="86521" cy="54750"/>
          </a:xfrm>
          <a:custGeom>
            <a:avLst/>
            <a:gdLst>
              <a:gd name="connsiteX0" fmla="*/ 5455 w 30029"/>
              <a:gd name="connsiteY0" fmla="*/ 11458 h 19002"/>
              <a:gd name="connsiteX1" fmla="*/ 20063 w 30029"/>
              <a:gd name="connsiteY1" fmla="*/ 17571 h 19002"/>
              <a:gd name="connsiteX2" fmla="*/ 28132 w 30029"/>
              <a:gd name="connsiteY2" fmla="*/ 9503 h 19002"/>
              <a:gd name="connsiteX3" fmla="*/ 5455 w 30029"/>
              <a:gd name="connsiteY3" fmla="*/ 29 h 19002"/>
              <a:gd name="connsiteX4" fmla="*/ 5455 w 30029"/>
              <a:gd name="connsiteY4" fmla="*/ 11458 h 19002"/>
              <a:gd name="connsiteX5" fmla="*/ 5455 w 30029"/>
              <a:gd name="connsiteY5" fmla="*/ 11458 h 1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29" h="19002">
                <a:moveTo>
                  <a:pt x="5455" y="11458"/>
                </a:moveTo>
                <a:cubicBezTo>
                  <a:pt x="10773" y="11948"/>
                  <a:pt x="15907" y="14087"/>
                  <a:pt x="20063" y="17571"/>
                </a:cubicBezTo>
                <a:cubicBezTo>
                  <a:pt x="25626" y="22277"/>
                  <a:pt x="33755" y="14270"/>
                  <a:pt x="28132" y="9503"/>
                </a:cubicBezTo>
                <a:cubicBezTo>
                  <a:pt x="21530" y="3940"/>
                  <a:pt x="14074" y="823"/>
                  <a:pt x="5455" y="29"/>
                </a:cubicBezTo>
                <a:cubicBezTo>
                  <a:pt x="-1818" y="-644"/>
                  <a:pt x="-1818" y="10786"/>
                  <a:pt x="5455" y="11458"/>
                </a:cubicBezTo>
                <a:lnTo>
                  <a:pt x="5455" y="11458"/>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98" name="任意多边形: 形状 97"/>
          <p:cNvSpPr/>
          <p:nvPr/>
        </p:nvSpPr>
        <p:spPr>
          <a:xfrm>
            <a:off x="3215181" y="2979862"/>
            <a:ext cx="55121" cy="64546"/>
          </a:xfrm>
          <a:custGeom>
            <a:avLst/>
            <a:gdLst>
              <a:gd name="connsiteX0" fmla="*/ 1799 w 19131"/>
              <a:gd name="connsiteY0" fmla="*/ 9649 h 22402"/>
              <a:gd name="connsiteX1" fmla="*/ 7850 w 19131"/>
              <a:gd name="connsiteY1" fmla="*/ 18206 h 22402"/>
              <a:gd name="connsiteX2" fmla="*/ 14879 w 19131"/>
              <a:gd name="connsiteY2" fmla="*/ 22179 h 22402"/>
              <a:gd name="connsiteX3" fmla="*/ 18852 w 19131"/>
              <a:gd name="connsiteY3" fmla="*/ 15150 h 22402"/>
              <a:gd name="connsiteX4" fmla="*/ 9867 w 19131"/>
              <a:gd name="connsiteY4" fmla="*/ 1581 h 22402"/>
              <a:gd name="connsiteX5" fmla="*/ 1799 w 19131"/>
              <a:gd name="connsiteY5" fmla="*/ 9649 h 22402"/>
              <a:gd name="connsiteX6" fmla="*/ 1799 w 19131"/>
              <a:gd name="connsiteY6" fmla="*/ 9649 h 2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31" h="22402">
                <a:moveTo>
                  <a:pt x="1799" y="9649"/>
                </a:moveTo>
                <a:cubicBezTo>
                  <a:pt x="4427" y="12094"/>
                  <a:pt x="6627" y="15028"/>
                  <a:pt x="7850" y="18206"/>
                </a:cubicBezTo>
                <a:cubicBezTo>
                  <a:pt x="8950" y="21079"/>
                  <a:pt x="11701" y="23096"/>
                  <a:pt x="14879" y="22179"/>
                </a:cubicBezTo>
                <a:cubicBezTo>
                  <a:pt x="17630" y="21446"/>
                  <a:pt x="19952" y="18023"/>
                  <a:pt x="18852" y="15150"/>
                </a:cubicBezTo>
                <a:cubicBezTo>
                  <a:pt x="16835" y="9954"/>
                  <a:pt x="13962" y="5370"/>
                  <a:pt x="9867" y="1581"/>
                </a:cubicBezTo>
                <a:cubicBezTo>
                  <a:pt x="4488" y="-3431"/>
                  <a:pt x="-3641" y="4637"/>
                  <a:pt x="1799" y="9649"/>
                </a:cubicBezTo>
                <a:lnTo>
                  <a:pt x="1799" y="9649"/>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99" name="任意多边形: 形状 98"/>
          <p:cNvSpPr/>
          <p:nvPr/>
        </p:nvSpPr>
        <p:spPr>
          <a:xfrm>
            <a:off x="3299988" y="3257543"/>
            <a:ext cx="64266" cy="157394"/>
          </a:xfrm>
          <a:custGeom>
            <a:avLst/>
            <a:gdLst>
              <a:gd name="connsiteX0" fmla="*/ 10872 w 22305"/>
              <a:gd name="connsiteY0" fmla="*/ 5509 h 54627"/>
              <a:gd name="connsiteX1" fmla="*/ 665 w 22305"/>
              <a:gd name="connsiteY1" fmla="*/ 45972 h 54627"/>
              <a:gd name="connsiteX2" fmla="*/ 10505 w 22305"/>
              <a:gd name="connsiteY2" fmla="*/ 51718 h 54627"/>
              <a:gd name="connsiteX3" fmla="*/ 22302 w 22305"/>
              <a:gd name="connsiteY3" fmla="*/ 5448 h 54627"/>
              <a:gd name="connsiteX4" fmla="*/ 10872 w 22305"/>
              <a:gd name="connsiteY4" fmla="*/ 5509 h 54627"/>
              <a:gd name="connsiteX5" fmla="*/ 10872 w 22305"/>
              <a:gd name="connsiteY5" fmla="*/ 5509 h 5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05" h="54627">
                <a:moveTo>
                  <a:pt x="10872" y="5509"/>
                </a:moveTo>
                <a:cubicBezTo>
                  <a:pt x="10383" y="19750"/>
                  <a:pt x="7021" y="33259"/>
                  <a:pt x="665" y="45972"/>
                </a:cubicBezTo>
                <a:cubicBezTo>
                  <a:pt x="-2636" y="52512"/>
                  <a:pt x="7266" y="58319"/>
                  <a:pt x="10505" y="51718"/>
                </a:cubicBezTo>
                <a:cubicBezTo>
                  <a:pt x="17779" y="37170"/>
                  <a:pt x="21752" y="21767"/>
                  <a:pt x="22302" y="5448"/>
                </a:cubicBezTo>
                <a:cubicBezTo>
                  <a:pt x="22546" y="-1826"/>
                  <a:pt x="11116" y="-1826"/>
                  <a:pt x="10872" y="5509"/>
                </a:cubicBezTo>
                <a:lnTo>
                  <a:pt x="10872" y="5509"/>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grpSp>
        <p:nvGrpSpPr>
          <p:cNvPr id="105" name="图形 4"/>
          <p:cNvGrpSpPr/>
          <p:nvPr/>
        </p:nvGrpSpPr>
        <p:grpSpPr>
          <a:xfrm>
            <a:off x="1640872" y="1999240"/>
            <a:ext cx="2668398" cy="2610707"/>
            <a:chOff x="8845694" y="3364693"/>
            <a:chExt cx="926125" cy="906102"/>
          </a:xfrm>
          <a:solidFill>
            <a:schemeClr val="tx1"/>
          </a:solidFill>
        </p:grpSpPr>
        <p:sp>
          <p:nvSpPr>
            <p:cNvPr id="107" name="任意多边形: 形状 106"/>
            <p:cNvSpPr/>
            <p:nvPr/>
          </p:nvSpPr>
          <p:spPr>
            <a:xfrm>
              <a:off x="9248215" y="4098666"/>
              <a:ext cx="215672" cy="172129"/>
            </a:xfrm>
            <a:custGeom>
              <a:avLst/>
              <a:gdLst>
                <a:gd name="connsiteX0" fmla="*/ 34065 w 215672"/>
                <a:gd name="connsiteY0" fmla="*/ 49934 h 172129"/>
                <a:gd name="connsiteX1" fmla="*/ 34004 w 215672"/>
                <a:gd name="connsiteY1" fmla="*/ 147242 h 172129"/>
                <a:gd name="connsiteX2" fmla="*/ 87914 w 215672"/>
                <a:gd name="connsiteY2" fmla="*/ 167902 h 172129"/>
                <a:gd name="connsiteX3" fmla="*/ 180516 w 215672"/>
                <a:gd name="connsiteY3" fmla="*/ 145898 h 172129"/>
                <a:gd name="connsiteX4" fmla="*/ 208266 w 215672"/>
                <a:gd name="connsiteY4" fmla="*/ 130067 h 172129"/>
                <a:gd name="connsiteX5" fmla="*/ 214928 w 215672"/>
                <a:gd name="connsiteY5" fmla="*/ 89298 h 172129"/>
                <a:gd name="connsiteX6" fmla="*/ 200013 w 215672"/>
                <a:gd name="connsiteY6" fmla="*/ 13688 h 172129"/>
                <a:gd name="connsiteX7" fmla="*/ 137546 w 215672"/>
                <a:gd name="connsiteY7" fmla="*/ 1647 h 172129"/>
                <a:gd name="connsiteX8" fmla="*/ 49468 w 215672"/>
                <a:gd name="connsiteY8" fmla="*/ 23774 h 172129"/>
                <a:gd name="connsiteX9" fmla="*/ 264 w 215672"/>
                <a:gd name="connsiteY9" fmla="*/ 63259 h 172129"/>
                <a:gd name="connsiteX10" fmla="*/ 20679 w 215672"/>
                <a:gd name="connsiteY10" fmla="*/ 90826 h 172129"/>
                <a:gd name="connsiteX11" fmla="*/ 64871 w 215672"/>
                <a:gd name="connsiteY11" fmla="*/ 78357 h 172129"/>
                <a:gd name="connsiteX12" fmla="*/ 115481 w 215672"/>
                <a:gd name="connsiteY12" fmla="*/ 66132 h 172129"/>
                <a:gd name="connsiteX13" fmla="*/ 155027 w 215672"/>
                <a:gd name="connsiteY13" fmla="*/ 66254 h 172129"/>
                <a:gd name="connsiteX14" fmla="*/ 151788 w 215672"/>
                <a:gd name="connsiteY14" fmla="*/ 54030 h 172129"/>
                <a:gd name="connsiteX15" fmla="*/ 132839 w 215672"/>
                <a:gd name="connsiteY15" fmla="*/ 69371 h 172129"/>
                <a:gd name="connsiteX16" fmla="*/ 108696 w 215672"/>
                <a:gd name="connsiteY16" fmla="*/ 85264 h 172129"/>
                <a:gd name="connsiteX17" fmla="*/ 60470 w 215672"/>
                <a:gd name="connsiteY17" fmla="*/ 117108 h 172129"/>
                <a:gd name="connsiteX18" fmla="*/ 73183 w 215672"/>
                <a:gd name="connsiteY18" fmla="*/ 138807 h 172129"/>
                <a:gd name="connsiteX19" fmla="*/ 147448 w 215672"/>
                <a:gd name="connsiteY19" fmla="*/ 89848 h 172129"/>
                <a:gd name="connsiteX20" fmla="*/ 166091 w 215672"/>
                <a:gd name="connsiteY20" fmla="*/ 42722 h 172129"/>
                <a:gd name="connsiteX21" fmla="*/ 96044 w 215672"/>
                <a:gd name="connsiteY21" fmla="*/ 44433 h 172129"/>
                <a:gd name="connsiteX22" fmla="*/ 58208 w 215672"/>
                <a:gd name="connsiteY22" fmla="*/ 54091 h 172129"/>
                <a:gd name="connsiteX23" fmla="*/ 37549 w 215672"/>
                <a:gd name="connsiteY23" fmla="*/ 60814 h 172129"/>
                <a:gd name="connsiteX24" fmla="*/ 29358 w 215672"/>
                <a:gd name="connsiteY24" fmla="*/ 63748 h 172129"/>
                <a:gd name="connsiteX25" fmla="*/ 24897 w 215672"/>
                <a:gd name="connsiteY25" fmla="*/ 65215 h 172129"/>
                <a:gd name="connsiteX26" fmla="*/ 24835 w 215672"/>
                <a:gd name="connsiteY26" fmla="*/ 66988 h 172129"/>
                <a:gd name="connsiteX27" fmla="*/ 46351 w 215672"/>
                <a:gd name="connsiteY27" fmla="*/ 51218 h 172129"/>
                <a:gd name="connsiteX28" fmla="*/ 87058 w 215672"/>
                <a:gd name="connsiteY28" fmla="*/ 38321 h 172129"/>
                <a:gd name="connsiteX29" fmla="*/ 163646 w 215672"/>
                <a:gd name="connsiteY29" fmla="*/ 25180 h 172129"/>
                <a:gd name="connsiteX30" fmla="*/ 185467 w 215672"/>
                <a:gd name="connsiteY30" fmla="*/ 35693 h 172129"/>
                <a:gd name="connsiteX31" fmla="*/ 189868 w 215672"/>
                <a:gd name="connsiteY31" fmla="*/ 78112 h 172129"/>
                <a:gd name="connsiteX32" fmla="*/ 189134 w 215672"/>
                <a:gd name="connsiteY32" fmla="*/ 98099 h 172129"/>
                <a:gd name="connsiteX33" fmla="*/ 186383 w 215672"/>
                <a:gd name="connsiteY33" fmla="*/ 117292 h 172129"/>
                <a:gd name="connsiteX34" fmla="*/ 171469 w 215672"/>
                <a:gd name="connsiteY34" fmla="*/ 122060 h 172129"/>
                <a:gd name="connsiteX35" fmla="*/ 147754 w 215672"/>
                <a:gd name="connsiteY35" fmla="*/ 127683 h 172129"/>
                <a:gd name="connsiteX36" fmla="*/ 100383 w 215672"/>
                <a:gd name="connsiteY36" fmla="*/ 138929 h 172129"/>
                <a:gd name="connsiteX37" fmla="*/ 78868 w 215672"/>
                <a:gd name="connsiteY37" fmla="*/ 144064 h 172129"/>
                <a:gd name="connsiteX38" fmla="*/ 58147 w 215672"/>
                <a:gd name="connsiteY38" fmla="*/ 147915 h 172129"/>
                <a:gd name="connsiteX39" fmla="*/ 58942 w 215672"/>
                <a:gd name="connsiteY39" fmla="*/ 127194 h 172129"/>
                <a:gd name="connsiteX40" fmla="*/ 59003 w 215672"/>
                <a:gd name="connsiteY40" fmla="*/ 102195 h 172129"/>
                <a:gd name="connsiteX41" fmla="*/ 59064 w 215672"/>
                <a:gd name="connsiteY41" fmla="*/ 49873 h 172129"/>
                <a:gd name="connsiteX42" fmla="*/ 34065 w 215672"/>
                <a:gd name="connsiteY42" fmla="*/ 49934 h 172129"/>
                <a:gd name="connsiteX43" fmla="*/ 34065 w 215672"/>
                <a:gd name="connsiteY43" fmla="*/ 49934 h 17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5672" h="172129">
                  <a:moveTo>
                    <a:pt x="34065" y="49934"/>
                  </a:moveTo>
                  <a:cubicBezTo>
                    <a:pt x="34004" y="82207"/>
                    <a:pt x="32170" y="115030"/>
                    <a:pt x="34004" y="147242"/>
                  </a:cubicBezTo>
                  <a:cubicBezTo>
                    <a:pt x="35776" y="179271"/>
                    <a:pt x="65665" y="173159"/>
                    <a:pt x="87914" y="167902"/>
                  </a:cubicBezTo>
                  <a:cubicBezTo>
                    <a:pt x="118781" y="160567"/>
                    <a:pt x="149709" y="153294"/>
                    <a:pt x="180516" y="145898"/>
                  </a:cubicBezTo>
                  <a:cubicBezTo>
                    <a:pt x="191212" y="143330"/>
                    <a:pt x="202397" y="140335"/>
                    <a:pt x="208266" y="130067"/>
                  </a:cubicBezTo>
                  <a:cubicBezTo>
                    <a:pt x="214867" y="118576"/>
                    <a:pt x="214378" y="102072"/>
                    <a:pt x="214928" y="89298"/>
                  </a:cubicBezTo>
                  <a:cubicBezTo>
                    <a:pt x="215906" y="65704"/>
                    <a:pt x="218717" y="31659"/>
                    <a:pt x="200013" y="13688"/>
                  </a:cubicBezTo>
                  <a:cubicBezTo>
                    <a:pt x="183633" y="-2020"/>
                    <a:pt x="158389" y="-1226"/>
                    <a:pt x="137546" y="1647"/>
                  </a:cubicBezTo>
                  <a:cubicBezTo>
                    <a:pt x="107474" y="5804"/>
                    <a:pt x="78318" y="14300"/>
                    <a:pt x="49468" y="23774"/>
                  </a:cubicBezTo>
                  <a:cubicBezTo>
                    <a:pt x="29603" y="30314"/>
                    <a:pt x="3504" y="39177"/>
                    <a:pt x="264" y="63259"/>
                  </a:cubicBezTo>
                  <a:cubicBezTo>
                    <a:pt x="-1570" y="76767"/>
                    <a:pt x="6254" y="89909"/>
                    <a:pt x="20679" y="90826"/>
                  </a:cubicBezTo>
                  <a:cubicBezTo>
                    <a:pt x="35287" y="91743"/>
                    <a:pt x="51118" y="82513"/>
                    <a:pt x="64871" y="78357"/>
                  </a:cubicBezTo>
                  <a:cubicBezTo>
                    <a:pt x="81497" y="73345"/>
                    <a:pt x="98427" y="69311"/>
                    <a:pt x="115481" y="66132"/>
                  </a:cubicBezTo>
                  <a:cubicBezTo>
                    <a:pt x="125505" y="64298"/>
                    <a:pt x="146714" y="57392"/>
                    <a:pt x="155027" y="66254"/>
                  </a:cubicBezTo>
                  <a:cubicBezTo>
                    <a:pt x="153927" y="62159"/>
                    <a:pt x="152888" y="58125"/>
                    <a:pt x="151788" y="54030"/>
                  </a:cubicBezTo>
                  <a:cubicBezTo>
                    <a:pt x="150321" y="60631"/>
                    <a:pt x="138035" y="65949"/>
                    <a:pt x="132839" y="69371"/>
                  </a:cubicBezTo>
                  <a:cubicBezTo>
                    <a:pt x="124771" y="74689"/>
                    <a:pt x="116764" y="80007"/>
                    <a:pt x="108696" y="85264"/>
                  </a:cubicBezTo>
                  <a:cubicBezTo>
                    <a:pt x="92621" y="95899"/>
                    <a:pt x="76545" y="106473"/>
                    <a:pt x="60470" y="117108"/>
                  </a:cubicBezTo>
                  <a:cubicBezTo>
                    <a:pt x="47023" y="125971"/>
                    <a:pt x="59614" y="147792"/>
                    <a:pt x="73183" y="138807"/>
                  </a:cubicBezTo>
                  <a:cubicBezTo>
                    <a:pt x="97938" y="122487"/>
                    <a:pt x="122693" y="106168"/>
                    <a:pt x="147448" y="89848"/>
                  </a:cubicBezTo>
                  <a:cubicBezTo>
                    <a:pt x="161995" y="80251"/>
                    <a:pt x="192557" y="58920"/>
                    <a:pt x="166091" y="42722"/>
                  </a:cubicBezTo>
                  <a:cubicBezTo>
                    <a:pt x="146470" y="30681"/>
                    <a:pt x="116642" y="40094"/>
                    <a:pt x="96044" y="44433"/>
                  </a:cubicBezTo>
                  <a:cubicBezTo>
                    <a:pt x="83330" y="47123"/>
                    <a:pt x="70678" y="50362"/>
                    <a:pt x="58208" y="54091"/>
                  </a:cubicBezTo>
                  <a:cubicBezTo>
                    <a:pt x="51301" y="56169"/>
                    <a:pt x="44395" y="58431"/>
                    <a:pt x="37549" y="60814"/>
                  </a:cubicBezTo>
                  <a:cubicBezTo>
                    <a:pt x="34799" y="61792"/>
                    <a:pt x="32109" y="62832"/>
                    <a:pt x="29358" y="63748"/>
                  </a:cubicBezTo>
                  <a:cubicBezTo>
                    <a:pt x="27892" y="64360"/>
                    <a:pt x="26425" y="64787"/>
                    <a:pt x="24897" y="65215"/>
                  </a:cubicBezTo>
                  <a:cubicBezTo>
                    <a:pt x="22818" y="65337"/>
                    <a:pt x="22818" y="65888"/>
                    <a:pt x="24835" y="66988"/>
                  </a:cubicBezTo>
                  <a:cubicBezTo>
                    <a:pt x="27158" y="58064"/>
                    <a:pt x="38588" y="53969"/>
                    <a:pt x="46351" y="51218"/>
                  </a:cubicBezTo>
                  <a:cubicBezTo>
                    <a:pt x="59736" y="46511"/>
                    <a:pt x="73428" y="42233"/>
                    <a:pt x="87058" y="38321"/>
                  </a:cubicBezTo>
                  <a:cubicBezTo>
                    <a:pt x="111141" y="31353"/>
                    <a:pt x="138279" y="23102"/>
                    <a:pt x="163646" y="25180"/>
                  </a:cubicBezTo>
                  <a:cubicBezTo>
                    <a:pt x="171775" y="25852"/>
                    <a:pt x="181127" y="28053"/>
                    <a:pt x="185467" y="35693"/>
                  </a:cubicBezTo>
                  <a:cubicBezTo>
                    <a:pt x="191823" y="46817"/>
                    <a:pt x="189929" y="65888"/>
                    <a:pt x="189868" y="78112"/>
                  </a:cubicBezTo>
                  <a:cubicBezTo>
                    <a:pt x="189806" y="84775"/>
                    <a:pt x="189562" y="91437"/>
                    <a:pt x="189134" y="98099"/>
                  </a:cubicBezTo>
                  <a:cubicBezTo>
                    <a:pt x="188828" y="102378"/>
                    <a:pt x="189500" y="113625"/>
                    <a:pt x="186383" y="117292"/>
                  </a:cubicBezTo>
                  <a:cubicBezTo>
                    <a:pt x="183449" y="120776"/>
                    <a:pt x="175504" y="121082"/>
                    <a:pt x="171469" y="122060"/>
                  </a:cubicBezTo>
                  <a:cubicBezTo>
                    <a:pt x="163584" y="123955"/>
                    <a:pt x="155699" y="125788"/>
                    <a:pt x="147754" y="127683"/>
                  </a:cubicBezTo>
                  <a:cubicBezTo>
                    <a:pt x="131984" y="131411"/>
                    <a:pt x="116153" y="135201"/>
                    <a:pt x="100383" y="138929"/>
                  </a:cubicBezTo>
                  <a:cubicBezTo>
                    <a:pt x="93232" y="140641"/>
                    <a:pt x="86020" y="142352"/>
                    <a:pt x="78868" y="144064"/>
                  </a:cubicBezTo>
                  <a:cubicBezTo>
                    <a:pt x="76057" y="144736"/>
                    <a:pt x="60959" y="150299"/>
                    <a:pt x="58147" y="147915"/>
                  </a:cubicBezTo>
                  <a:cubicBezTo>
                    <a:pt x="57353" y="147242"/>
                    <a:pt x="58942" y="130006"/>
                    <a:pt x="58942" y="127194"/>
                  </a:cubicBezTo>
                  <a:cubicBezTo>
                    <a:pt x="58942" y="118881"/>
                    <a:pt x="58942" y="110507"/>
                    <a:pt x="59003" y="102195"/>
                  </a:cubicBezTo>
                  <a:cubicBezTo>
                    <a:pt x="59003" y="84775"/>
                    <a:pt x="59064" y="67355"/>
                    <a:pt x="59064" y="49873"/>
                  </a:cubicBezTo>
                  <a:cubicBezTo>
                    <a:pt x="59248" y="33737"/>
                    <a:pt x="34126" y="33737"/>
                    <a:pt x="34065" y="49934"/>
                  </a:cubicBezTo>
                  <a:lnTo>
                    <a:pt x="34065" y="4993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108" name="任意多边形: 形状 107"/>
            <p:cNvSpPr/>
            <p:nvPr/>
          </p:nvSpPr>
          <p:spPr>
            <a:xfrm>
              <a:off x="9053019" y="3533539"/>
              <a:ext cx="563723" cy="624336"/>
            </a:xfrm>
            <a:custGeom>
              <a:avLst/>
              <a:gdLst>
                <a:gd name="connsiteX0" fmla="*/ 235374 w 563723"/>
                <a:gd name="connsiteY0" fmla="*/ 612250 h 624336"/>
                <a:gd name="connsiteX1" fmla="*/ 180057 w 563723"/>
                <a:gd name="connsiteY1" fmla="*/ 477657 h 624336"/>
                <a:gd name="connsiteX2" fmla="*/ 56405 w 563723"/>
                <a:gd name="connsiteY2" fmla="*/ 384872 h 624336"/>
                <a:gd name="connsiteX3" fmla="*/ 109643 w 563723"/>
                <a:gd name="connsiteY3" fmla="*/ 96127 h 624336"/>
                <a:gd name="connsiteX4" fmla="*/ 252977 w 563723"/>
                <a:gd name="connsiteY4" fmla="*/ 26569 h 624336"/>
                <a:gd name="connsiteX5" fmla="*/ 417397 w 563723"/>
                <a:gd name="connsiteY5" fmla="*/ 47962 h 624336"/>
                <a:gd name="connsiteX6" fmla="*/ 482555 w 563723"/>
                <a:gd name="connsiteY6" fmla="*/ 83597 h 624336"/>
                <a:gd name="connsiteX7" fmla="*/ 524485 w 563723"/>
                <a:gd name="connsiteY7" fmla="*/ 149610 h 624336"/>
                <a:gd name="connsiteX8" fmla="*/ 532615 w 563723"/>
                <a:gd name="connsiteY8" fmla="*/ 290988 h 624336"/>
                <a:gd name="connsiteX9" fmla="*/ 443314 w 563723"/>
                <a:gd name="connsiteY9" fmla="*/ 441900 h 624336"/>
                <a:gd name="connsiteX10" fmla="*/ 381763 w 563723"/>
                <a:gd name="connsiteY10" fmla="*/ 506690 h 624336"/>
                <a:gd name="connsiteX11" fmla="*/ 372289 w 563723"/>
                <a:gd name="connsiteY11" fmla="*/ 593302 h 624336"/>
                <a:gd name="connsiteX12" fmla="*/ 397411 w 563723"/>
                <a:gd name="connsiteY12" fmla="*/ 593302 h 624336"/>
                <a:gd name="connsiteX13" fmla="*/ 408657 w 563723"/>
                <a:gd name="connsiteY13" fmla="*/ 509747 h 624336"/>
                <a:gd name="connsiteX14" fmla="*/ 437935 w 563723"/>
                <a:gd name="connsiteY14" fmla="*/ 481263 h 624336"/>
                <a:gd name="connsiteX15" fmla="*/ 469597 w 563723"/>
                <a:gd name="connsiteY15" fmla="*/ 450763 h 624336"/>
                <a:gd name="connsiteX16" fmla="*/ 553396 w 563723"/>
                <a:gd name="connsiteY16" fmla="*/ 310547 h 624336"/>
                <a:gd name="connsiteX17" fmla="*/ 554191 w 563723"/>
                <a:gd name="connsiteY17" fmla="*/ 163057 h 624336"/>
                <a:gd name="connsiteX18" fmla="*/ 519718 w 563723"/>
                <a:gd name="connsiteY18" fmla="*/ 85920 h 624336"/>
                <a:gd name="connsiteX19" fmla="*/ 459878 w 563723"/>
                <a:gd name="connsiteY19" fmla="*/ 38855 h 624336"/>
                <a:gd name="connsiteX20" fmla="*/ 296741 w 563723"/>
                <a:gd name="connsiteY20" fmla="*/ 225 h 624336"/>
                <a:gd name="connsiteX21" fmla="*/ 131465 w 563723"/>
                <a:gd name="connsiteY21" fmla="*/ 44967 h 624336"/>
                <a:gd name="connsiteX22" fmla="*/ 7018 w 563723"/>
                <a:gd name="connsiteY22" fmla="*/ 336402 h 624336"/>
                <a:gd name="connsiteX23" fmla="*/ 45954 w 563723"/>
                <a:gd name="connsiteY23" fmla="*/ 412561 h 624336"/>
                <a:gd name="connsiteX24" fmla="*/ 118078 w 563723"/>
                <a:gd name="connsiteY24" fmla="*/ 466716 h 624336"/>
                <a:gd name="connsiteX25" fmla="*/ 188186 w 563723"/>
                <a:gd name="connsiteY25" fmla="*/ 524783 h 624336"/>
                <a:gd name="connsiteX26" fmla="*/ 210191 w 563723"/>
                <a:gd name="connsiteY26" fmla="*/ 612311 h 624336"/>
                <a:gd name="connsiteX27" fmla="*/ 235374 w 563723"/>
                <a:gd name="connsiteY27" fmla="*/ 612250 h 624336"/>
                <a:gd name="connsiteX28" fmla="*/ 235374 w 563723"/>
                <a:gd name="connsiteY28" fmla="*/ 612250 h 6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3723" h="624336">
                  <a:moveTo>
                    <a:pt x="235374" y="612250"/>
                  </a:moveTo>
                  <a:cubicBezTo>
                    <a:pt x="239163" y="562068"/>
                    <a:pt x="218565" y="510419"/>
                    <a:pt x="180057" y="477657"/>
                  </a:cubicBezTo>
                  <a:cubicBezTo>
                    <a:pt x="140327" y="443856"/>
                    <a:pt x="86967" y="429309"/>
                    <a:pt x="56405" y="384872"/>
                  </a:cubicBezTo>
                  <a:cubicBezTo>
                    <a:pt x="-7835" y="291415"/>
                    <a:pt x="36173" y="169842"/>
                    <a:pt x="109643" y="96127"/>
                  </a:cubicBezTo>
                  <a:cubicBezTo>
                    <a:pt x="148701" y="56947"/>
                    <a:pt x="197722" y="32009"/>
                    <a:pt x="252977" y="26569"/>
                  </a:cubicBezTo>
                  <a:cubicBezTo>
                    <a:pt x="307804" y="21129"/>
                    <a:pt x="365504" y="29809"/>
                    <a:pt x="417397" y="47962"/>
                  </a:cubicBezTo>
                  <a:cubicBezTo>
                    <a:pt x="440686" y="56092"/>
                    <a:pt x="463729" y="67399"/>
                    <a:pt x="482555" y="83597"/>
                  </a:cubicBezTo>
                  <a:cubicBezTo>
                    <a:pt x="503214" y="101384"/>
                    <a:pt x="516478" y="123694"/>
                    <a:pt x="524485" y="149610"/>
                  </a:cubicBezTo>
                  <a:cubicBezTo>
                    <a:pt x="538788" y="195819"/>
                    <a:pt x="544106" y="243617"/>
                    <a:pt x="532615" y="290988"/>
                  </a:cubicBezTo>
                  <a:cubicBezTo>
                    <a:pt x="518556" y="348871"/>
                    <a:pt x="484572" y="399786"/>
                    <a:pt x="443314" y="441900"/>
                  </a:cubicBezTo>
                  <a:cubicBezTo>
                    <a:pt x="422655" y="462987"/>
                    <a:pt x="394599" y="479124"/>
                    <a:pt x="381763" y="506690"/>
                  </a:cubicBezTo>
                  <a:cubicBezTo>
                    <a:pt x="369172" y="533768"/>
                    <a:pt x="370394" y="564268"/>
                    <a:pt x="372289" y="593302"/>
                  </a:cubicBezTo>
                  <a:cubicBezTo>
                    <a:pt x="373328" y="609377"/>
                    <a:pt x="398511" y="609499"/>
                    <a:pt x="397411" y="593302"/>
                  </a:cubicBezTo>
                  <a:cubicBezTo>
                    <a:pt x="395577" y="565796"/>
                    <a:pt x="392827" y="534012"/>
                    <a:pt x="408657" y="509747"/>
                  </a:cubicBezTo>
                  <a:cubicBezTo>
                    <a:pt x="416114" y="498255"/>
                    <a:pt x="427544" y="489943"/>
                    <a:pt x="437935" y="481263"/>
                  </a:cubicBezTo>
                  <a:cubicBezTo>
                    <a:pt x="449182" y="471850"/>
                    <a:pt x="459634" y="461520"/>
                    <a:pt x="469597" y="450763"/>
                  </a:cubicBezTo>
                  <a:cubicBezTo>
                    <a:pt x="506943" y="410666"/>
                    <a:pt x="537688" y="363418"/>
                    <a:pt x="553396" y="310547"/>
                  </a:cubicBezTo>
                  <a:cubicBezTo>
                    <a:pt x="568005" y="261465"/>
                    <a:pt x="566049" y="212444"/>
                    <a:pt x="554191" y="163057"/>
                  </a:cubicBezTo>
                  <a:cubicBezTo>
                    <a:pt x="547528" y="135368"/>
                    <a:pt x="537749" y="108352"/>
                    <a:pt x="519718" y="85920"/>
                  </a:cubicBezTo>
                  <a:cubicBezTo>
                    <a:pt x="503703" y="65994"/>
                    <a:pt x="482616" y="50407"/>
                    <a:pt x="459878" y="38855"/>
                  </a:cubicBezTo>
                  <a:cubicBezTo>
                    <a:pt x="410369" y="13733"/>
                    <a:pt x="351874" y="2181"/>
                    <a:pt x="296741" y="225"/>
                  </a:cubicBezTo>
                  <a:cubicBezTo>
                    <a:pt x="238307" y="-1914"/>
                    <a:pt x="179751" y="11044"/>
                    <a:pt x="131465" y="44967"/>
                  </a:cubicBezTo>
                  <a:cubicBezTo>
                    <a:pt x="42224" y="107740"/>
                    <a:pt x="-21894" y="226502"/>
                    <a:pt x="7018" y="336402"/>
                  </a:cubicBezTo>
                  <a:cubicBezTo>
                    <a:pt x="14353" y="364274"/>
                    <a:pt x="27494" y="390434"/>
                    <a:pt x="45954" y="412561"/>
                  </a:cubicBezTo>
                  <a:cubicBezTo>
                    <a:pt x="65635" y="436155"/>
                    <a:pt x="91796" y="451680"/>
                    <a:pt x="118078" y="466716"/>
                  </a:cubicBezTo>
                  <a:cubicBezTo>
                    <a:pt x="144911" y="482119"/>
                    <a:pt x="170950" y="498255"/>
                    <a:pt x="188186" y="524783"/>
                  </a:cubicBezTo>
                  <a:cubicBezTo>
                    <a:pt x="205117" y="550882"/>
                    <a:pt x="212575" y="581383"/>
                    <a:pt x="210191" y="612311"/>
                  </a:cubicBezTo>
                  <a:cubicBezTo>
                    <a:pt x="208968" y="628386"/>
                    <a:pt x="234151" y="628325"/>
                    <a:pt x="235374" y="612250"/>
                  </a:cubicBezTo>
                  <a:lnTo>
                    <a:pt x="235374" y="612250"/>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109" name="任意多边形: 形状 108"/>
            <p:cNvSpPr/>
            <p:nvPr/>
          </p:nvSpPr>
          <p:spPr>
            <a:xfrm>
              <a:off x="9268741" y="3904165"/>
              <a:ext cx="160107" cy="225732"/>
            </a:xfrm>
            <a:custGeom>
              <a:avLst/>
              <a:gdLst>
                <a:gd name="connsiteX0" fmla="*/ 46851 w 160107"/>
                <a:gd name="connsiteY0" fmla="*/ 220231 h 225732"/>
                <a:gd name="connsiteX1" fmla="*/ 47218 w 160107"/>
                <a:gd name="connsiteY1" fmla="*/ 97435 h 225732"/>
                <a:gd name="connsiteX2" fmla="*/ 27353 w 160107"/>
                <a:gd name="connsiteY2" fmla="*/ 57399 h 225732"/>
                <a:gd name="connsiteX3" fmla="*/ 642 w 160107"/>
                <a:gd name="connsiteY3" fmla="*/ 70602 h 225732"/>
                <a:gd name="connsiteX4" fmla="*/ 18184 w 160107"/>
                <a:gd name="connsiteY4" fmla="*/ 103731 h 225732"/>
                <a:gd name="connsiteX5" fmla="*/ 54675 w 160107"/>
                <a:gd name="connsiteY5" fmla="*/ 97313 h 225732"/>
                <a:gd name="connsiteX6" fmla="*/ 48134 w 160107"/>
                <a:gd name="connsiteY6" fmla="*/ 22865 h 225732"/>
                <a:gd name="connsiteX7" fmla="*/ 25030 w 160107"/>
                <a:gd name="connsiteY7" fmla="*/ 29283 h 225732"/>
                <a:gd name="connsiteX8" fmla="*/ 50640 w 160107"/>
                <a:gd name="connsiteY8" fmla="*/ 55688 h 225732"/>
                <a:gd name="connsiteX9" fmla="*/ 115920 w 160107"/>
                <a:gd name="connsiteY9" fmla="*/ 17547 h 225732"/>
                <a:gd name="connsiteX10" fmla="*/ 99967 w 160107"/>
                <a:gd name="connsiteY10" fmla="*/ 127 h 225732"/>
                <a:gd name="connsiteX11" fmla="*/ 84197 w 160107"/>
                <a:gd name="connsiteY11" fmla="*/ 29344 h 225732"/>
                <a:gd name="connsiteX12" fmla="*/ 149171 w 160107"/>
                <a:gd name="connsiteY12" fmla="*/ 61067 h 225732"/>
                <a:gd name="connsiteX13" fmla="*/ 151432 w 160107"/>
                <a:gd name="connsiteY13" fmla="*/ 38024 h 225732"/>
                <a:gd name="connsiteX14" fmla="*/ 123316 w 160107"/>
                <a:gd name="connsiteY14" fmla="*/ 61005 h 225732"/>
                <a:gd name="connsiteX15" fmla="*/ 123988 w 160107"/>
                <a:gd name="connsiteY15" fmla="*/ 127324 h 225732"/>
                <a:gd name="connsiteX16" fmla="*/ 123193 w 160107"/>
                <a:gd name="connsiteY16" fmla="*/ 201344 h 225732"/>
                <a:gd name="connsiteX17" fmla="*/ 134623 w 160107"/>
                <a:gd name="connsiteY17" fmla="*/ 201344 h 225732"/>
                <a:gd name="connsiteX18" fmla="*/ 135968 w 160107"/>
                <a:gd name="connsiteY18" fmla="*/ 140343 h 225732"/>
                <a:gd name="connsiteX19" fmla="*/ 131812 w 160107"/>
                <a:gd name="connsiteY19" fmla="*/ 78915 h 225732"/>
                <a:gd name="connsiteX20" fmla="*/ 140858 w 160107"/>
                <a:gd name="connsiteY20" fmla="*/ 53243 h 225732"/>
                <a:gd name="connsiteX21" fmla="*/ 143364 w 160107"/>
                <a:gd name="connsiteY21" fmla="*/ 51165 h 225732"/>
                <a:gd name="connsiteX22" fmla="*/ 126861 w 160107"/>
                <a:gd name="connsiteY22" fmla="*/ 55199 h 225732"/>
                <a:gd name="connsiteX23" fmla="*/ 102290 w 160107"/>
                <a:gd name="connsiteY23" fmla="*/ 43219 h 225732"/>
                <a:gd name="connsiteX24" fmla="*/ 95872 w 160107"/>
                <a:gd name="connsiteY24" fmla="*/ 30261 h 225732"/>
                <a:gd name="connsiteX25" fmla="*/ 95138 w 160107"/>
                <a:gd name="connsiteY25" fmla="*/ 23476 h 225732"/>
                <a:gd name="connsiteX26" fmla="*/ 100578 w 160107"/>
                <a:gd name="connsiteY26" fmla="*/ 16325 h 225732"/>
                <a:gd name="connsiteX27" fmla="*/ 103023 w 160107"/>
                <a:gd name="connsiteY27" fmla="*/ 22315 h 225732"/>
                <a:gd name="connsiteX28" fmla="*/ 100333 w 160107"/>
                <a:gd name="connsiteY28" fmla="*/ 28366 h 225732"/>
                <a:gd name="connsiteX29" fmla="*/ 92082 w 160107"/>
                <a:gd name="connsiteY29" fmla="*/ 38573 h 225732"/>
                <a:gd name="connsiteX30" fmla="*/ 65432 w 160107"/>
                <a:gd name="connsiteY30" fmla="*/ 47436 h 225732"/>
                <a:gd name="connsiteX31" fmla="*/ 41411 w 160107"/>
                <a:gd name="connsiteY31" fmla="*/ 35945 h 225732"/>
                <a:gd name="connsiteX32" fmla="*/ 37255 w 160107"/>
                <a:gd name="connsiteY32" fmla="*/ 30750 h 225732"/>
                <a:gd name="connsiteX33" fmla="*/ 38049 w 160107"/>
                <a:gd name="connsiteY33" fmla="*/ 30811 h 225732"/>
                <a:gd name="connsiteX34" fmla="*/ 51069 w 160107"/>
                <a:gd name="connsiteY34" fmla="*/ 39980 h 225732"/>
                <a:gd name="connsiteX35" fmla="*/ 41900 w 160107"/>
                <a:gd name="connsiteY35" fmla="*/ 92973 h 225732"/>
                <a:gd name="connsiteX36" fmla="*/ 13844 w 160107"/>
                <a:gd name="connsiteY36" fmla="*/ 83682 h 225732"/>
                <a:gd name="connsiteX37" fmla="*/ 12683 w 160107"/>
                <a:gd name="connsiteY37" fmla="*/ 70541 h 225732"/>
                <a:gd name="connsiteX38" fmla="*/ 25764 w 160107"/>
                <a:gd name="connsiteY38" fmla="*/ 71947 h 225732"/>
                <a:gd name="connsiteX39" fmla="*/ 32732 w 160107"/>
                <a:gd name="connsiteY39" fmla="*/ 87533 h 225732"/>
                <a:gd name="connsiteX40" fmla="*/ 35360 w 160107"/>
                <a:gd name="connsiteY40" fmla="*/ 220048 h 225732"/>
                <a:gd name="connsiteX41" fmla="*/ 46851 w 160107"/>
                <a:gd name="connsiteY41" fmla="*/ 220231 h 225732"/>
                <a:gd name="connsiteX42" fmla="*/ 46851 w 160107"/>
                <a:gd name="connsiteY42" fmla="*/ 220231 h 22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0107" h="225732">
                  <a:moveTo>
                    <a:pt x="46851" y="220231"/>
                  </a:moveTo>
                  <a:cubicBezTo>
                    <a:pt x="44223" y="179279"/>
                    <a:pt x="55469" y="138082"/>
                    <a:pt x="47218" y="97435"/>
                  </a:cubicBezTo>
                  <a:cubicBezTo>
                    <a:pt x="44650" y="84782"/>
                    <a:pt x="39578" y="64368"/>
                    <a:pt x="27353" y="57399"/>
                  </a:cubicBezTo>
                  <a:cubicBezTo>
                    <a:pt x="16473" y="51226"/>
                    <a:pt x="3515" y="59172"/>
                    <a:pt x="642" y="70602"/>
                  </a:cubicBezTo>
                  <a:cubicBezTo>
                    <a:pt x="-2659" y="83866"/>
                    <a:pt x="7304" y="97252"/>
                    <a:pt x="18184" y="103731"/>
                  </a:cubicBezTo>
                  <a:cubicBezTo>
                    <a:pt x="30959" y="111371"/>
                    <a:pt x="44773" y="107826"/>
                    <a:pt x="54675" y="97313"/>
                  </a:cubicBezTo>
                  <a:cubicBezTo>
                    <a:pt x="74540" y="76225"/>
                    <a:pt x="75823" y="38084"/>
                    <a:pt x="48134" y="22865"/>
                  </a:cubicBezTo>
                  <a:cubicBezTo>
                    <a:pt x="40311" y="18586"/>
                    <a:pt x="24847" y="15958"/>
                    <a:pt x="25030" y="29283"/>
                  </a:cubicBezTo>
                  <a:cubicBezTo>
                    <a:pt x="25152" y="41263"/>
                    <a:pt x="40922" y="51837"/>
                    <a:pt x="50640" y="55688"/>
                  </a:cubicBezTo>
                  <a:cubicBezTo>
                    <a:pt x="78696" y="66751"/>
                    <a:pt x="112436" y="48353"/>
                    <a:pt x="115920" y="17547"/>
                  </a:cubicBezTo>
                  <a:cubicBezTo>
                    <a:pt x="117081" y="7462"/>
                    <a:pt x="110969" y="-1157"/>
                    <a:pt x="99967" y="127"/>
                  </a:cubicBezTo>
                  <a:cubicBezTo>
                    <a:pt x="86275" y="1778"/>
                    <a:pt x="82608" y="17914"/>
                    <a:pt x="84197" y="29344"/>
                  </a:cubicBezTo>
                  <a:cubicBezTo>
                    <a:pt x="88476" y="59661"/>
                    <a:pt x="122705" y="75614"/>
                    <a:pt x="149171" y="61067"/>
                  </a:cubicBezTo>
                  <a:cubicBezTo>
                    <a:pt x="158400" y="55994"/>
                    <a:pt x="167202" y="41508"/>
                    <a:pt x="151432" y="38024"/>
                  </a:cubicBezTo>
                  <a:cubicBezTo>
                    <a:pt x="137741" y="35028"/>
                    <a:pt x="127228" y="49881"/>
                    <a:pt x="123316" y="61005"/>
                  </a:cubicBezTo>
                  <a:cubicBezTo>
                    <a:pt x="116103" y="81665"/>
                    <a:pt x="122827" y="106114"/>
                    <a:pt x="123988" y="127324"/>
                  </a:cubicBezTo>
                  <a:cubicBezTo>
                    <a:pt x="125394" y="152018"/>
                    <a:pt x="125027" y="176712"/>
                    <a:pt x="123193" y="201344"/>
                  </a:cubicBezTo>
                  <a:cubicBezTo>
                    <a:pt x="122643" y="208679"/>
                    <a:pt x="134073" y="208679"/>
                    <a:pt x="134623" y="201344"/>
                  </a:cubicBezTo>
                  <a:cubicBezTo>
                    <a:pt x="136090" y="181051"/>
                    <a:pt x="136641" y="160697"/>
                    <a:pt x="135968" y="140343"/>
                  </a:cubicBezTo>
                  <a:cubicBezTo>
                    <a:pt x="135296" y="119989"/>
                    <a:pt x="131017" y="99207"/>
                    <a:pt x="131812" y="78915"/>
                  </a:cubicBezTo>
                  <a:cubicBezTo>
                    <a:pt x="132178" y="69868"/>
                    <a:pt x="134073" y="59844"/>
                    <a:pt x="140858" y="53243"/>
                  </a:cubicBezTo>
                  <a:cubicBezTo>
                    <a:pt x="143425" y="50737"/>
                    <a:pt x="149904" y="48109"/>
                    <a:pt x="143364" y="51165"/>
                  </a:cubicBezTo>
                  <a:cubicBezTo>
                    <a:pt x="138108" y="53610"/>
                    <a:pt x="132790" y="55260"/>
                    <a:pt x="126861" y="55199"/>
                  </a:cubicBezTo>
                  <a:cubicBezTo>
                    <a:pt x="117142" y="55138"/>
                    <a:pt x="108280" y="50798"/>
                    <a:pt x="102290" y="43219"/>
                  </a:cubicBezTo>
                  <a:cubicBezTo>
                    <a:pt x="99234" y="39368"/>
                    <a:pt x="97033" y="35089"/>
                    <a:pt x="95872" y="30261"/>
                  </a:cubicBezTo>
                  <a:cubicBezTo>
                    <a:pt x="95383" y="28122"/>
                    <a:pt x="95016" y="25677"/>
                    <a:pt x="95138" y="23476"/>
                  </a:cubicBezTo>
                  <a:cubicBezTo>
                    <a:pt x="95383" y="18403"/>
                    <a:pt x="94893" y="14308"/>
                    <a:pt x="100578" y="16325"/>
                  </a:cubicBezTo>
                  <a:cubicBezTo>
                    <a:pt x="105529" y="18097"/>
                    <a:pt x="104490" y="17975"/>
                    <a:pt x="103023" y="22315"/>
                  </a:cubicBezTo>
                  <a:cubicBezTo>
                    <a:pt x="102290" y="24393"/>
                    <a:pt x="101434" y="26471"/>
                    <a:pt x="100333" y="28366"/>
                  </a:cubicBezTo>
                  <a:cubicBezTo>
                    <a:pt x="98194" y="32217"/>
                    <a:pt x="95383" y="35701"/>
                    <a:pt x="92082" y="38573"/>
                  </a:cubicBezTo>
                  <a:cubicBezTo>
                    <a:pt x="84686" y="45052"/>
                    <a:pt x="75212" y="48353"/>
                    <a:pt x="65432" y="47436"/>
                  </a:cubicBezTo>
                  <a:cubicBezTo>
                    <a:pt x="56386" y="46581"/>
                    <a:pt x="47645" y="42547"/>
                    <a:pt x="41411" y="35945"/>
                  </a:cubicBezTo>
                  <a:cubicBezTo>
                    <a:pt x="40250" y="34723"/>
                    <a:pt x="37621" y="32339"/>
                    <a:pt x="37255" y="30750"/>
                  </a:cubicBezTo>
                  <a:cubicBezTo>
                    <a:pt x="37010" y="29711"/>
                    <a:pt x="34504" y="31483"/>
                    <a:pt x="38049" y="30811"/>
                  </a:cubicBezTo>
                  <a:cubicBezTo>
                    <a:pt x="42083" y="30016"/>
                    <a:pt x="48685" y="37045"/>
                    <a:pt x="51069" y="39980"/>
                  </a:cubicBezTo>
                  <a:cubicBezTo>
                    <a:pt x="63415" y="55321"/>
                    <a:pt x="58526" y="82215"/>
                    <a:pt x="41900" y="92973"/>
                  </a:cubicBezTo>
                  <a:cubicBezTo>
                    <a:pt x="31448" y="99696"/>
                    <a:pt x="19713" y="93829"/>
                    <a:pt x="13844" y="83682"/>
                  </a:cubicBezTo>
                  <a:cubicBezTo>
                    <a:pt x="12133" y="80748"/>
                    <a:pt x="9077" y="72986"/>
                    <a:pt x="12683" y="70541"/>
                  </a:cubicBezTo>
                  <a:cubicBezTo>
                    <a:pt x="14884" y="69013"/>
                    <a:pt x="24358" y="70663"/>
                    <a:pt x="25764" y="71947"/>
                  </a:cubicBezTo>
                  <a:cubicBezTo>
                    <a:pt x="29309" y="75186"/>
                    <a:pt x="31264" y="83193"/>
                    <a:pt x="32732" y="87533"/>
                  </a:cubicBezTo>
                  <a:cubicBezTo>
                    <a:pt x="46912" y="130319"/>
                    <a:pt x="32487" y="176223"/>
                    <a:pt x="35360" y="220048"/>
                  </a:cubicBezTo>
                  <a:cubicBezTo>
                    <a:pt x="35910" y="227566"/>
                    <a:pt x="47340" y="227627"/>
                    <a:pt x="46851" y="220231"/>
                  </a:cubicBezTo>
                  <a:lnTo>
                    <a:pt x="46851" y="22023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110" name="任意多边形: 形状 109"/>
            <p:cNvSpPr/>
            <p:nvPr/>
          </p:nvSpPr>
          <p:spPr>
            <a:xfrm>
              <a:off x="9138443" y="3627639"/>
              <a:ext cx="95664" cy="214628"/>
            </a:xfrm>
            <a:custGeom>
              <a:avLst/>
              <a:gdLst>
                <a:gd name="connsiteX0" fmla="*/ 87115 w 95664"/>
                <a:gd name="connsiteY0" fmla="*/ 805 h 214628"/>
                <a:gd name="connsiteX1" fmla="*/ 12728 w 95664"/>
                <a:gd name="connsiteY1" fmla="*/ 89556 h 214628"/>
                <a:gd name="connsiteX2" fmla="*/ 442 w 95664"/>
                <a:gd name="connsiteY2" fmla="*/ 148417 h 214628"/>
                <a:gd name="connsiteX3" fmla="*/ 21896 w 95664"/>
                <a:gd name="connsiteY3" fmla="*/ 211679 h 214628"/>
                <a:gd name="connsiteX4" fmla="*/ 31737 w 95664"/>
                <a:gd name="connsiteY4" fmla="*/ 205934 h 214628"/>
                <a:gd name="connsiteX5" fmla="*/ 11628 w 95664"/>
                <a:gd name="connsiteY5" fmla="*/ 146400 h 214628"/>
                <a:gd name="connsiteX6" fmla="*/ 26053 w 95664"/>
                <a:gd name="connsiteY6" fmla="*/ 88150 h 214628"/>
                <a:gd name="connsiteX7" fmla="*/ 92860 w 95664"/>
                <a:gd name="connsiteY7" fmla="*/ 10646 h 214628"/>
                <a:gd name="connsiteX8" fmla="*/ 87115 w 95664"/>
                <a:gd name="connsiteY8" fmla="*/ 805 h 214628"/>
                <a:gd name="connsiteX9" fmla="*/ 87115 w 95664"/>
                <a:gd name="connsiteY9" fmla="*/ 805 h 21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664" h="214628">
                  <a:moveTo>
                    <a:pt x="87115" y="805"/>
                  </a:moveTo>
                  <a:cubicBezTo>
                    <a:pt x="52703" y="20548"/>
                    <a:pt x="29109" y="54165"/>
                    <a:pt x="12728" y="89556"/>
                  </a:cubicBezTo>
                  <a:cubicBezTo>
                    <a:pt x="4171" y="108137"/>
                    <a:pt x="-1697" y="127758"/>
                    <a:pt x="442" y="148417"/>
                  </a:cubicBezTo>
                  <a:cubicBezTo>
                    <a:pt x="2765" y="170849"/>
                    <a:pt x="12423" y="191509"/>
                    <a:pt x="21896" y="211679"/>
                  </a:cubicBezTo>
                  <a:cubicBezTo>
                    <a:pt x="25014" y="218342"/>
                    <a:pt x="34916" y="212535"/>
                    <a:pt x="31737" y="205934"/>
                  </a:cubicBezTo>
                  <a:cubicBezTo>
                    <a:pt x="22875" y="187108"/>
                    <a:pt x="13461" y="167426"/>
                    <a:pt x="11628" y="146400"/>
                  </a:cubicBezTo>
                  <a:cubicBezTo>
                    <a:pt x="9794" y="125741"/>
                    <a:pt x="16946" y="106365"/>
                    <a:pt x="26053" y="88150"/>
                  </a:cubicBezTo>
                  <a:cubicBezTo>
                    <a:pt x="41517" y="57100"/>
                    <a:pt x="62299" y="28188"/>
                    <a:pt x="92860" y="10646"/>
                  </a:cubicBezTo>
                  <a:cubicBezTo>
                    <a:pt x="99278" y="6979"/>
                    <a:pt x="93533" y="-2862"/>
                    <a:pt x="87115" y="805"/>
                  </a:cubicBezTo>
                  <a:lnTo>
                    <a:pt x="87115" y="80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111" name="任意多边形: 形状 110"/>
            <p:cNvSpPr/>
            <p:nvPr/>
          </p:nvSpPr>
          <p:spPr>
            <a:xfrm>
              <a:off x="9164064" y="3888906"/>
              <a:ext cx="31667" cy="31222"/>
            </a:xfrm>
            <a:custGeom>
              <a:avLst/>
              <a:gdLst>
                <a:gd name="connsiteX0" fmla="*/ 31544 w 31667"/>
                <a:gd name="connsiteY0" fmla="*/ 13125 h 31222"/>
                <a:gd name="connsiteX1" fmla="*/ 14002 w 31667"/>
                <a:gd name="connsiteY1" fmla="*/ 44 h 31222"/>
                <a:gd name="connsiteX2" fmla="*/ 4 w 31667"/>
                <a:gd name="connsiteY2" fmla="*/ 16119 h 31222"/>
                <a:gd name="connsiteX3" fmla="*/ 14857 w 31667"/>
                <a:gd name="connsiteY3" fmla="*/ 31217 h 31222"/>
                <a:gd name="connsiteX4" fmla="*/ 30627 w 31667"/>
                <a:gd name="connsiteY4" fmla="*/ 15692 h 31222"/>
                <a:gd name="connsiteX5" fmla="*/ 19197 w 31667"/>
                <a:gd name="connsiteY5" fmla="*/ 15692 h 31222"/>
                <a:gd name="connsiteX6" fmla="*/ 14857 w 31667"/>
                <a:gd name="connsiteY6" fmla="*/ 19787 h 31222"/>
                <a:gd name="connsiteX7" fmla="*/ 11434 w 31667"/>
                <a:gd name="connsiteY7" fmla="*/ 15325 h 31222"/>
                <a:gd name="connsiteX8" fmla="*/ 20542 w 31667"/>
                <a:gd name="connsiteY8" fmla="*/ 16181 h 31222"/>
                <a:gd name="connsiteX9" fmla="*/ 31544 w 31667"/>
                <a:gd name="connsiteY9" fmla="*/ 13125 h 31222"/>
                <a:gd name="connsiteX10" fmla="*/ 31544 w 31667"/>
                <a:gd name="connsiteY10" fmla="*/ 13125 h 3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67" h="31222">
                  <a:moveTo>
                    <a:pt x="31544" y="13125"/>
                  </a:moveTo>
                  <a:cubicBezTo>
                    <a:pt x="30016" y="5239"/>
                    <a:pt x="21887" y="-567"/>
                    <a:pt x="14002" y="44"/>
                  </a:cubicBezTo>
                  <a:cubicBezTo>
                    <a:pt x="5567" y="716"/>
                    <a:pt x="-179" y="7868"/>
                    <a:pt x="4" y="16119"/>
                  </a:cubicBezTo>
                  <a:cubicBezTo>
                    <a:pt x="127" y="24249"/>
                    <a:pt x="6422" y="31461"/>
                    <a:pt x="14857" y="31217"/>
                  </a:cubicBezTo>
                  <a:cubicBezTo>
                    <a:pt x="23231" y="30972"/>
                    <a:pt x="30505" y="24188"/>
                    <a:pt x="30627" y="15692"/>
                  </a:cubicBezTo>
                  <a:cubicBezTo>
                    <a:pt x="30749" y="8357"/>
                    <a:pt x="19319" y="8357"/>
                    <a:pt x="19197" y="15692"/>
                  </a:cubicBezTo>
                  <a:cubicBezTo>
                    <a:pt x="19197" y="17831"/>
                    <a:pt x="16997" y="19665"/>
                    <a:pt x="14857" y="19787"/>
                  </a:cubicBezTo>
                  <a:cubicBezTo>
                    <a:pt x="12290" y="19909"/>
                    <a:pt x="11313" y="17586"/>
                    <a:pt x="11434" y="15325"/>
                  </a:cubicBezTo>
                  <a:cubicBezTo>
                    <a:pt x="11801" y="9090"/>
                    <a:pt x="19625" y="11291"/>
                    <a:pt x="20542" y="16181"/>
                  </a:cubicBezTo>
                  <a:cubicBezTo>
                    <a:pt x="21887" y="23393"/>
                    <a:pt x="32950" y="20337"/>
                    <a:pt x="31544" y="13125"/>
                  </a:cubicBezTo>
                  <a:lnTo>
                    <a:pt x="31544" y="1312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112" name="任意多边形: 形状 111"/>
            <p:cNvSpPr/>
            <p:nvPr/>
          </p:nvSpPr>
          <p:spPr>
            <a:xfrm>
              <a:off x="9287308" y="3364693"/>
              <a:ext cx="44625" cy="79550"/>
            </a:xfrm>
            <a:custGeom>
              <a:avLst/>
              <a:gdLst>
                <a:gd name="connsiteX0" fmla="*/ 33969 w 44625"/>
                <a:gd name="connsiteY0" fmla="*/ 66873 h 79550"/>
                <a:gd name="connsiteX1" fmla="*/ 20460 w 44625"/>
                <a:gd name="connsiteY1" fmla="*/ 15836 h 79550"/>
                <a:gd name="connsiteX2" fmla="*/ 15387 w 44625"/>
                <a:gd name="connsiteY2" fmla="*/ 24699 h 79550"/>
                <a:gd name="connsiteX3" fmla="*/ 29995 w 44625"/>
                <a:gd name="connsiteY3" fmla="*/ 20481 h 79550"/>
                <a:gd name="connsiteX4" fmla="*/ 19726 w 44625"/>
                <a:gd name="connsiteY4" fmla="*/ 10213 h 79550"/>
                <a:gd name="connsiteX5" fmla="*/ 26267 w 44625"/>
                <a:gd name="connsiteY5" fmla="*/ 59417 h 79550"/>
                <a:gd name="connsiteX6" fmla="*/ 20827 w 44625"/>
                <a:gd name="connsiteY6" fmla="*/ 79282 h 79550"/>
                <a:gd name="connsiteX7" fmla="*/ 44176 w 44625"/>
                <a:gd name="connsiteY7" fmla="*/ 61067 h 79550"/>
                <a:gd name="connsiteX8" fmla="*/ 40325 w 44625"/>
                <a:gd name="connsiteY8" fmla="*/ 10273 h 79550"/>
                <a:gd name="connsiteX9" fmla="*/ 30057 w 44625"/>
                <a:gd name="connsiteY9" fmla="*/ 5 h 79550"/>
                <a:gd name="connsiteX10" fmla="*/ 5118 w 44625"/>
                <a:gd name="connsiteY10" fmla="*/ 7034 h 79550"/>
                <a:gd name="connsiteX11" fmla="*/ 45 w 44625"/>
                <a:gd name="connsiteY11" fmla="*/ 15897 h 79550"/>
                <a:gd name="connsiteX12" fmla="*/ 14286 w 44625"/>
                <a:gd name="connsiteY12" fmla="*/ 72436 h 79550"/>
                <a:gd name="connsiteX13" fmla="*/ 33969 w 44625"/>
                <a:gd name="connsiteY13" fmla="*/ 66873 h 79550"/>
                <a:gd name="connsiteX14" fmla="*/ 33969 w 44625"/>
                <a:gd name="connsiteY14" fmla="*/ 66873 h 7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625" h="79550">
                  <a:moveTo>
                    <a:pt x="33969" y="66873"/>
                  </a:moveTo>
                  <a:cubicBezTo>
                    <a:pt x="27306" y="50492"/>
                    <a:pt x="22539" y="33439"/>
                    <a:pt x="20460" y="15836"/>
                  </a:cubicBezTo>
                  <a:cubicBezTo>
                    <a:pt x="18749" y="18770"/>
                    <a:pt x="17037" y="21765"/>
                    <a:pt x="15387" y="24699"/>
                  </a:cubicBezTo>
                  <a:cubicBezTo>
                    <a:pt x="20155" y="21643"/>
                    <a:pt x="24311" y="20420"/>
                    <a:pt x="29995" y="20481"/>
                  </a:cubicBezTo>
                  <a:cubicBezTo>
                    <a:pt x="26572" y="17058"/>
                    <a:pt x="23150" y="13635"/>
                    <a:pt x="19726" y="10213"/>
                  </a:cubicBezTo>
                  <a:cubicBezTo>
                    <a:pt x="20277" y="16264"/>
                    <a:pt x="20766" y="58622"/>
                    <a:pt x="26267" y="59417"/>
                  </a:cubicBezTo>
                  <a:cubicBezTo>
                    <a:pt x="13309" y="57583"/>
                    <a:pt x="7747" y="77387"/>
                    <a:pt x="20827" y="79282"/>
                  </a:cubicBezTo>
                  <a:cubicBezTo>
                    <a:pt x="33357" y="81054"/>
                    <a:pt x="42709" y="73964"/>
                    <a:pt x="44176" y="61067"/>
                  </a:cubicBezTo>
                  <a:cubicBezTo>
                    <a:pt x="46010" y="44992"/>
                    <a:pt x="41731" y="26349"/>
                    <a:pt x="40325" y="10273"/>
                  </a:cubicBezTo>
                  <a:cubicBezTo>
                    <a:pt x="39836" y="4650"/>
                    <a:pt x="35985" y="66"/>
                    <a:pt x="30057" y="5"/>
                  </a:cubicBezTo>
                  <a:cubicBezTo>
                    <a:pt x="20949" y="-117"/>
                    <a:pt x="12820" y="2083"/>
                    <a:pt x="5118" y="7034"/>
                  </a:cubicBezTo>
                  <a:cubicBezTo>
                    <a:pt x="2307" y="8807"/>
                    <a:pt x="-383" y="12352"/>
                    <a:pt x="45" y="15897"/>
                  </a:cubicBezTo>
                  <a:cubicBezTo>
                    <a:pt x="2368" y="35456"/>
                    <a:pt x="6830" y="54160"/>
                    <a:pt x="14286" y="72436"/>
                  </a:cubicBezTo>
                  <a:cubicBezTo>
                    <a:pt x="19054" y="84477"/>
                    <a:pt x="38980" y="79159"/>
                    <a:pt x="33969" y="66873"/>
                  </a:cubicBezTo>
                  <a:lnTo>
                    <a:pt x="33969" y="6687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113" name="任意多边形: 形状 112"/>
            <p:cNvSpPr/>
            <p:nvPr/>
          </p:nvSpPr>
          <p:spPr>
            <a:xfrm>
              <a:off x="9634686" y="3499247"/>
              <a:ext cx="77447" cy="73015"/>
            </a:xfrm>
            <a:custGeom>
              <a:avLst/>
              <a:gdLst>
                <a:gd name="connsiteX0" fmla="*/ 20017 w 77447"/>
                <a:gd name="connsiteY0" fmla="*/ 59455 h 73015"/>
                <a:gd name="connsiteX1" fmla="*/ 64209 w 77447"/>
                <a:gd name="connsiteY1" fmla="*/ 17342 h 73015"/>
                <a:gd name="connsiteX2" fmla="*/ 47033 w 77447"/>
                <a:gd name="connsiteY2" fmla="*/ 12819 h 73015"/>
                <a:gd name="connsiteX3" fmla="*/ 58219 w 77447"/>
                <a:gd name="connsiteY3" fmla="*/ 39407 h 73015"/>
                <a:gd name="connsiteX4" fmla="*/ 61886 w 77447"/>
                <a:gd name="connsiteY4" fmla="*/ 25349 h 73015"/>
                <a:gd name="connsiteX5" fmla="*/ 40371 w 77447"/>
                <a:gd name="connsiteY5" fmla="*/ 39896 h 73015"/>
                <a:gd name="connsiteX6" fmla="*/ 20873 w 77447"/>
                <a:gd name="connsiteY6" fmla="*/ 52365 h 73015"/>
                <a:gd name="connsiteX7" fmla="*/ 28147 w 77447"/>
                <a:gd name="connsiteY7" fmla="*/ 55360 h 73015"/>
                <a:gd name="connsiteX8" fmla="*/ 16288 w 77447"/>
                <a:gd name="connsiteY8" fmla="*/ 44541 h 73015"/>
                <a:gd name="connsiteX9" fmla="*/ 2047 w 77447"/>
                <a:gd name="connsiteY9" fmla="*/ 50654 h 73015"/>
                <a:gd name="connsiteX10" fmla="*/ 19833 w 77447"/>
                <a:gd name="connsiteY10" fmla="*/ 61044 h 73015"/>
                <a:gd name="connsiteX11" fmla="*/ 20811 w 77447"/>
                <a:gd name="connsiteY11" fmla="*/ 59822 h 73015"/>
                <a:gd name="connsiteX12" fmla="*/ 11949 w 77447"/>
                <a:gd name="connsiteY12" fmla="*/ 64895 h 73015"/>
                <a:gd name="connsiteX13" fmla="*/ 9687 w 77447"/>
                <a:gd name="connsiteY13" fmla="*/ 65140 h 73015"/>
                <a:gd name="connsiteX14" fmla="*/ 11888 w 77447"/>
                <a:gd name="connsiteY14" fmla="*/ 68318 h 73015"/>
                <a:gd name="connsiteX15" fmla="*/ 17022 w 77447"/>
                <a:gd name="connsiteY15" fmla="*/ 71986 h 73015"/>
                <a:gd name="connsiteX16" fmla="*/ 32914 w 77447"/>
                <a:gd name="connsiteY16" fmla="*/ 69663 h 73015"/>
                <a:gd name="connsiteX17" fmla="*/ 72338 w 77447"/>
                <a:gd name="connsiteY17" fmla="*/ 43013 h 73015"/>
                <a:gd name="connsiteX18" fmla="*/ 76006 w 77447"/>
                <a:gd name="connsiteY18" fmla="*/ 28955 h 73015"/>
                <a:gd name="connsiteX19" fmla="*/ 66898 w 77447"/>
                <a:gd name="connsiteY19" fmla="*/ 7317 h 73015"/>
                <a:gd name="connsiteX20" fmla="*/ 49722 w 77447"/>
                <a:gd name="connsiteY20" fmla="*/ 2794 h 73015"/>
                <a:gd name="connsiteX21" fmla="*/ 5531 w 77447"/>
                <a:gd name="connsiteY21" fmla="*/ 44908 h 73015"/>
                <a:gd name="connsiteX22" fmla="*/ 20017 w 77447"/>
                <a:gd name="connsiteY22" fmla="*/ 59455 h 73015"/>
                <a:gd name="connsiteX23" fmla="*/ 20017 w 77447"/>
                <a:gd name="connsiteY23" fmla="*/ 59455 h 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447" h="73015">
                  <a:moveTo>
                    <a:pt x="20017" y="59455"/>
                  </a:moveTo>
                  <a:cubicBezTo>
                    <a:pt x="33892" y="44480"/>
                    <a:pt x="48561" y="30483"/>
                    <a:pt x="64209" y="17342"/>
                  </a:cubicBezTo>
                  <a:cubicBezTo>
                    <a:pt x="58463" y="15814"/>
                    <a:pt x="52717" y="14285"/>
                    <a:pt x="47033" y="12819"/>
                  </a:cubicBezTo>
                  <a:cubicBezTo>
                    <a:pt x="49417" y="22293"/>
                    <a:pt x="53084" y="31094"/>
                    <a:pt x="58219" y="39407"/>
                  </a:cubicBezTo>
                  <a:cubicBezTo>
                    <a:pt x="59441" y="34700"/>
                    <a:pt x="60664" y="29994"/>
                    <a:pt x="61886" y="25349"/>
                  </a:cubicBezTo>
                  <a:cubicBezTo>
                    <a:pt x="54735" y="30177"/>
                    <a:pt x="47522" y="35067"/>
                    <a:pt x="40371" y="39896"/>
                  </a:cubicBezTo>
                  <a:cubicBezTo>
                    <a:pt x="36031" y="42830"/>
                    <a:pt x="26251" y="52365"/>
                    <a:pt x="20873" y="52365"/>
                  </a:cubicBezTo>
                  <a:cubicBezTo>
                    <a:pt x="23318" y="53343"/>
                    <a:pt x="25701" y="54382"/>
                    <a:pt x="28147" y="55360"/>
                  </a:cubicBezTo>
                  <a:cubicBezTo>
                    <a:pt x="23562" y="51387"/>
                    <a:pt x="23134" y="46070"/>
                    <a:pt x="16288" y="44541"/>
                  </a:cubicBezTo>
                  <a:cubicBezTo>
                    <a:pt x="10115" y="43135"/>
                    <a:pt x="5714" y="45947"/>
                    <a:pt x="2047" y="50654"/>
                  </a:cubicBezTo>
                  <a:cubicBezTo>
                    <a:pt x="-6022" y="61106"/>
                    <a:pt x="11826" y="71374"/>
                    <a:pt x="19833" y="61044"/>
                  </a:cubicBezTo>
                  <a:cubicBezTo>
                    <a:pt x="20139" y="60616"/>
                    <a:pt x="20445" y="60250"/>
                    <a:pt x="20811" y="59822"/>
                  </a:cubicBezTo>
                  <a:cubicBezTo>
                    <a:pt x="17878" y="61533"/>
                    <a:pt x="14883" y="63245"/>
                    <a:pt x="11949" y="64895"/>
                  </a:cubicBezTo>
                  <a:cubicBezTo>
                    <a:pt x="9137" y="63306"/>
                    <a:pt x="8403" y="63367"/>
                    <a:pt x="9687" y="65140"/>
                  </a:cubicBezTo>
                  <a:cubicBezTo>
                    <a:pt x="10237" y="66301"/>
                    <a:pt x="10971" y="67401"/>
                    <a:pt x="11888" y="68318"/>
                  </a:cubicBezTo>
                  <a:cubicBezTo>
                    <a:pt x="13232" y="69846"/>
                    <a:pt x="15127" y="71252"/>
                    <a:pt x="17022" y="71986"/>
                  </a:cubicBezTo>
                  <a:cubicBezTo>
                    <a:pt x="22462" y="74247"/>
                    <a:pt x="28085" y="72474"/>
                    <a:pt x="32914" y="69663"/>
                  </a:cubicBezTo>
                  <a:cubicBezTo>
                    <a:pt x="46545" y="61839"/>
                    <a:pt x="59319" y="51815"/>
                    <a:pt x="72338" y="43013"/>
                  </a:cubicBezTo>
                  <a:cubicBezTo>
                    <a:pt x="76861" y="39957"/>
                    <a:pt x="79123" y="33906"/>
                    <a:pt x="76006" y="28955"/>
                  </a:cubicBezTo>
                  <a:cubicBezTo>
                    <a:pt x="71727" y="22048"/>
                    <a:pt x="68854" y="15141"/>
                    <a:pt x="66898" y="7317"/>
                  </a:cubicBezTo>
                  <a:cubicBezTo>
                    <a:pt x="64882" y="-751"/>
                    <a:pt x="55346" y="-1973"/>
                    <a:pt x="49722" y="2794"/>
                  </a:cubicBezTo>
                  <a:cubicBezTo>
                    <a:pt x="34136" y="15936"/>
                    <a:pt x="19406" y="29933"/>
                    <a:pt x="5531" y="44908"/>
                  </a:cubicBezTo>
                  <a:cubicBezTo>
                    <a:pt x="-3515" y="54565"/>
                    <a:pt x="11032" y="69174"/>
                    <a:pt x="20017" y="59455"/>
                  </a:cubicBezTo>
                  <a:lnTo>
                    <a:pt x="20017" y="5945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114" name="任意多边形: 形状 113"/>
            <p:cNvSpPr/>
            <p:nvPr/>
          </p:nvSpPr>
          <p:spPr>
            <a:xfrm>
              <a:off x="9705273" y="3792550"/>
              <a:ext cx="66546" cy="45444"/>
            </a:xfrm>
            <a:custGeom>
              <a:avLst/>
              <a:gdLst>
                <a:gd name="connsiteX0" fmla="*/ 2423 w 66546"/>
                <a:gd name="connsiteY0" fmla="*/ 14861 h 45444"/>
                <a:gd name="connsiteX1" fmla="*/ 1140 w 66546"/>
                <a:gd name="connsiteY1" fmla="*/ 25680 h 45444"/>
                <a:gd name="connsiteX2" fmla="*/ 7313 w 66546"/>
                <a:gd name="connsiteY2" fmla="*/ 40778 h 45444"/>
                <a:gd name="connsiteX3" fmla="*/ 50893 w 66546"/>
                <a:gd name="connsiteY3" fmla="*/ 44873 h 45444"/>
                <a:gd name="connsiteX4" fmla="*/ 66480 w 66546"/>
                <a:gd name="connsiteY4" fmla="*/ 22013 h 45444"/>
                <a:gd name="connsiteX5" fmla="*/ 52055 w 66546"/>
                <a:gd name="connsiteY5" fmla="*/ 1781 h 45444"/>
                <a:gd name="connsiteX6" fmla="*/ 31518 w 66546"/>
                <a:gd name="connsiteY6" fmla="*/ 742 h 45444"/>
                <a:gd name="connsiteX7" fmla="*/ 10063 w 66546"/>
                <a:gd name="connsiteY7" fmla="*/ 9 h 45444"/>
                <a:gd name="connsiteX8" fmla="*/ 10063 w 66546"/>
                <a:gd name="connsiteY8" fmla="*/ 20607 h 45444"/>
                <a:gd name="connsiteX9" fmla="*/ 40686 w 66546"/>
                <a:gd name="connsiteY9" fmla="*/ 21708 h 45444"/>
                <a:gd name="connsiteX10" fmla="*/ 46798 w 66546"/>
                <a:gd name="connsiteY10" fmla="*/ 21952 h 45444"/>
                <a:gd name="connsiteX11" fmla="*/ 46004 w 66546"/>
                <a:gd name="connsiteY11" fmla="*/ 19996 h 45444"/>
                <a:gd name="connsiteX12" fmla="*/ 45943 w 66546"/>
                <a:gd name="connsiteY12" fmla="*/ 20791 h 45444"/>
                <a:gd name="connsiteX13" fmla="*/ 41970 w 66546"/>
                <a:gd name="connsiteY13" fmla="*/ 29531 h 45444"/>
                <a:gd name="connsiteX14" fmla="*/ 50833 w 66546"/>
                <a:gd name="connsiteY14" fmla="*/ 24458 h 45444"/>
                <a:gd name="connsiteX15" fmla="*/ 12691 w 66546"/>
                <a:gd name="connsiteY15" fmla="*/ 21096 h 45444"/>
                <a:gd name="connsiteX16" fmla="*/ 18865 w 66546"/>
                <a:gd name="connsiteY16" fmla="*/ 36194 h 45444"/>
                <a:gd name="connsiteX17" fmla="*/ 22960 w 66546"/>
                <a:gd name="connsiteY17" fmla="*/ 14984 h 45444"/>
                <a:gd name="connsiteX18" fmla="*/ 2423 w 66546"/>
                <a:gd name="connsiteY18" fmla="*/ 14861 h 45444"/>
                <a:gd name="connsiteX19" fmla="*/ 2423 w 66546"/>
                <a:gd name="connsiteY19" fmla="*/ 14861 h 4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546" h="45444">
                  <a:moveTo>
                    <a:pt x="2423" y="14861"/>
                  </a:moveTo>
                  <a:cubicBezTo>
                    <a:pt x="2789" y="18712"/>
                    <a:pt x="2789" y="22074"/>
                    <a:pt x="1140" y="25680"/>
                  </a:cubicBezTo>
                  <a:cubicBezTo>
                    <a:pt x="-1428" y="31182"/>
                    <a:pt x="223" y="39433"/>
                    <a:pt x="7313" y="40778"/>
                  </a:cubicBezTo>
                  <a:cubicBezTo>
                    <a:pt x="20821" y="43345"/>
                    <a:pt x="37202" y="46829"/>
                    <a:pt x="50893" y="44873"/>
                  </a:cubicBezTo>
                  <a:cubicBezTo>
                    <a:pt x="60795" y="43467"/>
                    <a:pt x="65808" y="31120"/>
                    <a:pt x="66480" y="22013"/>
                  </a:cubicBezTo>
                  <a:cubicBezTo>
                    <a:pt x="67213" y="12233"/>
                    <a:pt x="61834" y="3921"/>
                    <a:pt x="52055" y="1781"/>
                  </a:cubicBezTo>
                  <a:cubicBezTo>
                    <a:pt x="45576" y="375"/>
                    <a:pt x="38119" y="926"/>
                    <a:pt x="31518" y="742"/>
                  </a:cubicBezTo>
                  <a:cubicBezTo>
                    <a:pt x="24366" y="498"/>
                    <a:pt x="17215" y="253"/>
                    <a:pt x="10063" y="9"/>
                  </a:cubicBezTo>
                  <a:cubicBezTo>
                    <a:pt x="-3200" y="-480"/>
                    <a:pt x="-3139" y="20118"/>
                    <a:pt x="10063" y="20607"/>
                  </a:cubicBezTo>
                  <a:cubicBezTo>
                    <a:pt x="20271" y="20974"/>
                    <a:pt x="30478" y="21340"/>
                    <a:pt x="40686" y="21708"/>
                  </a:cubicBezTo>
                  <a:cubicBezTo>
                    <a:pt x="42214" y="21768"/>
                    <a:pt x="45393" y="22502"/>
                    <a:pt x="46798" y="21952"/>
                  </a:cubicBezTo>
                  <a:cubicBezTo>
                    <a:pt x="46126" y="19568"/>
                    <a:pt x="45881" y="18957"/>
                    <a:pt x="46004" y="19996"/>
                  </a:cubicBezTo>
                  <a:cubicBezTo>
                    <a:pt x="46065" y="20240"/>
                    <a:pt x="46004" y="20485"/>
                    <a:pt x="45943" y="20791"/>
                  </a:cubicBezTo>
                  <a:cubicBezTo>
                    <a:pt x="44537" y="22257"/>
                    <a:pt x="43253" y="27575"/>
                    <a:pt x="41970" y="29531"/>
                  </a:cubicBezTo>
                  <a:cubicBezTo>
                    <a:pt x="44903" y="27820"/>
                    <a:pt x="47898" y="26108"/>
                    <a:pt x="50833" y="24458"/>
                  </a:cubicBezTo>
                  <a:cubicBezTo>
                    <a:pt x="37996" y="24519"/>
                    <a:pt x="25344" y="23480"/>
                    <a:pt x="12691" y="21096"/>
                  </a:cubicBezTo>
                  <a:cubicBezTo>
                    <a:pt x="14770" y="26108"/>
                    <a:pt x="16787" y="31182"/>
                    <a:pt x="18865" y="36194"/>
                  </a:cubicBezTo>
                  <a:cubicBezTo>
                    <a:pt x="22043" y="29287"/>
                    <a:pt x="23694" y="22624"/>
                    <a:pt x="22960" y="14984"/>
                  </a:cubicBezTo>
                  <a:cubicBezTo>
                    <a:pt x="21738" y="1781"/>
                    <a:pt x="1140" y="1659"/>
                    <a:pt x="2423" y="14861"/>
                  </a:cubicBezTo>
                  <a:lnTo>
                    <a:pt x="2423" y="1486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115" name="任意多边形: 形状 114"/>
            <p:cNvSpPr/>
            <p:nvPr/>
          </p:nvSpPr>
          <p:spPr>
            <a:xfrm>
              <a:off x="8985757" y="3495965"/>
              <a:ext cx="73075" cy="92829"/>
            </a:xfrm>
            <a:custGeom>
              <a:avLst/>
              <a:gdLst>
                <a:gd name="connsiteX0" fmla="*/ 56616 w 73075"/>
                <a:gd name="connsiteY0" fmla="*/ 70745 h 92829"/>
                <a:gd name="connsiteX1" fmla="*/ 35528 w 73075"/>
                <a:gd name="connsiteY1" fmla="*/ 43667 h 92829"/>
                <a:gd name="connsiteX2" fmla="*/ 24221 w 73075"/>
                <a:gd name="connsiteY2" fmla="*/ 29120 h 92829"/>
                <a:gd name="connsiteX3" fmla="*/ 23915 w 73075"/>
                <a:gd name="connsiteY3" fmla="*/ 25147 h 92829"/>
                <a:gd name="connsiteX4" fmla="*/ 43107 w 73075"/>
                <a:gd name="connsiteY4" fmla="*/ 53019 h 92829"/>
                <a:gd name="connsiteX5" fmla="*/ 50443 w 73075"/>
                <a:gd name="connsiteY5" fmla="*/ 75879 h 92829"/>
                <a:gd name="connsiteX6" fmla="*/ 64990 w 73075"/>
                <a:gd name="connsiteY6" fmla="*/ 90426 h 92829"/>
                <a:gd name="connsiteX7" fmla="*/ 64439 w 73075"/>
                <a:gd name="connsiteY7" fmla="*/ 47884 h 92829"/>
                <a:gd name="connsiteX8" fmla="*/ 44208 w 73075"/>
                <a:gd name="connsiteY8" fmla="*/ 18117 h 92829"/>
                <a:gd name="connsiteX9" fmla="*/ 24526 w 73075"/>
                <a:gd name="connsiteY9" fmla="*/ 759 h 92829"/>
                <a:gd name="connsiteX10" fmla="*/ 933 w 73075"/>
                <a:gd name="connsiteY10" fmla="*/ 28570 h 92829"/>
                <a:gd name="connsiteX11" fmla="*/ 18353 w 73075"/>
                <a:gd name="connsiteY11" fmla="*/ 54730 h 92829"/>
                <a:gd name="connsiteX12" fmla="*/ 42069 w 73075"/>
                <a:gd name="connsiteY12" fmla="*/ 85170 h 92829"/>
                <a:gd name="connsiteX13" fmla="*/ 56616 w 73075"/>
                <a:gd name="connsiteY13" fmla="*/ 70745 h 92829"/>
                <a:gd name="connsiteX14" fmla="*/ 56616 w 73075"/>
                <a:gd name="connsiteY14" fmla="*/ 70745 h 9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75" h="92829">
                  <a:moveTo>
                    <a:pt x="56616" y="70745"/>
                  </a:moveTo>
                  <a:cubicBezTo>
                    <a:pt x="49587" y="61698"/>
                    <a:pt x="42557" y="52713"/>
                    <a:pt x="35528" y="43667"/>
                  </a:cubicBezTo>
                  <a:cubicBezTo>
                    <a:pt x="31800" y="38899"/>
                    <a:pt x="27644" y="34193"/>
                    <a:pt x="24221" y="29120"/>
                  </a:cubicBezTo>
                  <a:cubicBezTo>
                    <a:pt x="21287" y="24780"/>
                    <a:pt x="16397" y="16528"/>
                    <a:pt x="23915" y="25147"/>
                  </a:cubicBezTo>
                  <a:cubicBezTo>
                    <a:pt x="31189" y="33521"/>
                    <a:pt x="36873" y="43850"/>
                    <a:pt x="43107" y="53019"/>
                  </a:cubicBezTo>
                  <a:cubicBezTo>
                    <a:pt x="46469" y="57970"/>
                    <a:pt x="57044" y="70683"/>
                    <a:pt x="50443" y="75879"/>
                  </a:cubicBezTo>
                  <a:cubicBezTo>
                    <a:pt x="40051" y="84130"/>
                    <a:pt x="54721" y="98556"/>
                    <a:pt x="64990" y="90426"/>
                  </a:cubicBezTo>
                  <a:cubicBezTo>
                    <a:pt x="78804" y="79485"/>
                    <a:pt x="72386" y="60354"/>
                    <a:pt x="64439" y="47884"/>
                  </a:cubicBezTo>
                  <a:cubicBezTo>
                    <a:pt x="58022" y="37799"/>
                    <a:pt x="51054" y="27959"/>
                    <a:pt x="44208" y="18117"/>
                  </a:cubicBezTo>
                  <a:cubicBezTo>
                    <a:pt x="39257" y="10966"/>
                    <a:pt x="33389" y="3142"/>
                    <a:pt x="24526" y="759"/>
                  </a:cubicBezTo>
                  <a:cubicBezTo>
                    <a:pt x="7534" y="-3887"/>
                    <a:pt x="-3346" y="13717"/>
                    <a:pt x="933" y="28570"/>
                  </a:cubicBezTo>
                  <a:cubicBezTo>
                    <a:pt x="3745" y="38472"/>
                    <a:pt x="12118" y="46784"/>
                    <a:pt x="18353" y="54730"/>
                  </a:cubicBezTo>
                  <a:cubicBezTo>
                    <a:pt x="26237" y="64877"/>
                    <a:pt x="34184" y="75023"/>
                    <a:pt x="42069" y="85170"/>
                  </a:cubicBezTo>
                  <a:cubicBezTo>
                    <a:pt x="50198" y="95683"/>
                    <a:pt x="64684" y="81074"/>
                    <a:pt x="56616" y="70745"/>
                  </a:cubicBezTo>
                  <a:lnTo>
                    <a:pt x="56616" y="7074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116" name="任意多边形: 形状 115"/>
            <p:cNvSpPr/>
            <p:nvPr/>
          </p:nvSpPr>
          <p:spPr>
            <a:xfrm>
              <a:off x="8845694" y="3840251"/>
              <a:ext cx="88502" cy="47517"/>
            </a:xfrm>
            <a:custGeom>
              <a:avLst/>
              <a:gdLst>
                <a:gd name="connsiteX0" fmla="*/ 7503 w 88502"/>
                <a:gd name="connsiteY0" fmla="*/ 7258 h 47517"/>
                <a:gd name="connsiteX1" fmla="*/ 29691 w 88502"/>
                <a:gd name="connsiteY1" fmla="*/ 44665 h 47517"/>
                <a:gd name="connsiteX2" fmla="*/ 82135 w 88502"/>
                <a:gd name="connsiteY2" fmla="*/ 37758 h 47517"/>
                <a:gd name="connsiteX3" fmla="*/ 72415 w 88502"/>
                <a:gd name="connsiteY3" fmla="*/ 3346 h 47517"/>
                <a:gd name="connsiteX4" fmla="*/ 44054 w 88502"/>
                <a:gd name="connsiteY4" fmla="*/ 2001 h 47517"/>
                <a:gd name="connsiteX5" fmla="*/ 9948 w 88502"/>
                <a:gd name="connsiteY5" fmla="*/ 1818 h 47517"/>
                <a:gd name="connsiteX6" fmla="*/ 9948 w 88502"/>
                <a:gd name="connsiteY6" fmla="*/ 22417 h 47517"/>
                <a:gd name="connsiteX7" fmla="*/ 39837 w 88502"/>
                <a:gd name="connsiteY7" fmla="*/ 22600 h 47517"/>
                <a:gd name="connsiteX8" fmla="*/ 52612 w 88502"/>
                <a:gd name="connsiteY8" fmla="*/ 22661 h 47517"/>
                <a:gd name="connsiteX9" fmla="*/ 65447 w 88502"/>
                <a:gd name="connsiteY9" fmla="*/ 23028 h 47517"/>
                <a:gd name="connsiteX10" fmla="*/ 67587 w 88502"/>
                <a:gd name="connsiteY10" fmla="*/ 23272 h 47517"/>
                <a:gd name="connsiteX11" fmla="*/ 57563 w 88502"/>
                <a:gd name="connsiteY11" fmla="*/ 25778 h 47517"/>
                <a:gd name="connsiteX12" fmla="*/ 46622 w 88502"/>
                <a:gd name="connsiteY12" fmla="*/ 26389 h 47517"/>
                <a:gd name="connsiteX13" fmla="*/ 27307 w 88502"/>
                <a:gd name="connsiteY13" fmla="*/ 12820 h 47517"/>
                <a:gd name="connsiteX14" fmla="*/ 7503 w 88502"/>
                <a:gd name="connsiteY14" fmla="*/ 7258 h 47517"/>
                <a:gd name="connsiteX15" fmla="*/ 7503 w 88502"/>
                <a:gd name="connsiteY15" fmla="*/ 7258 h 4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02" h="47517">
                  <a:moveTo>
                    <a:pt x="7503" y="7258"/>
                  </a:moveTo>
                  <a:cubicBezTo>
                    <a:pt x="2736" y="23883"/>
                    <a:pt x="13738" y="39714"/>
                    <a:pt x="29691" y="44665"/>
                  </a:cubicBezTo>
                  <a:cubicBezTo>
                    <a:pt x="44238" y="49188"/>
                    <a:pt x="70643" y="49310"/>
                    <a:pt x="82135" y="37758"/>
                  </a:cubicBezTo>
                  <a:cubicBezTo>
                    <a:pt x="94114" y="25778"/>
                    <a:pt x="88247" y="7564"/>
                    <a:pt x="72415" y="3346"/>
                  </a:cubicBezTo>
                  <a:cubicBezTo>
                    <a:pt x="63431" y="962"/>
                    <a:pt x="53284" y="2062"/>
                    <a:pt x="44054" y="2001"/>
                  </a:cubicBezTo>
                  <a:cubicBezTo>
                    <a:pt x="32686" y="1940"/>
                    <a:pt x="21317" y="1879"/>
                    <a:pt x="9948" y="1818"/>
                  </a:cubicBezTo>
                  <a:cubicBezTo>
                    <a:pt x="-3316" y="1757"/>
                    <a:pt x="-3316" y="22294"/>
                    <a:pt x="9948" y="22417"/>
                  </a:cubicBezTo>
                  <a:cubicBezTo>
                    <a:pt x="19911" y="22478"/>
                    <a:pt x="29874" y="22539"/>
                    <a:pt x="39837" y="22600"/>
                  </a:cubicBezTo>
                  <a:cubicBezTo>
                    <a:pt x="44116" y="22600"/>
                    <a:pt x="48395" y="22661"/>
                    <a:pt x="52612" y="22661"/>
                  </a:cubicBezTo>
                  <a:cubicBezTo>
                    <a:pt x="55484" y="22661"/>
                    <a:pt x="62881" y="21316"/>
                    <a:pt x="65447" y="23028"/>
                  </a:cubicBezTo>
                  <a:cubicBezTo>
                    <a:pt x="66181" y="23211"/>
                    <a:pt x="66854" y="23272"/>
                    <a:pt x="67587" y="23272"/>
                  </a:cubicBezTo>
                  <a:cubicBezTo>
                    <a:pt x="64470" y="24922"/>
                    <a:pt x="61108" y="25778"/>
                    <a:pt x="57563" y="25778"/>
                  </a:cubicBezTo>
                  <a:cubicBezTo>
                    <a:pt x="53956" y="26145"/>
                    <a:pt x="50228" y="26389"/>
                    <a:pt x="46622" y="26389"/>
                  </a:cubicBezTo>
                  <a:cubicBezTo>
                    <a:pt x="38920" y="26329"/>
                    <a:pt x="24068" y="24128"/>
                    <a:pt x="27307" y="12820"/>
                  </a:cubicBezTo>
                  <a:cubicBezTo>
                    <a:pt x="30975" y="-15"/>
                    <a:pt x="11170" y="-5517"/>
                    <a:pt x="7503" y="7258"/>
                  </a:cubicBezTo>
                  <a:lnTo>
                    <a:pt x="7503" y="725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grpSp>
      <p:grpSp>
        <p:nvGrpSpPr>
          <p:cNvPr id="117" name="组合 116"/>
          <p:cNvGrpSpPr/>
          <p:nvPr userDrawn="1"/>
        </p:nvGrpSpPr>
        <p:grpSpPr>
          <a:xfrm>
            <a:off x="1142776" y="4717869"/>
            <a:ext cx="672892" cy="552067"/>
            <a:chOff x="1309064" y="4589721"/>
            <a:chExt cx="504978" cy="414304"/>
          </a:xfrm>
        </p:grpSpPr>
        <p:sp>
          <p:nvSpPr>
            <p:cNvPr id="118" name="任意多边形: 形状 117"/>
            <p:cNvSpPr/>
            <p:nvPr/>
          </p:nvSpPr>
          <p:spPr>
            <a:xfrm>
              <a:off x="1596138" y="4606188"/>
              <a:ext cx="206401" cy="209631"/>
            </a:xfrm>
            <a:custGeom>
              <a:avLst/>
              <a:gdLst>
                <a:gd name="connsiteX0" fmla="*/ 98923 w 206401"/>
                <a:gd name="connsiteY0" fmla="*/ 20404 h 209631"/>
                <a:gd name="connsiteX1" fmla="*/ 165419 w 206401"/>
                <a:gd name="connsiteY1" fmla="*/ 1146 h 209631"/>
                <a:gd name="connsiteX2" fmla="*/ 177113 w 206401"/>
                <a:gd name="connsiteY2" fmla="*/ 336 h 209631"/>
                <a:gd name="connsiteX3" fmla="*/ 193631 w 206401"/>
                <a:gd name="connsiteY3" fmla="*/ 16854 h 209631"/>
                <a:gd name="connsiteX4" fmla="*/ 179467 w 206401"/>
                <a:gd name="connsiteY4" fmla="*/ 155634 h 209631"/>
                <a:gd name="connsiteX5" fmla="*/ 10815 w 206401"/>
                <a:gd name="connsiteY5" fmla="*/ 180797 h 209631"/>
                <a:gd name="connsiteX6" fmla="*/ 98923 w 206401"/>
                <a:gd name="connsiteY6" fmla="*/ 20404 h 20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01" h="209631">
                  <a:moveTo>
                    <a:pt x="98923" y="20404"/>
                  </a:moveTo>
                  <a:cubicBezTo>
                    <a:pt x="119879" y="10640"/>
                    <a:pt x="142765" y="5855"/>
                    <a:pt x="165419" y="1146"/>
                  </a:cubicBezTo>
                  <a:cubicBezTo>
                    <a:pt x="169279" y="336"/>
                    <a:pt x="173254" y="-475"/>
                    <a:pt x="177113" y="336"/>
                  </a:cubicBezTo>
                  <a:cubicBezTo>
                    <a:pt x="185024" y="1957"/>
                    <a:pt x="190119" y="9598"/>
                    <a:pt x="193631" y="16854"/>
                  </a:cubicBezTo>
                  <a:cubicBezTo>
                    <a:pt x="214895" y="60927"/>
                    <a:pt x="209222" y="116771"/>
                    <a:pt x="179467" y="155634"/>
                  </a:cubicBezTo>
                  <a:cubicBezTo>
                    <a:pt x="146933" y="198126"/>
                    <a:pt x="48752" y="238880"/>
                    <a:pt x="10815" y="180797"/>
                  </a:cubicBezTo>
                  <a:cubicBezTo>
                    <a:pt x="-28781" y="120129"/>
                    <a:pt x="49447" y="43521"/>
                    <a:pt x="98923" y="20404"/>
                  </a:cubicBezTo>
                  <a:close/>
                </a:path>
              </a:pathLst>
            </a:custGeom>
            <a:solidFill>
              <a:schemeClr val="accent4">
                <a:lumMod val="20000"/>
                <a:lumOff val="80000"/>
              </a:schemeClr>
            </a:solidFill>
            <a:ln w="3858" cap="flat">
              <a:noFill/>
              <a:prstDash val="solid"/>
              <a:miter/>
            </a:ln>
          </p:spPr>
          <p:txBody>
            <a:bodyPr rtlCol="0" anchor="ctr"/>
            <a:lstStyle/>
            <a:p>
              <a:endParaRPr lang="zh-CN" altLang="en-US">
                <a:cs typeface="汉仪君黑-55W" panose="00020600040101010101" charset="-122"/>
              </a:endParaRPr>
            </a:p>
          </p:txBody>
        </p:sp>
        <p:sp>
          <p:nvSpPr>
            <p:cNvPr id="119" name="任意多边形: 形状 118"/>
            <p:cNvSpPr/>
            <p:nvPr/>
          </p:nvSpPr>
          <p:spPr>
            <a:xfrm>
              <a:off x="1310897" y="4616119"/>
              <a:ext cx="260979" cy="209950"/>
            </a:xfrm>
            <a:custGeom>
              <a:avLst/>
              <a:gdLst>
                <a:gd name="connsiteX0" fmla="*/ 182747 w 260979"/>
                <a:gd name="connsiteY0" fmla="*/ 207606 h 209950"/>
                <a:gd name="connsiteX1" fmla="*/ 93365 w 260979"/>
                <a:gd name="connsiteY1" fmla="*/ 194600 h 209950"/>
                <a:gd name="connsiteX2" fmla="*/ 37675 w 260979"/>
                <a:gd name="connsiteY2" fmla="*/ 120540 h 209950"/>
                <a:gd name="connsiteX3" fmla="*/ 1051 w 260979"/>
                <a:gd name="connsiteY3" fmla="*/ 23671 h 209950"/>
                <a:gd name="connsiteX4" fmla="*/ 549 w 260979"/>
                <a:gd name="connsiteY4" fmla="*/ 15335 h 209950"/>
                <a:gd name="connsiteX5" fmla="*/ 8537 w 260979"/>
                <a:gd name="connsiteY5" fmla="*/ 9778 h 209950"/>
                <a:gd name="connsiteX6" fmla="*/ 178656 w 260979"/>
                <a:gd name="connsiteY6" fmla="*/ 32162 h 209950"/>
                <a:gd name="connsiteX7" fmla="*/ 258621 w 260979"/>
                <a:gd name="connsiteY7" fmla="*/ 140261 h 209950"/>
                <a:gd name="connsiteX8" fmla="*/ 182747 w 260979"/>
                <a:gd name="connsiteY8" fmla="*/ 207606 h 20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979" h="209950">
                  <a:moveTo>
                    <a:pt x="182747" y="207606"/>
                  </a:moveTo>
                  <a:cubicBezTo>
                    <a:pt x="152335" y="212353"/>
                    <a:pt x="119531" y="210771"/>
                    <a:pt x="93365" y="194600"/>
                  </a:cubicBezTo>
                  <a:cubicBezTo>
                    <a:pt x="66697" y="178121"/>
                    <a:pt x="50681" y="149060"/>
                    <a:pt x="37675" y="120540"/>
                  </a:cubicBezTo>
                  <a:cubicBezTo>
                    <a:pt x="23319" y="89125"/>
                    <a:pt x="11085" y="56746"/>
                    <a:pt x="1051" y="23671"/>
                  </a:cubicBezTo>
                  <a:cubicBezTo>
                    <a:pt x="240" y="20931"/>
                    <a:pt x="-571" y="17960"/>
                    <a:pt x="549" y="15335"/>
                  </a:cubicBezTo>
                  <a:cubicBezTo>
                    <a:pt x="1861" y="12248"/>
                    <a:pt x="5334" y="10820"/>
                    <a:pt x="8537" y="9778"/>
                  </a:cubicBezTo>
                  <a:cubicBezTo>
                    <a:pt x="64691" y="-8940"/>
                    <a:pt x="129257" y="-411"/>
                    <a:pt x="178656" y="32162"/>
                  </a:cubicBezTo>
                  <a:cubicBezTo>
                    <a:pt x="216014" y="56823"/>
                    <a:pt x="246812" y="96728"/>
                    <a:pt x="258621" y="140261"/>
                  </a:cubicBezTo>
                  <a:cubicBezTo>
                    <a:pt x="272206" y="190432"/>
                    <a:pt x="224466" y="201084"/>
                    <a:pt x="182747" y="207606"/>
                  </a:cubicBezTo>
                  <a:close/>
                </a:path>
              </a:pathLst>
            </a:custGeom>
            <a:solidFill>
              <a:schemeClr val="accent4">
                <a:lumMod val="20000"/>
                <a:lumOff val="80000"/>
              </a:schemeClr>
            </a:solidFill>
            <a:ln w="3858" cap="flat">
              <a:noFill/>
              <a:prstDash val="solid"/>
              <a:miter/>
            </a:ln>
          </p:spPr>
          <p:txBody>
            <a:bodyPr rtlCol="0" anchor="ctr"/>
            <a:lstStyle/>
            <a:p>
              <a:endParaRPr lang="zh-CN" altLang="en-US">
                <a:cs typeface="汉仪君黑-55W" panose="00020600040101010101" charset="-122"/>
              </a:endParaRPr>
            </a:p>
          </p:txBody>
        </p:sp>
        <p:grpSp>
          <p:nvGrpSpPr>
            <p:cNvPr id="120" name="图形 2"/>
            <p:cNvGrpSpPr/>
            <p:nvPr/>
          </p:nvGrpSpPr>
          <p:grpSpPr>
            <a:xfrm>
              <a:off x="1309064" y="4589721"/>
              <a:ext cx="504978" cy="414304"/>
              <a:chOff x="10836285" y="667552"/>
              <a:chExt cx="504978" cy="414304"/>
            </a:xfrm>
            <a:solidFill>
              <a:schemeClr val="tx1"/>
            </a:solidFill>
          </p:grpSpPr>
          <p:sp>
            <p:nvSpPr>
              <p:cNvPr id="121" name="任意多边形: 形状 120"/>
              <p:cNvSpPr/>
              <p:nvPr/>
            </p:nvSpPr>
            <p:spPr>
              <a:xfrm>
                <a:off x="11113427" y="861844"/>
                <a:ext cx="64138" cy="220012"/>
              </a:xfrm>
              <a:custGeom>
                <a:avLst/>
                <a:gdLst>
                  <a:gd name="connsiteX0" fmla="*/ 23 w 64138"/>
                  <a:gd name="connsiteY0" fmla="*/ 12775 h 220012"/>
                  <a:gd name="connsiteX1" fmla="*/ 38732 w 64138"/>
                  <a:gd name="connsiteY1" fmla="*/ 211143 h 220012"/>
                  <a:gd name="connsiteX2" fmla="*/ 63431 w 64138"/>
                  <a:gd name="connsiteY2" fmla="*/ 204351 h 220012"/>
                  <a:gd name="connsiteX3" fmla="*/ 25610 w 64138"/>
                  <a:gd name="connsiteY3" fmla="*/ 12813 h 220012"/>
                  <a:gd name="connsiteX4" fmla="*/ 12797 w 64138"/>
                  <a:gd name="connsiteY4" fmla="*/ 0 h 220012"/>
                  <a:gd name="connsiteX5" fmla="*/ 23 w 64138"/>
                  <a:gd name="connsiteY5" fmla="*/ 12775 h 220012"/>
                  <a:gd name="connsiteX6" fmla="*/ 23 w 64138"/>
                  <a:gd name="connsiteY6" fmla="*/ 12775 h 22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8" h="220012">
                    <a:moveTo>
                      <a:pt x="23" y="12775"/>
                    </a:moveTo>
                    <a:cubicBezTo>
                      <a:pt x="4731" y="80197"/>
                      <a:pt x="17621" y="146924"/>
                      <a:pt x="38732" y="211143"/>
                    </a:cubicBezTo>
                    <a:cubicBezTo>
                      <a:pt x="43865" y="226735"/>
                      <a:pt x="68603" y="220058"/>
                      <a:pt x="63431" y="204351"/>
                    </a:cubicBezTo>
                    <a:cubicBezTo>
                      <a:pt x="43015" y="142293"/>
                      <a:pt x="30203" y="77958"/>
                      <a:pt x="25610" y="12813"/>
                    </a:cubicBezTo>
                    <a:cubicBezTo>
                      <a:pt x="25108" y="5905"/>
                      <a:pt x="20053" y="0"/>
                      <a:pt x="12797" y="0"/>
                    </a:cubicBezTo>
                    <a:cubicBezTo>
                      <a:pt x="6275" y="-38"/>
                      <a:pt x="-440" y="5828"/>
                      <a:pt x="23" y="12775"/>
                    </a:cubicBezTo>
                    <a:lnTo>
                      <a:pt x="23" y="12775"/>
                    </a:lnTo>
                    <a:close/>
                  </a:path>
                </a:pathLst>
              </a:custGeom>
              <a:grpFill/>
              <a:ln w="3858" cap="flat">
                <a:noFill/>
                <a:prstDash val="solid"/>
                <a:miter/>
              </a:ln>
            </p:spPr>
            <p:txBody>
              <a:bodyPr rtlCol="0" anchor="ctr"/>
              <a:lstStyle/>
              <a:p>
                <a:endParaRPr lang="zh-CN" altLang="en-US">
                  <a:cs typeface="汉仪君黑-55W" panose="00020600040101010101" charset="-122"/>
                </a:endParaRPr>
              </a:p>
            </p:txBody>
          </p:sp>
          <p:sp>
            <p:nvSpPr>
              <p:cNvPr id="122" name="任意多边形: 形状 121"/>
              <p:cNvSpPr/>
              <p:nvPr/>
            </p:nvSpPr>
            <p:spPr>
              <a:xfrm>
                <a:off x="10836285" y="686713"/>
                <a:ext cx="288372" cy="219533"/>
              </a:xfrm>
              <a:custGeom>
                <a:avLst/>
                <a:gdLst>
                  <a:gd name="connsiteX0" fmla="*/ 267401 w 288372"/>
                  <a:gd name="connsiteY0" fmla="*/ 172700 h 219533"/>
                  <a:gd name="connsiteX1" fmla="*/ 132826 w 288372"/>
                  <a:gd name="connsiteY1" fmla="*/ 185088 h 219533"/>
                  <a:gd name="connsiteX2" fmla="*/ 38582 w 288372"/>
                  <a:gd name="connsiteY2" fmla="*/ 95707 h 219533"/>
                  <a:gd name="connsiteX3" fmla="*/ 25923 w 288372"/>
                  <a:gd name="connsiteY3" fmla="*/ 23229 h 219533"/>
                  <a:gd name="connsiteX4" fmla="*/ 16507 w 288372"/>
                  <a:gd name="connsiteY4" fmla="*/ 35579 h 219533"/>
                  <a:gd name="connsiteX5" fmla="*/ 140159 w 288372"/>
                  <a:gd name="connsiteY5" fmla="*/ 38628 h 219533"/>
                  <a:gd name="connsiteX6" fmla="*/ 232281 w 288372"/>
                  <a:gd name="connsiteY6" fmla="*/ 114154 h 219533"/>
                  <a:gd name="connsiteX7" fmla="*/ 263117 w 288372"/>
                  <a:gd name="connsiteY7" fmla="*/ 175556 h 219533"/>
                  <a:gd name="connsiteX8" fmla="*/ 278863 w 288372"/>
                  <a:gd name="connsiteY8" fmla="*/ 184510 h 219533"/>
                  <a:gd name="connsiteX9" fmla="*/ 287816 w 288372"/>
                  <a:gd name="connsiteY9" fmla="*/ 168764 h 219533"/>
                  <a:gd name="connsiteX10" fmla="*/ 215686 w 288372"/>
                  <a:gd name="connsiteY10" fmla="*/ 56496 h 219533"/>
                  <a:gd name="connsiteX11" fmla="*/ 88328 w 288372"/>
                  <a:gd name="connsiteY11" fmla="*/ 652 h 219533"/>
                  <a:gd name="connsiteX12" fmla="*/ 9676 w 288372"/>
                  <a:gd name="connsiteY12" fmla="*/ 10879 h 219533"/>
                  <a:gd name="connsiteX13" fmla="*/ 259 w 288372"/>
                  <a:gd name="connsiteY13" fmla="*/ 23229 h 219533"/>
                  <a:gd name="connsiteX14" fmla="*/ 52128 w 288372"/>
                  <a:gd name="connsiteY14" fmla="*/ 162589 h 219533"/>
                  <a:gd name="connsiteX15" fmla="*/ 193456 w 288372"/>
                  <a:gd name="connsiteY15" fmla="*/ 219398 h 219533"/>
                  <a:gd name="connsiteX16" fmla="*/ 280252 w 288372"/>
                  <a:gd name="connsiteY16" fmla="*/ 194814 h 219533"/>
                  <a:gd name="connsiteX17" fmla="*/ 267401 w 288372"/>
                  <a:gd name="connsiteY17" fmla="*/ 172700 h 219533"/>
                  <a:gd name="connsiteX18" fmla="*/ 267401 w 288372"/>
                  <a:gd name="connsiteY18" fmla="*/ 172700 h 21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372" h="219533">
                    <a:moveTo>
                      <a:pt x="267401" y="172700"/>
                    </a:moveTo>
                    <a:cubicBezTo>
                      <a:pt x="226801" y="196010"/>
                      <a:pt x="177093" y="200024"/>
                      <a:pt x="132826" y="185088"/>
                    </a:cubicBezTo>
                    <a:cubicBezTo>
                      <a:pt x="90142" y="170693"/>
                      <a:pt x="56103" y="136924"/>
                      <a:pt x="38582" y="95707"/>
                    </a:cubicBezTo>
                    <a:cubicBezTo>
                      <a:pt x="28856" y="72821"/>
                      <a:pt x="24611" y="48044"/>
                      <a:pt x="25923" y="23229"/>
                    </a:cubicBezTo>
                    <a:cubicBezTo>
                      <a:pt x="22797" y="27358"/>
                      <a:pt x="19671" y="31449"/>
                      <a:pt x="16507" y="35579"/>
                    </a:cubicBezTo>
                    <a:cubicBezTo>
                      <a:pt x="56720" y="20990"/>
                      <a:pt x="100485" y="23190"/>
                      <a:pt x="140159" y="38628"/>
                    </a:cubicBezTo>
                    <a:cubicBezTo>
                      <a:pt x="177672" y="53254"/>
                      <a:pt x="209665" y="81157"/>
                      <a:pt x="232281" y="114154"/>
                    </a:cubicBezTo>
                    <a:cubicBezTo>
                      <a:pt x="245325" y="133142"/>
                      <a:pt x="255668" y="153789"/>
                      <a:pt x="263117" y="175556"/>
                    </a:cubicBezTo>
                    <a:cubicBezTo>
                      <a:pt x="265355" y="182078"/>
                      <a:pt x="271916" y="186401"/>
                      <a:pt x="278863" y="184510"/>
                    </a:cubicBezTo>
                    <a:cubicBezTo>
                      <a:pt x="285231" y="182773"/>
                      <a:pt x="290055" y="175324"/>
                      <a:pt x="287816" y="168764"/>
                    </a:cubicBezTo>
                    <a:cubicBezTo>
                      <a:pt x="273266" y="126311"/>
                      <a:pt x="249184" y="86676"/>
                      <a:pt x="215686" y="56496"/>
                    </a:cubicBezTo>
                    <a:cubicBezTo>
                      <a:pt x="180296" y="24580"/>
                      <a:pt x="135952" y="4588"/>
                      <a:pt x="88328" y="652"/>
                    </a:cubicBezTo>
                    <a:cubicBezTo>
                      <a:pt x="61854" y="-1548"/>
                      <a:pt x="34684" y="1810"/>
                      <a:pt x="9676" y="10879"/>
                    </a:cubicBezTo>
                    <a:cubicBezTo>
                      <a:pt x="4079" y="12924"/>
                      <a:pt x="606" y="17208"/>
                      <a:pt x="259" y="23229"/>
                    </a:cubicBezTo>
                    <a:cubicBezTo>
                      <a:pt x="-2520" y="74288"/>
                      <a:pt x="17240" y="125423"/>
                      <a:pt x="52128" y="162589"/>
                    </a:cubicBezTo>
                    <a:cubicBezTo>
                      <a:pt x="88328" y="201143"/>
                      <a:pt x="140776" y="221405"/>
                      <a:pt x="193456" y="219398"/>
                    </a:cubicBezTo>
                    <a:cubicBezTo>
                      <a:pt x="223906" y="218240"/>
                      <a:pt x="253816" y="209981"/>
                      <a:pt x="280252" y="194814"/>
                    </a:cubicBezTo>
                    <a:cubicBezTo>
                      <a:pt x="294647" y="186632"/>
                      <a:pt x="281757" y="164480"/>
                      <a:pt x="267401" y="172700"/>
                    </a:cubicBezTo>
                    <a:lnTo>
                      <a:pt x="267401" y="172700"/>
                    </a:lnTo>
                    <a:close/>
                  </a:path>
                </a:pathLst>
              </a:custGeom>
              <a:grpFill/>
              <a:ln w="3858" cap="flat">
                <a:noFill/>
                <a:prstDash val="solid"/>
                <a:miter/>
              </a:ln>
            </p:spPr>
            <p:txBody>
              <a:bodyPr rtlCol="0" anchor="ctr"/>
              <a:lstStyle/>
              <a:p>
                <a:endParaRPr lang="zh-CN" altLang="en-US">
                  <a:cs typeface="汉仪君黑-55W" panose="00020600040101010101" charset="-122"/>
                </a:endParaRPr>
              </a:p>
            </p:txBody>
          </p:sp>
          <p:sp>
            <p:nvSpPr>
              <p:cNvPr id="123" name="任意多边形: 形状 122"/>
              <p:cNvSpPr/>
              <p:nvPr/>
            </p:nvSpPr>
            <p:spPr>
              <a:xfrm>
                <a:off x="11111469" y="667552"/>
                <a:ext cx="229794" cy="223319"/>
              </a:xfrm>
              <a:custGeom>
                <a:avLst/>
                <a:gdLst>
                  <a:gd name="connsiteX0" fmla="*/ 32778 w 229794"/>
                  <a:gd name="connsiteY0" fmla="*/ 184837 h 223319"/>
                  <a:gd name="connsiteX1" fmla="*/ 50299 w 229794"/>
                  <a:gd name="connsiteY1" fmla="*/ 90284 h 223319"/>
                  <a:gd name="connsiteX2" fmla="*/ 155620 w 229794"/>
                  <a:gd name="connsiteY2" fmla="*/ 34478 h 223319"/>
                  <a:gd name="connsiteX3" fmla="*/ 186611 w 229794"/>
                  <a:gd name="connsiteY3" fmla="*/ 26875 h 223319"/>
                  <a:gd name="connsiteX4" fmla="*/ 193017 w 229794"/>
                  <a:gd name="connsiteY4" fmla="*/ 25409 h 223319"/>
                  <a:gd name="connsiteX5" fmla="*/ 192824 w 229794"/>
                  <a:gd name="connsiteY5" fmla="*/ 24521 h 223319"/>
                  <a:gd name="connsiteX6" fmla="*/ 197957 w 229794"/>
                  <a:gd name="connsiteY6" fmla="*/ 36562 h 223319"/>
                  <a:gd name="connsiteX7" fmla="*/ 203553 w 229794"/>
                  <a:gd name="connsiteY7" fmla="*/ 89666 h 223319"/>
                  <a:gd name="connsiteX8" fmla="*/ 150140 w 229794"/>
                  <a:gd name="connsiteY8" fmla="*/ 178199 h 223319"/>
                  <a:gd name="connsiteX9" fmla="*/ 34399 w 229794"/>
                  <a:gd name="connsiteY9" fmla="*/ 188388 h 223319"/>
                  <a:gd name="connsiteX10" fmla="*/ 16878 w 229794"/>
                  <a:gd name="connsiteY10" fmla="*/ 192980 h 223319"/>
                  <a:gd name="connsiteX11" fmla="*/ 21470 w 229794"/>
                  <a:gd name="connsiteY11" fmla="*/ 210502 h 223319"/>
                  <a:gd name="connsiteX12" fmla="*/ 151645 w 229794"/>
                  <a:gd name="connsiteY12" fmla="*/ 206797 h 223319"/>
                  <a:gd name="connsiteX13" fmla="*/ 227287 w 229794"/>
                  <a:gd name="connsiteY13" fmla="*/ 103328 h 223319"/>
                  <a:gd name="connsiteX14" fmla="*/ 224817 w 229794"/>
                  <a:gd name="connsiteY14" fmla="*/ 36948 h 223319"/>
                  <a:gd name="connsiteX15" fmla="*/ 210191 w 229794"/>
                  <a:gd name="connsiteY15" fmla="*/ 5881 h 223319"/>
                  <a:gd name="connsiteX16" fmla="*/ 172563 w 229794"/>
                  <a:gd name="connsiteY16" fmla="*/ 3913 h 223319"/>
                  <a:gd name="connsiteX17" fmla="*/ 41114 w 229794"/>
                  <a:gd name="connsiteY17" fmla="*/ 62728 h 223319"/>
                  <a:gd name="connsiteX18" fmla="*/ 10626 w 229794"/>
                  <a:gd name="connsiteY18" fmla="*/ 197804 h 223319"/>
                  <a:gd name="connsiteX19" fmla="*/ 32778 w 229794"/>
                  <a:gd name="connsiteY19" fmla="*/ 184837 h 223319"/>
                  <a:gd name="connsiteX20" fmla="*/ 32778 w 229794"/>
                  <a:gd name="connsiteY20" fmla="*/ 184837 h 2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794" h="223319">
                    <a:moveTo>
                      <a:pt x="32778" y="184837"/>
                    </a:moveTo>
                    <a:cubicBezTo>
                      <a:pt x="16608" y="153885"/>
                      <a:pt x="28919" y="115485"/>
                      <a:pt x="50299" y="90284"/>
                    </a:cubicBezTo>
                    <a:cubicBezTo>
                      <a:pt x="76774" y="59062"/>
                      <a:pt x="117182" y="44667"/>
                      <a:pt x="155620" y="34478"/>
                    </a:cubicBezTo>
                    <a:cubicBezTo>
                      <a:pt x="165925" y="31738"/>
                      <a:pt x="176267" y="29307"/>
                      <a:pt x="186611" y="26875"/>
                    </a:cubicBezTo>
                    <a:cubicBezTo>
                      <a:pt x="188733" y="26374"/>
                      <a:pt x="190894" y="25949"/>
                      <a:pt x="193017" y="25409"/>
                    </a:cubicBezTo>
                    <a:cubicBezTo>
                      <a:pt x="194252" y="25100"/>
                      <a:pt x="193557" y="25100"/>
                      <a:pt x="192824" y="24521"/>
                    </a:cubicBezTo>
                    <a:cubicBezTo>
                      <a:pt x="195487" y="26605"/>
                      <a:pt x="196953" y="33513"/>
                      <a:pt x="197957" y="36562"/>
                    </a:cubicBezTo>
                    <a:cubicBezTo>
                      <a:pt x="203707" y="53736"/>
                      <a:pt x="205367" y="71682"/>
                      <a:pt x="203553" y="89666"/>
                    </a:cubicBezTo>
                    <a:cubicBezTo>
                      <a:pt x="199964" y="125134"/>
                      <a:pt x="180397" y="159018"/>
                      <a:pt x="150140" y="178199"/>
                    </a:cubicBezTo>
                    <a:cubicBezTo>
                      <a:pt x="116332" y="199657"/>
                      <a:pt x="71372" y="204713"/>
                      <a:pt x="34399" y="188388"/>
                    </a:cubicBezTo>
                    <a:cubicBezTo>
                      <a:pt x="28070" y="185609"/>
                      <a:pt x="20660" y="186535"/>
                      <a:pt x="16878" y="192980"/>
                    </a:cubicBezTo>
                    <a:cubicBezTo>
                      <a:pt x="13675" y="198422"/>
                      <a:pt x="15102" y="207684"/>
                      <a:pt x="21470" y="210502"/>
                    </a:cubicBezTo>
                    <a:cubicBezTo>
                      <a:pt x="63151" y="228911"/>
                      <a:pt x="110968" y="227328"/>
                      <a:pt x="151645" y="206797"/>
                    </a:cubicBezTo>
                    <a:cubicBezTo>
                      <a:pt x="191627" y="186651"/>
                      <a:pt x="219569" y="147247"/>
                      <a:pt x="227287" y="103328"/>
                    </a:cubicBezTo>
                    <a:cubicBezTo>
                      <a:pt x="231147" y="81292"/>
                      <a:pt x="230722" y="58599"/>
                      <a:pt x="224817" y="36948"/>
                    </a:cubicBezTo>
                    <a:cubicBezTo>
                      <a:pt x="222000" y="26528"/>
                      <a:pt x="218334" y="13406"/>
                      <a:pt x="210191" y="5881"/>
                    </a:cubicBezTo>
                    <a:cubicBezTo>
                      <a:pt x="199462" y="-4038"/>
                      <a:pt x="185067" y="941"/>
                      <a:pt x="172563" y="3913"/>
                    </a:cubicBezTo>
                    <a:cubicBezTo>
                      <a:pt x="126019" y="14912"/>
                      <a:pt x="76620" y="28805"/>
                      <a:pt x="41114" y="62728"/>
                    </a:cubicBezTo>
                    <a:cubicBezTo>
                      <a:pt x="5647" y="96652"/>
                      <a:pt x="-13186" y="152187"/>
                      <a:pt x="10626" y="197804"/>
                    </a:cubicBezTo>
                    <a:cubicBezTo>
                      <a:pt x="18306" y="212393"/>
                      <a:pt x="40381" y="199425"/>
                      <a:pt x="32778" y="184837"/>
                    </a:cubicBezTo>
                    <a:lnTo>
                      <a:pt x="32778" y="184837"/>
                    </a:lnTo>
                    <a:close/>
                  </a:path>
                </a:pathLst>
              </a:custGeom>
              <a:grpFill/>
              <a:ln w="3858" cap="flat">
                <a:noFill/>
                <a:prstDash val="solid"/>
                <a:miter/>
              </a:ln>
            </p:spPr>
            <p:txBody>
              <a:bodyPr rtlCol="0" anchor="ctr"/>
              <a:lstStyle/>
              <a:p>
                <a:endParaRPr lang="zh-CN" altLang="en-US">
                  <a:cs typeface="汉仪君黑-55W" panose="00020600040101010101" charset="-122"/>
                </a:endParaRPr>
              </a:p>
            </p:txBody>
          </p:sp>
        </p:grpSp>
      </p:grpSp>
      <p:pic>
        <p:nvPicPr>
          <p:cNvPr id="124" name="图形 123"/>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84526" y="4619443"/>
            <a:ext cx="457200" cy="466725"/>
          </a:xfrm>
          <a:prstGeom prst="rect">
            <a:avLst/>
          </a:prstGeom>
        </p:spPr>
      </p:pic>
      <p:grpSp>
        <p:nvGrpSpPr>
          <p:cNvPr id="125" name="组合 124"/>
          <p:cNvGrpSpPr/>
          <p:nvPr userDrawn="1"/>
        </p:nvGrpSpPr>
        <p:grpSpPr>
          <a:xfrm>
            <a:off x="699843" y="935626"/>
            <a:ext cx="1099492" cy="608004"/>
            <a:chOff x="10073144" y="1011901"/>
            <a:chExt cx="1586849" cy="877506"/>
          </a:xfrm>
          <a:solidFill>
            <a:schemeClr val="tx1"/>
          </a:solidFill>
        </p:grpSpPr>
        <p:sp>
          <p:nvSpPr>
            <p:cNvPr id="126" name="任意多边形: 形状 125"/>
            <p:cNvSpPr/>
            <p:nvPr/>
          </p:nvSpPr>
          <p:spPr>
            <a:xfrm>
              <a:off x="10460785" y="1652734"/>
              <a:ext cx="1199208" cy="180549"/>
            </a:xfrm>
            <a:custGeom>
              <a:avLst/>
              <a:gdLst>
                <a:gd name="connsiteX0" fmla="*/ 1197102 w 1199208"/>
                <a:gd name="connsiteY0" fmla="*/ 62323 h 180549"/>
                <a:gd name="connsiteX1" fmla="*/ 1183884 w 1199208"/>
                <a:gd name="connsiteY1" fmla="*/ 60355 h 180549"/>
                <a:gd name="connsiteX2" fmla="*/ 1144791 w 1199208"/>
                <a:gd name="connsiteY2" fmla="*/ 104791 h 180549"/>
                <a:gd name="connsiteX3" fmla="*/ 1101761 w 1199208"/>
                <a:gd name="connsiteY3" fmla="*/ 139103 h 180549"/>
                <a:gd name="connsiteX4" fmla="*/ 951015 w 1199208"/>
                <a:gd name="connsiteY4" fmla="*/ 92979 h 180549"/>
                <a:gd name="connsiteX5" fmla="*/ 924016 w 1199208"/>
                <a:gd name="connsiteY5" fmla="*/ 98323 h 180549"/>
                <a:gd name="connsiteX6" fmla="*/ 872830 w 1199208"/>
                <a:gd name="connsiteY6" fmla="*/ 155415 h 180549"/>
                <a:gd name="connsiteX7" fmla="*/ 723490 w 1199208"/>
                <a:gd name="connsiteY7" fmla="*/ 136572 h 180549"/>
                <a:gd name="connsiteX8" fmla="*/ 720397 w 1199208"/>
                <a:gd name="connsiteY8" fmla="*/ 102822 h 180549"/>
                <a:gd name="connsiteX9" fmla="*/ 794082 w 1199208"/>
                <a:gd name="connsiteY9" fmla="*/ 21825 h 180549"/>
                <a:gd name="connsiteX10" fmla="*/ 796895 w 1199208"/>
                <a:gd name="connsiteY10" fmla="*/ 4388 h 180549"/>
                <a:gd name="connsiteX11" fmla="*/ 777489 w 1199208"/>
                <a:gd name="connsiteY11" fmla="*/ 8606 h 180549"/>
                <a:gd name="connsiteX12" fmla="*/ 776083 w 1199208"/>
                <a:gd name="connsiteY12" fmla="*/ 11137 h 180549"/>
                <a:gd name="connsiteX13" fmla="*/ 708304 w 1199208"/>
                <a:gd name="connsiteY13" fmla="*/ 96916 h 180549"/>
                <a:gd name="connsiteX14" fmla="*/ 630680 w 1199208"/>
                <a:gd name="connsiteY14" fmla="*/ 152883 h 180549"/>
                <a:gd name="connsiteX15" fmla="*/ 413561 w 1199208"/>
                <a:gd name="connsiteY15" fmla="*/ 81448 h 180549"/>
                <a:gd name="connsiteX16" fmla="*/ 381781 w 1199208"/>
                <a:gd name="connsiteY16" fmla="*/ 84542 h 180549"/>
                <a:gd name="connsiteX17" fmla="*/ 297971 w 1199208"/>
                <a:gd name="connsiteY17" fmla="*/ 141353 h 180549"/>
                <a:gd name="connsiteX18" fmla="*/ 114601 w 1199208"/>
                <a:gd name="connsiteY18" fmla="*/ 115760 h 180549"/>
                <a:gd name="connsiteX19" fmla="*/ 14760 w 1199208"/>
                <a:gd name="connsiteY19" fmla="*/ 30824 h 180549"/>
                <a:gd name="connsiteX20" fmla="*/ 135 w 1199208"/>
                <a:gd name="connsiteY20" fmla="*/ 40387 h 180549"/>
                <a:gd name="connsiteX21" fmla="*/ 157350 w 1199208"/>
                <a:gd name="connsiteY21" fmla="*/ 144165 h 180549"/>
                <a:gd name="connsiteX22" fmla="*/ 238629 w 1199208"/>
                <a:gd name="connsiteY22" fmla="*/ 157665 h 180549"/>
                <a:gd name="connsiteX23" fmla="*/ 317377 w 1199208"/>
                <a:gd name="connsiteY23" fmla="*/ 155133 h 180549"/>
                <a:gd name="connsiteX24" fmla="*/ 384312 w 1199208"/>
                <a:gd name="connsiteY24" fmla="*/ 110416 h 180549"/>
                <a:gd name="connsiteX25" fmla="*/ 408499 w 1199208"/>
                <a:gd name="connsiteY25" fmla="*/ 109010 h 180549"/>
                <a:gd name="connsiteX26" fmla="*/ 509184 w 1199208"/>
                <a:gd name="connsiteY26" fmla="*/ 163290 h 180549"/>
                <a:gd name="connsiteX27" fmla="*/ 680460 w 1199208"/>
                <a:gd name="connsiteY27" fmla="*/ 142196 h 180549"/>
                <a:gd name="connsiteX28" fmla="*/ 704085 w 1199208"/>
                <a:gd name="connsiteY28" fmla="*/ 146696 h 180549"/>
                <a:gd name="connsiteX29" fmla="*/ 771583 w 1199208"/>
                <a:gd name="connsiteY29" fmla="*/ 179883 h 180549"/>
                <a:gd name="connsiteX30" fmla="*/ 850331 w 1199208"/>
                <a:gd name="connsiteY30" fmla="*/ 179320 h 180549"/>
                <a:gd name="connsiteX31" fmla="*/ 901236 w 1199208"/>
                <a:gd name="connsiteY31" fmla="*/ 154852 h 180549"/>
                <a:gd name="connsiteX32" fmla="*/ 946516 w 1199208"/>
                <a:gd name="connsiteY32" fmla="*/ 116322 h 180549"/>
                <a:gd name="connsiteX33" fmla="*/ 1098949 w 1199208"/>
                <a:gd name="connsiteY33" fmla="*/ 154571 h 180549"/>
                <a:gd name="connsiteX34" fmla="*/ 1122011 w 1199208"/>
                <a:gd name="connsiteY34" fmla="*/ 148102 h 180549"/>
                <a:gd name="connsiteX35" fmla="*/ 1198228 w 1199208"/>
                <a:gd name="connsiteY35" fmla="*/ 74979 h 180549"/>
                <a:gd name="connsiteX36" fmla="*/ 1197102 w 1199208"/>
                <a:gd name="connsiteY36" fmla="*/ 62323 h 18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99208" h="180549">
                  <a:moveTo>
                    <a:pt x="1197102" y="62323"/>
                  </a:moveTo>
                  <a:cubicBezTo>
                    <a:pt x="1194290" y="59792"/>
                    <a:pt x="1185009" y="58667"/>
                    <a:pt x="1183884" y="60355"/>
                  </a:cubicBezTo>
                  <a:cubicBezTo>
                    <a:pt x="1173478" y="77511"/>
                    <a:pt x="1150698" y="82854"/>
                    <a:pt x="1144791" y="104791"/>
                  </a:cubicBezTo>
                  <a:cubicBezTo>
                    <a:pt x="1139167" y="125322"/>
                    <a:pt x="1122011" y="136290"/>
                    <a:pt x="1101761" y="139103"/>
                  </a:cubicBezTo>
                  <a:cubicBezTo>
                    <a:pt x="1044669" y="146696"/>
                    <a:pt x="992077" y="138540"/>
                    <a:pt x="951015" y="92979"/>
                  </a:cubicBezTo>
                  <a:cubicBezTo>
                    <a:pt x="937797" y="78354"/>
                    <a:pt x="928797" y="79761"/>
                    <a:pt x="924016" y="98323"/>
                  </a:cubicBezTo>
                  <a:cubicBezTo>
                    <a:pt x="916704" y="126728"/>
                    <a:pt x="896173" y="146134"/>
                    <a:pt x="872830" y="155415"/>
                  </a:cubicBezTo>
                  <a:cubicBezTo>
                    <a:pt x="821363" y="175945"/>
                    <a:pt x="769052" y="175102"/>
                    <a:pt x="723490" y="136572"/>
                  </a:cubicBezTo>
                  <a:cubicBezTo>
                    <a:pt x="706054" y="121947"/>
                    <a:pt x="705491" y="119416"/>
                    <a:pt x="720397" y="102822"/>
                  </a:cubicBezTo>
                  <a:cubicBezTo>
                    <a:pt x="744584" y="75542"/>
                    <a:pt x="769895" y="49105"/>
                    <a:pt x="794082" y="21825"/>
                  </a:cubicBezTo>
                  <a:cubicBezTo>
                    <a:pt x="797457" y="17887"/>
                    <a:pt x="799426" y="7200"/>
                    <a:pt x="796895" y="4388"/>
                  </a:cubicBezTo>
                  <a:cubicBezTo>
                    <a:pt x="790145" y="-3206"/>
                    <a:pt x="782270" y="-393"/>
                    <a:pt x="777489" y="8606"/>
                  </a:cubicBezTo>
                  <a:cubicBezTo>
                    <a:pt x="776926" y="9450"/>
                    <a:pt x="776645" y="10575"/>
                    <a:pt x="776083" y="11137"/>
                  </a:cubicBezTo>
                  <a:cubicBezTo>
                    <a:pt x="753584" y="39824"/>
                    <a:pt x="733053" y="70479"/>
                    <a:pt x="708304" y="96916"/>
                  </a:cubicBezTo>
                  <a:cubicBezTo>
                    <a:pt x="686648" y="120259"/>
                    <a:pt x="664992" y="146977"/>
                    <a:pt x="630680" y="152883"/>
                  </a:cubicBezTo>
                  <a:cubicBezTo>
                    <a:pt x="546027" y="167508"/>
                    <a:pt x="471216" y="149509"/>
                    <a:pt x="413561" y="81448"/>
                  </a:cubicBezTo>
                  <a:cubicBezTo>
                    <a:pt x="396124" y="60917"/>
                    <a:pt x="393874" y="61480"/>
                    <a:pt x="381781" y="84542"/>
                  </a:cubicBezTo>
                  <a:cubicBezTo>
                    <a:pt x="364344" y="118010"/>
                    <a:pt x="337626" y="139946"/>
                    <a:pt x="297971" y="141353"/>
                  </a:cubicBezTo>
                  <a:cubicBezTo>
                    <a:pt x="235254" y="143884"/>
                    <a:pt x="174224" y="133759"/>
                    <a:pt x="114601" y="115760"/>
                  </a:cubicBezTo>
                  <a:cubicBezTo>
                    <a:pt x="68196" y="101697"/>
                    <a:pt x="33041" y="75261"/>
                    <a:pt x="14760" y="30824"/>
                  </a:cubicBezTo>
                  <a:cubicBezTo>
                    <a:pt x="13072" y="26606"/>
                    <a:pt x="-1552" y="37012"/>
                    <a:pt x="135" y="40387"/>
                  </a:cubicBezTo>
                  <a:cubicBezTo>
                    <a:pt x="31916" y="104791"/>
                    <a:pt x="86477" y="134884"/>
                    <a:pt x="157350" y="144165"/>
                  </a:cubicBezTo>
                  <a:cubicBezTo>
                    <a:pt x="184630" y="147821"/>
                    <a:pt x="211348" y="155696"/>
                    <a:pt x="238629" y="157665"/>
                  </a:cubicBezTo>
                  <a:cubicBezTo>
                    <a:pt x="264784" y="159633"/>
                    <a:pt x="291502" y="158508"/>
                    <a:pt x="317377" y="155133"/>
                  </a:cubicBezTo>
                  <a:cubicBezTo>
                    <a:pt x="346063" y="151477"/>
                    <a:pt x="366875" y="132353"/>
                    <a:pt x="384312" y="110416"/>
                  </a:cubicBezTo>
                  <a:cubicBezTo>
                    <a:pt x="392187" y="100572"/>
                    <a:pt x="398937" y="98323"/>
                    <a:pt x="408499" y="109010"/>
                  </a:cubicBezTo>
                  <a:cubicBezTo>
                    <a:pt x="435780" y="138540"/>
                    <a:pt x="471498" y="154290"/>
                    <a:pt x="509184" y="163290"/>
                  </a:cubicBezTo>
                  <a:cubicBezTo>
                    <a:pt x="568245" y="177633"/>
                    <a:pt x="628149" y="186914"/>
                    <a:pt x="680460" y="142196"/>
                  </a:cubicBezTo>
                  <a:cubicBezTo>
                    <a:pt x="690585" y="133478"/>
                    <a:pt x="696773" y="141071"/>
                    <a:pt x="704085" y="146696"/>
                  </a:cubicBezTo>
                  <a:cubicBezTo>
                    <a:pt x="724053" y="162727"/>
                    <a:pt x="744865" y="178477"/>
                    <a:pt x="771583" y="179883"/>
                  </a:cubicBezTo>
                  <a:cubicBezTo>
                    <a:pt x="797738" y="181289"/>
                    <a:pt x="823894" y="180164"/>
                    <a:pt x="850331" y="179320"/>
                  </a:cubicBezTo>
                  <a:cubicBezTo>
                    <a:pt x="870862" y="178758"/>
                    <a:pt x="886611" y="168914"/>
                    <a:pt x="901236" y="154852"/>
                  </a:cubicBezTo>
                  <a:cubicBezTo>
                    <a:pt x="915016" y="141353"/>
                    <a:pt x="930485" y="129822"/>
                    <a:pt x="946516" y="116322"/>
                  </a:cubicBezTo>
                  <a:cubicBezTo>
                    <a:pt x="986452" y="156258"/>
                    <a:pt x="1042138" y="158227"/>
                    <a:pt x="1098949" y="154571"/>
                  </a:cubicBezTo>
                  <a:cubicBezTo>
                    <a:pt x="1106824" y="154008"/>
                    <a:pt x="1116667" y="152883"/>
                    <a:pt x="1122011" y="148102"/>
                  </a:cubicBezTo>
                  <a:cubicBezTo>
                    <a:pt x="1148167" y="124478"/>
                    <a:pt x="1173478" y="100010"/>
                    <a:pt x="1198228" y="74979"/>
                  </a:cubicBezTo>
                  <a:cubicBezTo>
                    <a:pt x="1199915" y="73011"/>
                    <a:pt x="1199352" y="64573"/>
                    <a:pt x="1197102" y="62323"/>
                  </a:cubicBezTo>
                  <a:close/>
                </a:path>
              </a:pathLst>
            </a:custGeom>
            <a:grpFill/>
            <a:ln w="28105" cap="flat">
              <a:noFill/>
              <a:prstDash val="solid"/>
              <a:miter/>
            </a:ln>
          </p:spPr>
          <p:txBody>
            <a:bodyPr rtlCol="0" anchor="ctr"/>
            <a:lstStyle/>
            <a:p>
              <a:endParaRPr lang="zh-CN" altLang="en-US">
                <a:cs typeface="汉仪君黑-55W" panose="00020600040101010101" charset="-122"/>
              </a:endParaRPr>
            </a:p>
          </p:txBody>
        </p:sp>
        <p:sp>
          <p:nvSpPr>
            <p:cNvPr id="127" name="任意多边形: 形状 126"/>
            <p:cNvSpPr/>
            <p:nvPr/>
          </p:nvSpPr>
          <p:spPr>
            <a:xfrm rot="17748304">
              <a:off x="9956215" y="1128830"/>
              <a:ext cx="877506" cy="643648"/>
            </a:xfrm>
            <a:custGeom>
              <a:avLst/>
              <a:gdLst>
                <a:gd name="connsiteX0" fmla="*/ 264930 w 877506"/>
                <a:gd name="connsiteY0" fmla="*/ 322163 h 643648"/>
                <a:gd name="connsiteX1" fmla="*/ 316398 w 877506"/>
                <a:gd name="connsiteY1" fmla="*/ 292914 h 643648"/>
                <a:gd name="connsiteX2" fmla="*/ 442957 w 877506"/>
                <a:gd name="connsiteY2" fmla="*/ 274071 h 643648"/>
                <a:gd name="connsiteX3" fmla="*/ 459550 w 877506"/>
                <a:gd name="connsiteY3" fmla="*/ 252977 h 643648"/>
                <a:gd name="connsiteX4" fmla="*/ 440707 w 877506"/>
                <a:gd name="connsiteY4" fmla="*/ 205447 h 643648"/>
                <a:gd name="connsiteX5" fmla="*/ 262399 w 877506"/>
                <a:gd name="connsiteY5" fmla="*/ 110950 h 643648"/>
                <a:gd name="connsiteX6" fmla="*/ 196870 w 877506"/>
                <a:gd name="connsiteY6" fmla="*/ 123606 h 643648"/>
                <a:gd name="connsiteX7" fmla="*/ 172402 w 877506"/>
                <a:gd name="connsiteY7" fmla="*/ 106731 h 643648"/>
                <a:gd name="connsiteX8" fmla="*/ 151027 w 877506"/>
                <a:gd name="connsiteY8" fmla="*/ 60889 h 643648"/>
                <a:gd name="connsiteX9" fmla="*/ 130777 w 877506"/>
                <a:gd name="connsiteY9" fmla="*/ 42327 h 643648"/>
                <a:gd name="connsiteX10" fmla="*/ 13218 w 877506"/>
                <a:gd name="connsiteY10" fmla="*/ 27984 h 643648"/>
                <a:gd name="connsiteX11" fmla="*/ 0 w 877506"/>
                <a:gd name="connsiteY11" fmla="*/ 30515 h 643648"/>
                <a:gd name="connsiteX12" fmla="*/ 6187 w 877506"/>
                <a:gd name="connsiteY12" fmla="*/ 15609 h 643648"/>
                <a:gd name="connsiteX13" fmla="*/ 127122 w 877506"/>
                <a:gd name="connsiteY13" fmla="*/ 15609 h 643648"/>
                <a:gd name="connsiteX14" fmla="*/ 187307 w 877506"/>
                <a:gd name="connsiteY14" fmla="*/ 90138 h 643648"/>
                <a:gd name="connsiteX15" fmla="*/ 214025 w 877506"/>
                <a:gd name="connsiteY15" fmla="*/ 99700 h 643648"/>
                <a:gd name="connsiteX16" fmla="*/ 370396 w 877506"/>
                <a:gd name="connsiteY16" fmla="*/ 119106 h 643648"/>
                <a:gd name="connsiteX17" fmla="*/ 464331 w 877506"/>
                <a:gd name="connsiteY17" fmla="*/ 207979 h 643648"/>
                <a:gd name="connsiteX18" fmla="*/ 476987 w 877506"/>
                <a:gd name="connsiteY18" fmla="*/ 251290 h 643648"/>
                <a:gd name="connsiteX19" fmla="*/ 496111 w 877506"/>
                <a:gd name="connsiteY19" fmla="*/ 274071 h 643648"/>
                <a:gd name="connsiteX20" fmla="*/ 608327 w 877506"/>
                <a:gd name="connsiteY20" fmla="*/ 373630 h 643648"/>
                <a:gd name="connsiteX21" fmla="*/ 643483 w 877506"/>
                <a:gd name="connsiteY21" fmla="*/ 390786 h 643648"/>
                <a:gd name="connsiteX22" fmla="*/ 785228 w 877506"/>
                <a:gd name="connsiteY22" fmla="*/ 408786 h 643648"/>
                <a:gd name="connsiteX23" fmla="*/ 873820 w 877506"/>
                <a:gd name="connsiteY23" fmla="*/ 592718 h 643648"/>
                <a:gd name="connsiteX24" fmla="*/ 854133 w 877506"/>
                <a:gd name="connsiteY24" fmla="*/ 636873 h 643648"/>
                <a:gd name="connsiteX25" fmla="*/ 836696 w 877506"/>
                <a:gd name="connsiteY25" fmla="*/ 643342 h 643648"/>
                <a:gd name="connsiteX26" fmla="*/ 835008 w 877506"/>
                <a:gd name="connsiteY26" fmla="*/ 626186 h 643648"/>
                <a:gd name="connsiteX27" fmla="*/ 834165 w 877506"/>
                <a:gd name="connsiteY27" fmla="*/ 484440 h 643648"/>
                <a:gd name="connsiteX28" fmla="*/ 714355 w 877506"/>
                <a:gd name="connsiteY28" fmla="*/ 404567 h 643648"/>
                <a:gd name="connsiteX29" fmla="*/ 618170 w 877506"/>
                <a:gd name="connsiteY29" fmla="*/ 422285 h 643648"/>
                <a:gd name="connsiteX30" fmla="*/ 596234 w 877506"/>
                <a:gd name="connsiteY30" fmla="*/ 412161 h 643648"/>
                <a:gd name="connsiteX31" fmla="*/ 506236 w 877506"/>
                <a:gd name="connsiteY31" fmla="*/ 298257 h 643648"/>
                <a:gd name="connsiteX32" fmla="*/ 481487 w 877506"/>
                <a:gd name="connsiteY32" fmla="*/ 307257 h 643648"/>
                <a:gd name="connsiteX33" fmla="*/ 460112 w 877506"/>
                <a:gd name="connsiteY33" fmla="*/ 307820 h 643648"/>
                <a:gd name="connsiteX34" fmla="*/ 428332 w 877506"/>
                <a:gd name="connsiteY34" fmla="*/ 290945 h 643648"/>
                <a:gd name="connsiteX35" fmla="*/ 282649 w 877506"/>
                <a:gd name="connsiteY35" fmla="*/ 321038 h 643648"/>
                <a:gd name="connsiteX36" fmla="*/ 264930 w 877506"/>
                <a:gd name="connsiteY36" fmla="*/ 322163 h 64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7506" h="643648">
                  <a:moveTo>
                    <a:pt x="264930" y="322163"/>
                  </a:moveTo>
                  <a:cubicBezTo>
                    <a:pt x="278711" y="304164"/>
                    <a:pt x="297273" y="296570"/>
                    <a:pt x="316398" y="292914"/>
                  </a:cubicBezTo>
                  <a:cubicBezTo>
                    <a:pt x="358302" y="285320"/>
                    <a:pt x="400489" y="279414"/>
                    <a:pt x="442957" y="274071"/>
                  </a:cubicBezTo>
                  <a:cubicBezTo>
                    <a:pt x="457300" y="272383"/>
                    <a:pt x="464331" y="267321"/>
                    <a:pt x="459550" y="252977"/>
                  </a:cubicBezTo>
                  <a:cubicBezTo>
                    <a:pt x="454206" y="236665"/>
                    <a:pt x="450550" y="218947"/>
                    <a:pt x="440707" y="205447"/>
                  </a:cubicBezTo>
                  <a:cubicBezTo>
                    <a:pt x="396833" y="145543"/>
                    <a:pt x="338334" y="110106"/>
                    <a:pt x="262399" y="110950"/>
                  </a:cubicBezTo>
                  <a:cubicBezTo>
                    <a:pt x="240462" y="111231"/>
                    <a:pt x="218525" y="118262"/>
                    <a:pt x="196870" y="123606"/>
                  </a:cubicBezTo>
                  <a:cubicBezTo>
                    <a:pt x="178026" y="128387"/>
                    <a:pt x="173245" y="126700"/>
                    <a:pt x="172402" y="106731"/>
                  </a:cubicBezTo>
                  <a:cubicBezTo>
                    <a:pt x="171839" y="87888"/>
                    <a:pt x="162277" y="74107"/>
                    <a:pt x="151027" y="60889"/>
                  </a:cubicBezTo>
                  <a:cubicBezTo>
                    <a:pt x="145121" y="53858"/>
                    <a:pt x="137809" y="48233"/>
                    <a:pt x="130777" y="42327"/>
                  </a:cubicBezTo>
                  <a:cubicBezTo>
                    <a:pt x="93091" y="9422"/>
                    <a:pt x="57936" y="5203"/>
                    <a:pt x="13218" y="27984"/>
                  </a:cubicBezTo>
                  <a:cubicBezTo>
                    <a:pt x="9281" y="29952"/>
                    <a:pt x="4500" y="29671"/>
                    <a:pt x="0" y="30515"/>
                  </a:cubicBezTo>
                  <a:cubicBezTo>
                    <a:pt x="1968" y="25452"/>
                    <a:pt x="2531" y="18421"/>
                    <a:pt x="6187" y="15609"/>
                  </a:cubicBezTo>
                  <a:cubicBezTo>
                    <a:pt x="32343" y="-5203"/>
                    <a:pt x="100966" y="-5203"/>
                    <a:pt x="127122" y="15609"/>
                  </a:cubicBezTo>
                  <a:cubicBezTo>
                    <a:pt x="152714" y="35858"/>
                    <a:pt x="178589" y="56108"/>
                    <a:pt x="187307" y="90138"/>
                  </a:cubicBezTo>
                  <a:cubicBezTo>
                    <a:pt x="191526" y="105888"/>
                    <a:pt x="202775" y="103075"/>
                    <a:pt x="214025" y="99700"/>
                  </a:cubicBezTo>
                  <a:cubicBezTo>
                    <a:pt x="268868" y="83388"/>
                    <a:pt x="320616" y="94076"/>
                    <a:pt x="370396" y="119106"/>
                  </a:cubicBezTo>
                  <a:cubicBezTo>
                    <a:pt x="410332" y="139356"/>
                    <a:pt x="442113" y="169167"/>
                    <a:pt x="464331" y="207979"/>
                  </a:cubicBezTo>
                  <a:cubicBezTo>
                    <a:pt x="471643" y="220635"/>
                    <a:pt x="474456" y="236384"/>
                    <a:pt x="476987" y="251290"/>
                  </a:cubicBezTo>
                  <a:cubicBezTo>
                    <a:pt x="478956" y="263665"/>
                    <a:pt x="483174" y="269571"/>
                    <a:pt x="496111" y="274071"/>
                  </a:cubicBezTo>
                  <a:cubicBezTo>
                    <a:pt x="546454" y="292070"/>
                    <a:pt x="588078" y="320757"/>
                    <a:pt x="608327" y="373630"/>
                  </a:cubicBezTo>
                  <a:cubicBezTo>
                    <a:pt x="617046" y="396692"/>
                    <a:pt x="618733" y="398380"/>
                    <a:pt x="643483" y="390786"/>
                  </a:cubicBezTo>
                  <a:cubicBezTo>
                    <a:pt x="693825" y="375037"/>
                    <a:pt x="740229" y="388255"/>
                    <a:pt x="785228" y="408786"/>
                  </a:cubicBezTo>
                  <a:cubicBezTo>
                    <a:pt x="847664" y="437191"/>
                    <a:pt x="890694" y="526345"/>
                    <a:pt x="873820" y="592718"/>
                  </a:cubicBezTo>
                  <a:cubicBezTo>
                    <a:pt x="869882" y="608187"/>
                    <a:pt x="862007" y="623092"/>
                    <a:pt x="854133" y="636873"/>
                  </a:cubicBezTo>
                  <a:cubicBezTo>
                    <a:pt x="851602" y="641092"/>
                    <a:pt x="841477" y="644748"/>
                    <a:pt x="836696" y="643342"/>
                  </a:cubicBezTo>
                  <a:cubicBezTo>
                    <a:pt x="827134" y="640248"/>
                    <a:pt x="830508" y="632373"/>
                    <a:pt x="835008" y="626186"/>
                  </a:cubicBezTo>
                  <a:cubicBezTo>
                    <a:pt x="870164" y="578656"/>
                    <a:pt x="862007" y="533095"/>
                    <a:pt x="834165" y="484440"/>
                  </a:cubicBezTo>
                  <a:cubicBezTo>
                    <a:pt x="806603" y="436629"/>
                    <a:pt x="765823" y="414129"/>
                    <a:pt x="714355" y="404567"/>
                  </a:cubicBezTo>
                  <a:cubicBezTo>
                    <a:pt x="680044" y="398098"/>
                    <a:pt x="647982" y="403161"/>
                    <a:pt x="618170" y="422285"/>
                  </a:cubicBezTo>
                  <a:cubicBezTo>
                    <a:pt x="604108" y="431285"/>
                    <a:pt x="597921" y="428473"/>
                    <a:pt x="596234" y="412161"/>
                  </a:cubicBezTo>
                  <a:cubicBezTo>
                    <a:pt x="590327" y="355068"/>
                    <a:pt x="553485" y="322444"/>
                    <a:pt x="506236" y="298257"/>
                  </a:cubicBezTo>
                  <a:cubicBezTo>
                    <a:pt x="495549" y="292633"/>
                    <a:pt x="486830" y="290101"/>
                    <a:pt x="481487" y="307257"/>
                  </a:cubicBezTo>
                  <a:cubicBezTo>
                    <a:pt x="477549" y="320194"/>
                    <a:pt x="462643" y="319913"/>
                    <a:pt x="460112" y="307820"/>
                  </a:cubicBezTo>
                  <a:cubicBezTo>
                    <a:pt x="455612" y="286727"/>
                    <a:pt x="442675" y="289258"/>
                    <a:pt x="428332" y="290945"/>
                  </a:cubicBezTo>
                  <a:cubicBezTo>
                    <a:pt x="378833" y="296570"/>
                    <a:pt x="329334" y="302195"/>
                    <a:pt x="282649" y="321038"/>
                  </a:cubicBezTo>
                  <a:cubicBezTo>
                    <a:pt x="277868" y="322444"/>
                    <a:pt x="271118" y="321601"/>
                    <a:pt x="264930" y="322163"/>
                  </a:cubicBezTo>
                  <a:close/>
                </a:path>
              </a:pathLst>
            </a:custGeom>
            <a:grpFill/>
            <a:ln w="28105" cap="flat">
              <a:noFill/>
              <a:prstDash val="solid"/>
              <a:miter/>
            </a:ln>
          </p:spPr>
          <p:txBody>
            <a:bodyPr rtlCol="0" anchor="ctr"/>
            <a:lstStyle/>
            <a:p>
              <a:endParaRPr lang="zh-CN" altLang="en-US">
                <a:cs typeface="汉仪君黑-55W" panose="00020600040101010101" charset="-122"/>
              </a:endParaRPr>
            </a:p>
          </p:txBody>
        </p:sp>
        <p:sp>
          <p:nvSpPr>
            <p:cNvPr id="128" name="任意多边形: 形状 127"/>
            <p:cNvSpPr/>
            <p:nvPr/>
          </p:nvSpPr>
          <p:spPr>
            <a:xfrm>
              <a:off x="11011495" y="1396463"/>
              <a:ext cx="475239" cy="190347"/>
            </a:xfrm>
            <a:custGeom>
              <a:avLst/>
              <a:gdLst>
                <a:gd name="connsiteX0" fmla="*/ 97 w 475239"/>
                <a:gd name="connsiteY0" fmla="*/ 95850 h 190347"/>
                <a:gd name="connsiteX1" fmla="*/ 25972 w 475239"/>
                <a:gd name="connsiteY1" fmla="*/ 50289 h 190347"/>
                <a:gd name="connsiteX2" fmla="*/ 120188 w 475239"/>
                <a:gd name="connsiteY2" fmla="*/ 9509 h 190347"/>
                <a:gd name="connsiteX3" fmla="*/ 261934 w 475239"/>
                <a:gd name="connsiteY3" fmla="*/ 6978 h 190347"/>
                <a:gd name="connsiteX4" fmla="*/ 346588 w 475239"/>
                <a:gd name="connsiteY4" fmla="*/ 61538 h 190347"/>
                <a:gd name="connsiteX5" fmla="*/ 403399 w 475239"/>
                <a:gd name="connsiteY5" fmla="*/ 94444 h 190347"/>
                <a:gd name="connsiteX6" fmla="*/ 473709 w 475239"/>
                <a:gd name="connsiteY6" fmla="*/ 161098 h 190347"/>
                <a:gd name="connsiteX7" fmla="*/ 473991 w 475239"/>
                <a:gd name="connsiteY7" fmla="*/ 175723 h 190347"/>
                <a:gd name="connsiteX8" fmla="*/ 461054 w 475239"/>
                <a:gd name="connsiteY8" fmla="*/ 190347 h 190347"/>
                <a:gd name="connsiteX9" fmla="*/ 452335 w 475239"/>
                <a:gd name="connsiteY9" fmla="*/ 176004 h 190347"/>
                <a:gd name="connsiteX10" fmla="*/ 440804 w 475239"/>
                <a:gd name="connsiteY10" fmla="*/ 139161 h 190347"/>
                <a:gd name="connsiteX11" fmla="*/ 374994 w 475239"/>
                <a:gd name="connsiteY11" fmla="*/ 111881 h 190347"/>
                <a:gd name="connsiteX12" fmla="*/ 344057 w 475239"/>
                <a:gd name="connsiteY12" fmla="*/ 93319 h 190347"/>
                <a:gd name="connsiteX13" fmla="*/ 267278 w 475239"/>
                <a:gd name="connsiteY13" fmla="*/ 25258 h 190347"/>
                <a:gd name="connsiteX14" fmla="*/ 150000 w 475239"/>
                <a:gd name="connsiteY14" fmla="*/ 18508 h 190347"/>
                <a:gd name="connsiteX15" fmla="*/ 87845 w 475239"/>
                <a:gd name="connsiteY15" fmla="*/ 32852 h 190347"/>
                <a:gd name="connsiteX16" fmla="*/ 97 w 475239"/>
                <a:gd name="connsiteY16" fmla="*/ 95850 h 19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5239" h="190347">
                  <a:moveTo>
                    <a:pt x="97" y="95850"/>
                  </a:moveTo>
                  <a:cubicBezTo>
                    <a:pt x="-1309" y="71101"/>
                    <a:pt x="12753" y="60695"/>
                    <a:pt x="25972" y="50289"/>
                  </a:cubicBezTo>
                  <a:cubicBezTo>
                    <a:pt x="53815" y="28633"/>
                    <a:pt x="86158" y="17383"/>
                    <a:pt x="120188" y="9509"/>
                  </a:cubicBezTo>
                  <a:cubicBezTo>
                    <a:pt x="167437" y="-1178"/>
                    <a:pt x="214404" y="-3991"/>
                    <a:pt x="261934" y="6978"/>
                  </a:cubicBezTo>
                  <a:cubicBezTo>
                    <a:pt x="297089" y="15134"/>
                    <a:pt x="326901" y="32008"/>
                    <a:pt x="346588" y="61538"/>
                  </a:cubicBezTo>
                  <a:cubicBezTo>
                    <a:pt x="360931" y="83194"/>
                    <a:pt x="378087" y="92475"/>
                    <a:pt x="403399" y="94444"/>
                  </a:cubicBezTo>
                  <a:cubicBezTo>
                    <a:pt x="443617" y="97538"/>
                    <a:pt x="461897" y="126787"/>
                    <a:pt x="473709" y="161098"/>
                  </a:cubicBezTo>
                  <a:cubicBezTo>
                    <a:pt x="475397" y="165598"/>
                    <a:pt x="475959" y="171786"/>
                    <a:pt x="473991" y="175723"/>
                  </a:cubicBezTo>
                  <a:cubicBezTo>
                    <a:pt x="471178" y="181348"/>
                    <a:pt x="465554" y="185566"/>
                    <a:pt x="461054" y="190347"/>
                  </a:cubicBezTo>
                  <a:cubicBezTo>
                    <a:pt x="458241" y="185566"/>
                    <a:pt x="454304" y="181066"/>
                    <a:pt x="452335" y="176004"/>
                  </a:cubicBezTo>
                  <a:cubicBezTo>
                    <a:pt x="448117" y="163911"/>
                    <a:pt x="446991" y="150130"/>
                    <a:pt x="440804" y="139161"/>
                  </a:cubicBezTo>
                  <a:cubicBezTo>
                    <a:pt x="426461" y="113849"/>
                    <a:pt x="401711" y="107943"/>
                    <a:pt x="374994" y="111881"/>
                  </a:cubicBezTo>
                  <a:cubicBezTo>
                    <a:pt x="358119" y="114412"/>
                    <a:pt x="350526" y="110475"/>
                    <a:pt x="344057" y="93319"/>
                  </a:cubicBezTo>
                  <a:cubicBezTo>
                    <a:pt x="330838" y="58164"/>
                    <a:pt x="303558" y="35664"/>
                    <a:pt x="267278" y="25258"/>
                  </a:cubicBezTo>
                  <a:cubicBezTo>
                    <a:pt x="228748" y="14290"/>
                    <a:pt x="189655" y="9790"/>
                    <a:pt x="150000" y="18508"/>
                  </a:cubicBezTo>
                  <a:cubicBezTo>
                    <a:pt x="129188" y="23008"/>
                    <a:pt x="108094" y="26664"/>
                    <a:pt x="87845" y="32852"/>
                  </a:cubicBezTo>
                  <a:cubicBezTo>
                    <a:pt x="53533" y="44102"/>
                    <a:pt x="24003" y="62663"/>
                    <a:pt x="97" y="95850"/>
                  </a:cubicBezTo>
                  <a:close/>
                </a:path>
              </a:pathLst>
            </a:custGeom>
            <a:grpFill/>
            <a:ln w="28105" cap="flat">
              <a:noFill/>
              <a:prstDash val="solid"/>
              <a:miter/>
            </a:ln>
          </p:spPr>
          <p:txBody>
            <a:bodyPr rtlCol="0" anchor="ctr"/>
            <a:lstStyle/>
            <a:p>
              <a:endParaRPr lang="zh-CN" altLang="en-US">
                <a:cs typeface="汉仪君黑-55W" panose="00020600040101010101" charset="-122"/>
              </a:endParaRPr>
            </a:p>
          </p:txBody>
        </p:sp>
        <p:sp>
          <p:nvSpPr>
            <p:cNvPr id="129" name="任意多边形: 形状 128"/>
            <p:cNvSpPr/>
            <p:nvPr/>
          </p:nvSpPr>
          <p:spPr>
            <a:xfrm>
              <a:off x="10799536" y="1256349"/>
              <a:ext cx="221212" cy="103780"/>
            </a:xfrm>
            <a:custGeom>
              <a:avLst/>
              <a:gdLst>
                <a:gd name="connsiteX0" fmla="*/ 220212 w 221212"/>
                <a:gd name="connsiteY0" fmla="*/ 103781 h 103780"/>
                <a:gd name="connsiteX1" fmla="*/ 185057 w 221212"/>
                <a:gd name="connsiteY1" fmla="*/ 42751 h 103780"/>
                <a:gd name="connsiteX2" fmla="*/ 109122 w 221212"/>
                <a:gd name="connsiteY2" fmla="*/ 21095 h 103780"/>
                <a:gd name="connsiteX3" fmla="*/ 19405 w 221212"/>
                <a:gd name="connsiteY3" fmla="*/ 74250 h 103780"/>
                <a:gd name="connsiteX4" fmla="*/ 7031 w 221212"/>
                <a:gd name="connsiteY4" fmla="*/ 77906 h 103780"/>
                <a:gd name="connsiteX5" fmla="*/ 0 w 221212"/>
                <a:gd name="connsiteY5" fmla="*/ 63282 h 103780"/>
                <a:gd name="connsiteX6" fmla="*/ 8156 w 221212"/>
                <a:gd name="connsiteY6" fmla="*/ 51751 h 103780"/>
                <a:gd name="connsiteX7" fmla="*/ 110247 w 221212"/>
                <a:gd name="connsiteY7" fmla="*/ 5065 h 103780"/>
                <a:gd name="connsiteX8" fmla="*/ 220212 w 221212"/>
                <a:gd name="connsiteY8" fmla="*/ 103781 h 10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212" h="103780">
                  <a:moveTo>
                    <a:pt x="220212" y="103781"/>
                  </a:moveTo>
                  <a:cubicBezTo>
                    <a:pt x="208119" y="82125"/>
                    <a:pt x="198557" y="60751"/>
                    <a:pt x="185057" y="42751"/>
                  </a:cubicBezTo>
                  <a:cubicBezTo>
                    <a:pt x="166214" y="17158"/>
                    <a:pt x="138933" y="9002"/>
                    <a:pt x="109122" y="21095"/>
                  </a:cubicBezTo>
                  <a:cubicBezTo>
                    <a:pt x="76779" y="34033"/>
                    <a:pt x="41061" y="42189"/>
                    <a:pt x="19405" y="74250"/>
                  </a:cubicBezTo>
                  <a:cubicBezTo>
                    <a:pt x="17437" y="77063"/>
                    <a:pt x="8718" y="79594"/>
                    <a:pt x="7031" y="77906"/>
                  </a:cubicBezTo>
                  <a:cubicBezTo>
                    <a:pt x="3375" y="74532"/>
                    <a:pt x="0" y="68344"/>
                    <a:pt x="0" y="63282"/>
                  </a:cubicBezTo>
                  <a:cubicBezTo>
                    <a:pt x="0" y="59344"/>
                    <a:pt x="4500" y="53438"/>
                    <a:pt x="8156" y="51751"/>
                  </a:cubicBezTo>
                  <a:cubicBezTo>
                    <a:pt x="41905" y="35720"/>
                    <a:pt x="76216" y="20252"/>
                    <a:pt x="110247" y="5065"/>
                  </a:cubicBezTo>
                  <a:cubicBezTo>
                    <a:pt x="161433" y="-17435"/>
                    <a:pt x="230337" y="38533"/>
                    <a:pt x="220212" y="103781"/>
                  </a:cubicBezTo>
                  <a:close/>
                </a:path>
              </a:pathLst>
            </a:custGeom>
            <a:grpFill/>
            <a:ln w="28105" cap="flat">
              <a:noFill/>
              <a:prstDash val="solid"/>
              <a:miter/>
            </a:ln>
          </p:spPr>
          <p:txBody>
            <a:bodyPr rtlCol="0" anchor="ctr"/>
            <a:lstStyle/>
            <a:p>
              <a:endParaRPr lang="zh-CN" altLang="en-US">
                <a:cs typeface="汉仪君黑-55W" panose="00020600040101010101" charset="-122"/>
              </a:endParaRPr>
            </a:p>
          </p:txBody>
        </p:sp>
      </p:grpSp>
      <p:grpSp>
        <p:nvGrpSpPr>
          <p:cNvPr id="130" name="组合 129"/>
          <p:cNvGrpSpPr/>
          <p:nvPr userDrawn="1"/>
        </p:nvGrpSpPr>
        <p:grpSpPr>
          <a:xfrm>
            <a:off x="3097078" y="616239"/>
            <a:ext cx="1296061" cy="623388"/>
            <a:chOff x="7139824" y="511079"/>
            <a:chExt cx="1870549" cy="899709"/>
          </a:xfrm>
          <a:solidFill>
            <a:schemeClr val="tx1"/>
          </a:solidFill>
        </p:grpSpPr>
        <p:sp>
          <p:nvSpPr>
            <p:cNvPr id="131" name="任意多边形: 形状 130"/>
            <p:cNvSpPr/>
            <p:nvPr/>
          </p:nvSpPr>
          <p:spPr>
            <a:xfrm>
              <a:off x="7139824" y="614542"/>
              <a:ext cx="1102714" cy="796246"/>
            </a:xfrm>
            <a:custGeom>
              <a:avLst/>
              <a:gdLst>
                <a:gd name="connsiteX0" fmla="*/ 765728 w 1102714"/>
                <a:gd name="connsiteY0" fmla="*/ 772024 h 796246"/>
                <a:gd name="connsiteX1" fmla="*/ 805102 w 1102714"/>
                <a:gd name="connsiteY1" fmla="*/ 768649 h 796246"/>
                <a:gd name="connsiteX2" fmla="*/ 869788 w 1102714"/>
                <a:gd name="connsiteY2" fmla="*/ 728432 h 796246"/>
                <a:gd name="connsiteX3" fmla="*/ 893412 w 1102714"/>
                <a:gd name="connsiteY3" fmla="*/ 727307 h 796246"/>
                <a:gd name="connsiteX4" fmla="*/ 920130 w 1102714"/>
                <a:gd name="connsiteY4" fmla="*/ 755993 h 796246"/>
                <a:gd name="connsiteX5" fmla="*/ 1005628 w 1102714"/>
                <a:gd name="connsiteY5" fmla="*/ 768931 h 796246"/>
                <a:gd name="connsiteX6" fmla="*/ 1077626 w 1102714"/>
                <a:gd name="connsiteY6" fmla="*/ 724494 h 796246"/>
                <a:gd name="connsiteX7" fmla="*/ 1098156 w 1102714"/>
                <a:gd name="connsiteY7" fmla="*/ 721119 h 796246"/>
                <a:gd name="connsiteX8" fmla="*/ 1095063 w 1102714"/>
                <a:gd name="connsiteY8" fmla="*/ 741650 h 796246"/>
                <a:gd name="connsiteX9" fmla="*/ 980316 w 1102714"/>
                <a:gd name="connsiteY9" fmla="*/ 795367 h 796246"/>
                <a:gd name="connsiteX10" fmla="*/ 899318 w 1102714"/>
                <a:gd name="connsiteY10" fmla="*/ 767806 h 796246"/>
                <a:gd name="connsiteX11" fmla="*/ 856569 w 1102714"/>
                <a:gd name="connsiteY11" fmla="*/ 766399 h 796246"/>
                <a:gd name="connsiteX12" fmla="*/ 800883 w 1102714"/>
                <a:gd name="connsiteY12" fmla="*/ 788618 h 796246"/>
                <a:gd name="connsiteX13" fmla="*/ 609639 w 1102714"/>
                <a:gd name="connsiteY13" fmla="*/ 736588 h 796246"/>
                <a:gd name="connsiteX14" fmla="*/ 570827 w 1102714"/>
                <a:gd name="connsiteY14" fmla="*/ 736588 h 796246"/>
                <a:gd name="connsiteX15" fmla="*/ 505016 w 1102714"/>
                <a:gd name="connsiteY15" fmla="*/ 775118 h 796246"/>
                <a:gd name="connsiteX16" fmla="*/ 359052 w 1102714"/>
                <a:gd name="connsiteY16" fmla="*/ 773430 h 796246"/>
                <a:gd name="connsiteX17" fmla="*/ 287897 w 1102714"/>
                <a:gd name="connsiteY17" fmla="*/ 726744 h 796246"/>
                <a:gd name="connsiteX18" fmla="*/ 254711 w 1102714"/>
                <a:gd name="connsiteY18" fmla="*/ 683995 h 796246"/>
                <a:gd name="connsiteX19" fmla="*/ 231930 w 1102714"/>
                <a:gd name="connsiteY19" fmla="*/ 674714 h 796246"/>
                <a:gd name="connsiteX20" fmla="*/ 130402 w 1102714"/>
                <a:gd name="connsiteY20" fmla="*/ 688495 h 796246"/>
                <a:gd name="connsiteX21" fmla="*/ 49966 w 1102714"/>
                <a:gd name="connsiteY21" fmla="*/ 644059 h 796246"/>
                <a:gd name="connsiteX22" fmla="*/ 187 w 1102714"/>
                <a:gd name="connsiteY22" fmla="*/ 521719 h 796246"/>
                <a:gd name="connsiteX23" fmla="*/ 63185 w 1102714"/>
                <a:gd name="connsiteY23" fmla="*/ 381941 h 796246"/>
                <a:gd name="connsiteX24" fmla="*/ 168088 w 1102714"/>
                <a:gd name="connsiteY24" fmla="*/ 333286 h 796246"/>
                <a:gd name="connsiteX25" fmla="*/ 180744 w 1102714"/>
                <a:gd name="connsiteY25" fmla="*/ 324005 h 796246"/>
                <a:gd name="connsiteX26" fmla="*/ 273273 w 1102714"/>
                <a:gd name="connsiteY26" fmla="*/ 215446 h 796246"/>
                <a:gd name="connsiteX27" fmla="*/ 459174 w 1102714"/>
                <a:gd name="connsiteY27" fmla="*/ 144854 h 796246"/>
                <a:gd name="connsiteX28" fmla="*/ 481392 w 1102714"/>
                <a:gd name="connsiteY28" fmla="*/ 129948 h 796246"/>
                <a:gd name="connsiteX29" fmla="*/ 560984 w 1102714"/>
                <a:gd name="connsiteY29" fmla="*/ 39951 h 796246"/>
                <a:gd name="connsiteX30" fmla="*/ 642544 w 1102714"/>
                <a:gd name="connsiteY30" fmla="*/ 6764 h 796246"/>
                <a:gd name="connsiteX31" fmla="*/ 714823 w 1102714"/>
                <a:gd name="connsiteY31" fmla="*/ 14 h 796246"/>
                <a:gd name="connsiteX32" fmla="*/ 740135 w 1102714"/>
                <a:gd name="connsiteY32" fmla="*/ 8733 h 796246"/>
                <a:gd name="connsiteX33" fmla="*/ 745760 w 1102714"/>
                <a:gd name="connsiteY33" fmla="*/ 26732 h 796246"/>
                <a:gd name="connsiteX34" fmla="*/ 729729 w 1102714"/>
                <a:gd name="connsiteY34" fmla="*/ 27576 h 796246"/>
                <a:gd name="connsiteX35" fmla="*/ 642263 w 1102714"/>
                <a:gd name="connsiteY35" fmla="*/ 22232 h 796246"/>
                <a:gd name="connsiteX36" fmla="*/ 545515 w 1102714"/>
                <a:gd name="connsiteY36" fmla="*/ 65825 h 796246"/>
                <a:gd name="connsiteX37" fmla="*/ 499673 w 1102714"/>
                <a:gd name="connsiteY37" fmla="*/ 154979 h 796246"/>
                <a:gd name="connsiteX38" fmla="*/ 479986 w 1102714"/>
                <a:gd name="connsiteY38" fmla="*/ 169603 h 796246"/>
                <a:gd name="connsiteX39" fmla="*/ 420081 w 1102714"/>
                <a:gd name="connsiteY39" fmla="*/ 167916 h 796246"/>
                <a:gd name="connsiteX40" fmla="*/ 240649 w 1102714"/>
                <a:gd name="connsiteY40" fmla="*/ 261007 h 796246"/>
                <a:gd name="connsiteX41" fmla="*/ 214212 w 1102714"/>
                <a:gd name="connsiteY41" fmla="*/ 290538 h 796246"/>
                <a:gd name="connsiteX42" fmla="*/ 216462 w 1102714"/>
                <a:gd name="connsiteY42" fmla="*/ 383347 h 796246"/>
                <a:gd name="connsiteX43" fmla="*/ 223774 w 1102714"/>
                <a:gd name="connsiteY43" fmla="*/ 395441 h 796246"/>
                <a:gd name="connsiteX44" fmla="*/ 211962 w 1102714"/>
                <a:gd name="connsiteY44" fmla="*/ 414003 h 796246"/>
                <a:gd name="connsiteX45" fmla="*/ 196494 w 1102714"/>
                <a:gd name="connsiteY45" fmla="*/ 404722 h 796246"/>
                <a:gd name="connsiteX46" fmla="*/ 187213 w 1102714"/>
                <a:gd name="connsiteY46" fmla="*/ 372660 h 796246"/>
                <a:gd name="connsiteX47" fmla="*/ 151214 w 1102714"/>
                <a:gd name="connsiteY47" fmla="*/ 351005 h 796246"/>
                <a:gd name="connsiteX48" fmla="*/ 114090 w 1102714"/>
                <a:gd name="connsiteY48" fmla="*/ 364223 h 796246"/>
                <a:gd name="connsiteX49" fmla="*/ 41248 w 1102714"/>
                <a:gd name="connsiteY49" fmla="*/ 428346 h 796246"/>
                <a:gd name="connsiteX50" fmla="*/ 23530 w 1102714"/>
                <a:gd name="connsiteY50" fmla="*/ 565311 h 796246"/>
                <a:gd name="connsiteX51" fmla="*/ 58966 w 1102714"/>
                <a:gd name="connsiteY51" fmla="*/ 628591 h 796246"/>
                <a:gd name="connsiteX52" fmla="*/ 139401 w 1102714"/>
                <a:gd name="connsiteY52" fmla="*/ 671902 h 796246"/>
                <a:gd name="connsiteX53" fmla="*/ 252180 w 1102714"/>
                <a:gd name="connsiteY53" fmla="*/ 638997 h 796246"/>
                <a:gd name="connsiteX54" fmla="*/ 268492 w 1102714"/>
                <a:gd name="connsiteY54" fmla="*/ 646871 h 796246"/>
                <a:gd name="connsiteX55" fmla="*/ 318272 w 1102714"/>
                <a:gd name="connsiteY55" fmla="*/ 727025 h 796246"/>
                <a:gd name="connsiteX56" fmla="*/ 381551 w 1102714"/>
                <a:gd name="connsiteY56" fmla="*/ 763306 h 796246"/>
                <a:gd name="connsiteX57" fmla="*/ 478861 w 1102714"/>
                <a:gd name="connsiteY57" fmla="*/ 767524 h 796246"/>
                <a:gd name="connsiteX58" fmla="*/ 567171 w 1102714"/>
                <a:gd name="connsiteY58" fmla="*/ 719432 h 796246"/>
                <a:gd name="connsiteX59" fmla="*/ 572796 w 1102714"/>
                <a:gd name="connsiteY59" fmla="*/ 692151 h 796246"/>
                <a:gd name="connsiteX60" fmla="*/ 535672 w 1102714"/>
                <a:gd name="connsiteY60" fmla="*/ 626341 h 796246"/>
                <a:gd name="connsiteX61" fmla="*/ 536516 w 1102714"/>
                <a:gd name="connsiteY61" fmla="*/ 612841 h 796246"/>
                <a:gd name="connsiteX62" fmla="*/ 552546 w 1102714"/>
                <a:gd name="connsiteY62" fmla="*/ 612841 h 796246"/>
                <a:gd name="connsiteX63" fmla="*/ 569702 w 1102714"/>
                <a:gd name="connsiteY63" fmla="*/ 640965 h 796246"/>
                <a:gd name="connsiteX64" fmla="*/ 589389 w 1102714"/>
                <a:gd name="connsiteY64" fmla="*/ 682027 h 796246"/>
                <a:gd name="connsiteX65" fmla="*/ 626513 w 1102714"/>
                <a:gd name="connsiteY65" fmla="*/ 724494 h 796246"/>
                <a:gd name="connsiteX66" fmla="*/ 765728 w 1102714"/>
                <a:gd name="connsiteY66" fmla="*/ 772024 h 79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02714" h="796246">
                  <a:moveTo>
                    <a:pt x="765728" y="772024"/>
                  </a:moveTo>
                  <a:cubicBezTo>
                    <a:pt x="778946" y="770899"/>
                    <a:pt x="792165" y="770337"/>
                    <a:pt x="805102" y="768649"/>
                  </a:cubicBezTo>
                  <a:cubicBezTo>
                    <a:pt x="832382" y="764712"/>
                    <a:pt x="855163" y="753744"/>
                    <a:pt x="869788" y="728432"/>
                  </a:cubicBezTo>
                  <a:cubicBezTo>
                    <a:pt x="878506" y="713245"/>
                    <a:pt x="881881" y="713807"/>
                    <a:pt x="893412" y="727307"/>
                  </a:cubicBezTo>
                  <a:cubicBezTo>
                    <a:pt x="902131" y="737150"/>
                    <a:pt x="910568" y="747275"/>
                    <a:pt x="920130" y="755993"/>
                  </a:cubicBezTo>
                  <a:cubicBezTo>
                    <a:pt x="945723" y="778774"/>
                    <a:pt x="976097" y="782149"/>
                    <a:pt x="1005628" y="768931"/>
                  </a:cubicBezTo>
                  <a:cubicBezTo>
                    <a:pt x="1031221" y="757400"/>
                    <a:pt x="1054283" y="740525"/>
                    <a:pt x="1077626" y="724494"/>
                  </a:cubicBezTo>
                  <a:cubicBezTo>
                    <a:pt x="1084938" y="719432"/>
                    <a:pt x="1090000" y="713526"/>
                    <a:pt x="1098156" y="721119"/>
                  </a:cubicBezTo>
                  <a:cubicBezTo>
                    <a:pt x="1106875" y="729275"/>
                    <a:pt x="1101531" y="737150"/>
                    <a:pt x="1095063" y="741650"/>
                  </a:cubicBezTo>
                  <a:cubicBezTo>
                    <a:pt x="1059908" y="765837"/>
                    <a:pt x="1023909" y="789180"/>
                    <a:pt x="980316" y="795367"/>
                  </a:cubicBezTo>
                  <a:cubicBezTo>
                    <a:pt x="949098" y="799586"/>
                    <a:pt x="922380" y="788336"/>
                    <a:pt x="899318" y="767806"/>
                  </a:cubicBezTo>
                  <a:cubicBezTo>
                    <a:pt x="879069" y="750087"/>
                    <a:pt x="880194" y="751775"/>
                    <a:pt x="856569" y="766399"/>
                  </a:cubicBezTo>
                  <a:cubicBezTo>
                    <a:pt x="839695" y="776805"/>
                    <a:pt x="820289" y="785805"/>
                    <a:pt x="800883" y="788618"/>
                  </a:cubicBezTo>
                  <a:cubicBezTo>
                    <a:pt x="730292" y="799024"/>
                    <a:pt x="664762" y="784118"/>
                    <a:pt x="609639" y="736588"/>
                  </a:cubicBezTo>
                  <a:cubicBezTo>
                    <a:pt x="593889" y="723088"/>
                    <a:pt x="584889" y="727307"/>
                    <a:pt x="570827" y="736588"/>
                  </a:cubicBezTo>
                  <a:cubicBezTo>
                    <a:pt x="549734" y="750650"/>
                    <a:pt x="527516" y="763024"/>
                    <a:pt x="505016" y="775118"/>
                  </a:cubicBezTo>
                  <a:cubicBezTo>
                    <a:pt x="456362" y="801555"/>
                    <a:pt x="406863" y="798742"/>
                    <a:pt x="359052" y="773430"/>
                  </a:cubicBezTo>
                  <a:cubicBezTo>
                    <a:pt x="334021" y="760212"/>
                    <a:pt x="309834" y="744463"/>
                    <a:pt x="287897" y="726744"/>
                  </a:cubicBezTo>
                  <a:cubicBezTo>
                    <a:pt x="274117" y="715776"/>
                    <a:pt x="262867" y="699745"/>
                    <a:pt x="254711" y="683995"/>
                  </a:cubicBezTo>
                  <a:cubicBezTo>
                    <a:pt x="248523" y="671621"/>
                    <a:pt x="243742" y="670215"/>
                    <a:pt x="231930" y="674714"/>
                  </a:cubicBezTo>
                  <a:cubicBezTo>
                    <a:pt x="199306" y="687652"/>
                    <a:pt x="165838" y="693839"/>
                    <a:pt x="130402" y="688495"/>
                  </a:cubicBezTo>
                  <a:cubicBezTo>
                    <a:pt x="97778" y="683714"/>
                    <a:pt x="70778" y="670777"/>
                    <a:pt x="49966" y="644059"/>
                  </a:cubicBezTo>
                  <a:cubicBezTo>
                    <a:pt x="21561" y="607779"/>
                    <a:pt x="2155" y="568405"/>
                    <a:pt x="187" y="521719"/>
                  </a:cubicBezTo>
                  <a:cubicBezTo>
                    <a:pt x="-2345" y="464626"/>
                    <a:pt x="20998" y="418503"/>
                    <a:pt x="63185" y="381941"/>
                  </a:cubicBezTo>
                  <a:cubicBezTo>
                    <a:pt x="92996" y="355786"/>
                    <a:pt x="123933" y="329911"/>
                    <a:pt x="168088" y="333286"/>
                  </a:cubicBezTo>
                  <a:cubicBezTo>
                    <a:pt x="172307" y="333568"/>
                    <a:pt x="180182" y="327943"/>
                    <a:pt x="180744" y="324005"/>
                  </a:cubicBezTo>
                  <a:cubicBezTo>
                    <a:pt x="190869" y="270007"/>
                    <a:pt x="233618" y="243007"/>
                    <a:pt x="273273" y="215446"/>
                  </a:cubicBezTo>
                  <a:cubicBezTo>
                    <a:pt x="328959" y="177197"/>
                    <a:pt x="390270" y="150479"/>
                    <a:pt x="459174" y="144854"/>
                  </a:cubicBezTo>
                  <a:cubicBezTo>
                    <a:pt x="469017" y="144010"/>
                    <a:pt x="478580" y="144292"/>
                    <a:pt x="481392" y="129948"/>
                  </a:cubicBezTo>
                  <a:cubicBezTo>
                    <a:pt x="490392" y="84949"/>
                    <a:pt x="521610" y="58231"/>
                    <a:pt x="560984" y="39951"/>
                  </a:cubicBezTo>
                  <a:cubicBezTo>
                    <a:pt x="587702" y="27576"/>
                    <a:pt x="614420" y="14639"/>
                    <a:pt x="642544" y="6764"/>
                  </a:cubicBezTo>
                  <a:cubicBezTo>
                    <a:pt x="665606" y="577"/>
                    <a:pt x="690636" y="577"/>
                    <a:pt x="714823" y="14"/>
                  </a:cubicBezTo>
                  <a:cubicBezTo>
                    <a:pt x="723261" y="-267"/>
                    <a:pt x="733104" y="3670"/>
                    <a:pt x="740135" y="8733"/>
                  </a:cubicBezTo>
                  <a:cubicBezTo>
                    <a:pt x="744354" y="11545"/>
                    <a:pt x="744072" y="20545"/>
                    <a:pt x="745760" y="26732"/>
                  </a:cubicBezTo>
                  <a:cubicBezTo>
                    <a:pt x="740416" y="27013"/>
                    <a:pt x="733104" y="29826"/>
                    <a:pt x="729729" y="27576"/>
                  </a:cubicBezTo>
                  <a:cubicBezTo>
                    <a:pt x="701324" y="7045"/>
                    <a:pt x="671793" y="12670"/>
                    <a:pt x="642263" y="22232"/>
                  </a:cubicBezTo>
                  <a:cubicBezTo>
                    <a:pt x="608514" y="33201"/>
                    <a:pt x="575046" y="45576"/>
                    <a:pt x="545515" y="65825"/>
                  </a:cubicBezTo>
                  <a:cubicBezTo>
                    <a:pt x="514016" y="87481"/>
                    <a:pt x="494048" y="114199"/>
                    <a:pt x="499673" y="154979"/>
                  </a:cubicBezTo>
                  <a:cubicBezTo>
                    <a:pt x="501642" y="170166"/>
                    <a:pt x="494610" y="175791"/>
                    <a:pt x="479986" y="169603"/>
                  </a:cubicBezTo>
                  <a:cubicBezTo>
                    <a:pt x="459736" y="161447"/>
                    <a:pt x="439487" y="163135"/>
                    <a:pt x="420081" y="167916"/>
                  </a:cubicBezTo>
                  <a:cubicBezTo>
                    <a:pt x="353146" y="185072"/>
                    <a:pt x="291835" y="213758"/>
                    <a:pt x="240649" y="261007"/>
                  </a:cubicBezTo>
                  <a:cubicBezTo>
                    <a:pt x="231086" y="270007"/>
                    <a:pt x="221805" y="279850"/>
                    <a:pt x="214212" y="290538"/>
                  </a:cubicBezTo>
                  <a:cubicBezTo>
                    <a:pt x="193400" y="319505"/>
                    <a:pt x="194806" y="354942"/>
                    <a:pt x="216462" y="383347"/>
                  </a:cubicBezTo>
                  <a:cubicBezTo>
                    <a:pt x="219556" y="387285"/>
                    <a:pt x="224899" y="392347"/>
                    <a:pt x="223774" y="395441"/>
                  </a:cubicBezTo>
                  <a:cubicBezTo>
                    <a:pt x="221805" y="402472"/>
                    <a:pt x="217587" y="409503"/>
                    <a:pt x="211962" y="414003"/>
                  </a:cubicBezTo>
                  <a:cubicBezTo>
                    <a:pt x="209993" y="415409"/>
                    <a:pt x="199025" y="409503"/>
                    <a:pt x="196494" y="404722"/>
                  </a:cubicBezTo>
                  <a:cubicBezTo>
                    <a:pt x="191713" y="394878"/>
                    <a:pt x="190588" y="383347"/>
                    <a:pt x="187213" y="372660"/>
                  </a:cubicBezTo>
                  <a:cubicBezTo>
                    <a:pt x="180463" y="351567"/>
                    <a:pt x="172869" y="346223"/>
                    <a:pt x="151214" y="351005"/>
                  </a:cubicBezTo>
                  <a:cubicBezTo>
                    <a:pt x="138558" y="353817"/>
                    <a:pt x="125621" y="358036"/>
                    <a:pt x="114090" y="364223"/>
                  </a:cubicBezTo>
                  <a:cubicBezTo>
                    <a:pt x="84840" y="379691"/>
                    <a:pt x="60091" y="401347"/>
                    <a:pt x="41248" y="428346"/>
                  </a:cubicBezTo>
                  <a:cubicBezTo>
                    <a:pt x="11999" y="470533"/>
                    <a:pt x="6655" y="517500"/>
                    <a:pt x="23530" y="565311"/>
                  </a:cubicBezTo>
                  <a:cubicBezTo>
                    <a:pt x="31686" y="587811"/>
                    <a:pt x="45185" y="608622"/>
                    <a:pt x="58966" y="628591"/>
                  </a:cubicBezTo>
                  <a:cubicBezTo>
                    <a:pt x="77809" y="656152"/>
                    <a:pt x="105934" y="670215"/>
                    <a:pt x="139401" y="671902"/>
                  </a:cubicBezTo>
                  <a:cubicBezTo>
                    <a:pt x="180744" y="673871"/>
                    <a:pt x="220962" y="672746"/>
                    <a:pt x="252180" y="638997"/>
                  </a:cubicBezTo>
                  <a:cubicBezTo>
                    <a:pt x="258929" y="631684"/>
                    <a:pt x="269898" y="636747"/>
                    <a:pt x="268492" y="646871"/>
                  </a:cubicBezTo>
                  <a:cubicBezTo>
                    <a:pt x="263148" y="687652"/>
                    <a:pt x="290710" y="707901"/>
                    <a:pt x="318272" y="727025"/>
                  </a:cubicBezTo>
                  <a:cubicBezTo>
                    <a:pt x="338240" y="740806"/>
                    <a:pt x="360177" y="751775"/>
                    <a:pt x="381551" y="763306"/>
                  </a:cubicBezTo>
                  <a:cubicBezTo>
                    <a:pt x="413331" y="780462"/>
                    <a:pt x="446799" y="781305"/>
                    <a:pt x="478861" y="767524"/>
                  </a:cubicBezTo>
                  <a:cubicBezTo>
                    <a:pt x="509516" y="754025"/>
                    <a:pt x="537922" y="735744"/>
                    <a:pt x="567171" y="719432"/>
                  </a:cubicBezTo>
                  <a:cubicBezTo>
                    <a:pt x="578983" y="712682"/>
                    <a:pt x="580952" y="704807"/>
                    <a:pt x="572796" y="692151"/>
                  </a:cubicBezTo>
                  <a:cubicBezTo>
                    <a:pt x="559015" y="671058"/>
                    <a:pt x="547484" y="648559"/>
                    <a:pt x="535672" y="626341"/>
                  </a:cubicBezTo>
                  <a:cubicBezTo>
                    <a:pt x="533703" y="622685"/>
                    <a:pt x="534547" y="613685"/>
                    <a:pt x="536516" y="612841"/>
                  </a:cubicBezTo>
                  <a:cubicBezTo>
                    <a:pt x="541297" y="611154"/>
                    <a:pt x="550015" y="610029"/>
                    <a:pt x="552546" y="612841"/>
                  </a:cubicBezTo>
                  <a:cubicBezTo>
                    <a:pt x="559578" y="621278"/>
                    <a:pt x="564640" y="631122"/>
                    <a:pt x="569702" y="640965"/>
                  </a:cubicBezTo>
                  <a:cubicBezTo>
                    <a:pt x="576733" y="654465"/>
                    <a:pt x="582358" y="668527"/>
                    <a:pt x="589389" y="682027"/>
                  </a:cubicBezTo>
                  <a:cubicBezTo>
                    <a:pt x="595295" y="693558"/>
                    <a:pt x="607670" y="710151"/>
                    <a:pt x="626513" y="724494"/>
                  </a:cubicBezTo>
                  <a:cubicBezTo>
                    <a:pt x="668137" y="755712"/>
                    <a:pt x="712573" y="776243"/>
                    <a:pt x="765728" y="772024"/>
                  </a:cubicBezTo>
                  <a:close/>
                </a:path>
              </a:pathLst>
            </a:custGeom>
            <a:grpFill/>
            <a:ln w="28105" cap="flat">
              <a:noFill/>
              <a:prstDash val="solid"/>
              <a:miter/>
            </a:ln>
          </p:spPr>
          <p:txBody>
            <a:bodyPr rtlCol="0" anchor="ctr"/>
            <a:lstStyle/>
            <a:p>
              <a:endParaRPr lang="zh-CN" altLang="en-US">
                <a:cs typeface="汉仪君黑-55W" panose="00020600040101010101" charset="-122"/>
              </a:endParaRPr>
            </a:p>
          </p:txBody>
        </p:sp>
        <p:sp>
          <p:nvSpPr>
            <p:cNvPr id="132" name="任意多边形: 形状 131"/>
            <p:cNvSpPr/>
            <p:nvPr/>
          </p:nvSpPr>
          <p:spPr>
            <a:xfrm>
              <a:off x="7532243" y="857716"/>
              <a:ext cx="553598" cy="199234"/>
            </a:xfrm>
            <a:custGeom>
              <a:avLst/>
              <a:gdLst>
                <a:gd name="connsiteX0" fmla="*/ 1226 w 553598"/>
                <a:gd name="connsiteY0" fmla="*/ 196985 h 199234"/>
                <a:gd name="connsiteX1" fmla="*/ 382 w 553598"/>
                <a:gd name="connsiteY1" fmla="*/ 185735 h 199234"/>
                <a:gd name="connsiteX2" fmla="*/ 143535 w 553598"/>
                <a:gd name="connsiteY2" fmla="*/ 32177 h 199234"/>
                <a:gd name="connsiteX3" fmla="*/ 259688 w 553598"/>
                <a:gd name="connsiteY3" fmla="*/ 115 h 199234"/>
                <a:gd name="connsiteX4" fmla="*/ 373310 w 553598"/>
                <a:gd name="connsiteY4" fmla="*/ 54114 h 199234"/>
                <a:gd name="connsiteX5" fmla="*/ 384841 w 553598"/>
                <a:gd name="connsiteY5" fmla="*/ 66770 h 199234"/>
                <a:gd name="connsiteX6" fmla="*/ 402559 w 553598"/>
                <a:gd name="connsiteY6" fmla="*/ 51020 h 199234"/>
                <a:gd name="connsiteX7" fmla="*/ 506337 w 553598"/>
                <a:gd name="connsiteY7" fmla="*/ 26552 h 199234"/>
                <a:gd name="connsiteX8" fmla="*/ 543461 w 553598"/>
                <a:gd name="connsiteY8" fmla="*/ 40614 h 199234"/>
                <a:gd name="connsiteX9" fmla="*/ 551055 w 553598"/>
                <a:gd name="connsiteY9" fmla="*/ 59738 h 199234"/>
                <a:gd name="connsiteX10" fmla="*/ 528837 w 553598"/>
                <a:gd name="connsiteY10" fmla="*/ 63113 h 199234"/>
                <a:gd name="connsiteX11" fmla="*/ 452901 w 553598"/>
                <a:gd name="connsiteY11" fmla="*/ 43426 h 199234"/>
                <a:gd name="connsiteX12" fmla="*/ 403965 w 553598"/>
                <a:gd name="connsiteY12" fmla="*/ 91238 h 199234"/>
                <a:gd name="connsiteX13" fmla="*/ 401434 w 553598"/>
                <a:gd name="connsiteY13" fmla="*/ 102769 h 199234"/>
                <a:gd name="connsiteX14" fmla="*/ 380903 w 553598"/>
                <a:gd name="connsiteY14" fmla="*/ 105019 h 199234"/>
                <a:gd name="connsiteX15" fmla="*/ 373872 w 553598"/>
                <a:gd name="connsiteY15" fmla="*/ 88144 h 199234"/>
                <a:gd name="connsiteX16" fmla="*/ 252376 w 553598"/>
                <a:gd name="connsiteY16" fmla="*/ 17833 h 199234"/>
                <a:gd name="connsiteX17" fmla="*/ 63943 w 553598"/>
                <a:gd name="connsiteY17" fmla="*/ 106987 h 199234"/>
                <a:gd name="connsiteX18" fmla="*/ 28225 w 553598"/>
                <a:gd name="connsiteY18" fmla="*/ 162954 h 199234"/>
                <a:gd name="connsiteX19" fmla="*/ 8538 w 553598"/>
                <a:gd name="connsiteY19" fmla="*/ 199235 h 199234"/>
                <a:gd name="connsiteX20" fmla="*/ 1226 w 553598"/>
                <a:gd name="connsiteY20" fmla="*/ 196985 h 19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3598" h="199234">
                  <a:moveTo>
                    <a:pt x="1226" y="196985"/>
                  </a:moveTo>
                  <a:cubicBezTo>
                    <a:pt x="945" y="193047"/>
                    <a:pt x="-743" y="188829"/>
                    <a:pt x="382" y="185735"/>
                  </a:cubicBezTo>
                  <a:cubicBezTo>
                    <a:pt x="24851" y="112893"/>
                    <a:pt x="74912" y="63113"/>
                    <a:pt x="143535" y="32177"/>
                  </a:cubicBezTo>
                  <a:cubicBezTo>
                    <a:pt x="180096" y="15583"/>
                    <a:pt x="216939" y="-1572"/>
                    <a:pt x="259688" y="115"/>
                  </a:cubicBezTo>
                  <a:cubicBezTo>
                    <a:pt x="306093" y="2084"/>
                    <a:pt x="345467" y="15302"/>
                    <a:pt x="373310" y="54114"/>
                  </a:cubicBezTo>
                  <a:cubicBezTo>
                    <a:pt x="376122" y="58051"/>
                    <a:pt x="380060" y="61426"/>
                    <a:pt x="384841" y="66770"/>
                  </a:cubicBezTo>
                  <a:cubicBezTo>
                    <a:pt x="391028" y="61145"/>
                    <a:pt x="397215" y="56645"/>
                    <a:pt x="402559" y="51020"/>
                  </a:cubicBezTo>
                  <a:cubicBezTo>
                    <a:pt x="431808" y="19802"/>
                    <a:pt x="467245" y="15302"/>
                    <a:pt x="506337" y="26552"/>
                  </a:cubicBezTo>
                  <a:cubicBezTo>
                    <a:pt x="518993" y="30208"/>
                    <a:pt x="531087" y="35833"/>
                    <a:pt x="543461" y="40614"/>
                  </a:cubicBezTo>
                  <a:cubicBezTo>
                    <a:pt x="552461" y="44270"/>
                    <a:pt x="556680" y="50739"/>
                    <a:pt x="551055" y="59738"/>
                  </a:cubicBezTo>
                  <a:cubicBezTo>
                    <a:pt x="545430" y="68457"/>
                    <a:pt x="538680" y="72394"/>
                    <a:pt x="528837" y="63113"/>
                  </a:cubicBezTo>
                  <a:cubicBezTo>
                    <a:pt x="507462" y="42583"/>
                    <a:pt x="481588" y="37520"/>
                    <a:pt x="452901" y="43426"/>
                  </a:cubicBezTo>
                  <a:cubicBezTo>
                    <a:pt x="426183" y="49051"/>
                    <a:pt x="410152" y="64801"/>
                    <a:pt x="403965" y="91238"/>
                  </a:cubicBezTo>
                  <a:cubicBezTo>
                    <a:pt x="403121" y="95175"/>
                    <a:pt x="402840" y="99112"/>
                    <a:pt x="401434" y="102769"/>
                  </a:cubicBezTo>
                  <a:cubicBezTo>
                    <a:pt x="396372" y="113737"/>
                    <a:pt x="387372" y="114862"/>
                    <a:pt x="380903" y="105019"/>
                  </a:cubicBezTo>
                  <a:cubicBezTo>
                    <a:pt x="377528" y="99956"/>
                    <a:pt x="376403" y="93769"/>
                    <a:pt x="373872" y="88144"/>
                  </a:cubicBezTo>
                  <a:cubicBezTo>
                    <a:pt x="351654" y="41458"/>
                    <a:pt x="304124" y="15021"/>
                    <a:pt x="252376" y="17833"/>
                  </a:cubicBezTo>
                  <a:cubicBezTo>
                    <a:pt x="177284" y="22052"/>
                    <a:pt x="116536" y="56926"/>
                    <a:pt x="63943" y="106987"/>
                  </a:cubicBezTo>
                  <a:cubicBezTo>
                    <a:pt x="48475" y="121893"/>
                    <a:pt x="39756" y="143830"/>
                    <a:pt x="28225" y="162954"/>
                  </a:cubicBezTo>
                  <a:cubicBezTo>
                    <a:pt x="21194" y="174767"/>
                    <a:pt x="15007" y="187141"/>
                    <a:pt x="8538" y="199235"/>
                  </a:cubicBezTo>
                  <a:cubicBezTo>
                    <a:pt x="5726" y="198672"/>
                    <a:pt x="3476" y="197828"/>
                    <a:pt x="1226" y="196985"/>
                  </a:cubicBezTo>
                  <a:close/>
                </a:path>
              </a:pathLst>
            </a:custGeom>
            <a:grpFill/>
            <a:ln w="28105" cap="flat">
              <a:noFill/>
              <a:prstDash val="solid"/>
              <a:miter/>
            </a:ln>
          </p:spPr>
          <p:txBody>
            <a:bodyPr rtlCol="0" anchor="ctr"/>
            <a:lstStyle/>
            <a:p>
              <a:endParaRPr lang="zh-CN" altLang="en-US">
                <a:cs typeface="汉仪君黑-55W" panose="00020600040101010101" charset="-122"/>
              </a:endParaRPr>
            </a:p>
          </p:txBody>
        </p:sp>
        <p:sp>
          <p:nvSpPr>
            <p:cNvPr id="133" name="任意多边形: 形状 132"/>
            <p:cNvSpPr/>
            <p:nvPr/>
          </p:nvSpPr>
          <p:spPr>
            <a:xfrm>
              <a:off x="7899576" y="511079"/>
              <a:ext cx="362109" cy="173047"/>
            </a:xfrm>
            <a:custGeom>
              <a:avLst/>
              <a:gdLst>
                <a:gd name="connsiteX0" fmla="*/ 70 w 362109"/>
                <a:gd name="connsiteY0" fmla="*/ 136101 h 173047"/>
                <a:gd name="connsiteX1" fmla="*/ 62225 w 362109"/>
                <a:gd name="connsiteY1" fmla="*/ 37385 h 173047"/>
                <a:gd name="connsiteX2" fmla="*/ 169378 w 362109"/>
                <a:gd name="connsiteY2" fmla="*/ 3917 h 173047"/>
                <a:gd name="connsiteX3" fmla="*/ 279906 w 362109"/>
                <a:gd name="connsiteY3" fmla="*/ 11792 h 173047"/>
                <a:gd name="connsiteX4" fmla="*/ 356404 w 362109"/>
                <a:gd name="connsiteY4" fmla="*/ 77884 h 173047"/>
                <a:gd name="connsiteX5" fmla="*/ 362029 w 362109"/>
                <a:gd name="connsiteY5" fmla="*/ 91946 h 173047"/>
                <a:gd name="connsiteX6" fmla="*/ 358654 w 362109"/>
                <a:gd name="connsiteY6" fmla="*/ 102071 h 173047"/>
                <a:gd name="connsiteX7" fmla="*/ 345436 w 362109"/>
                <a:gd name="connsiteY7" fmla="*/ 98977 h 173047"/>
                <a:gd name="connsiteX8" fmla="*/ 340936 w 362109"/>
                <a:gd name="connsiteY8" fmla="*/ 91102 h 173047"/>
                <a:gd name="connsiteX9" fmla="*/ 197502 w 362109"/>
                <a:gd name="connsiteY9" fmla="*/ 14604 h 173047"/>
                <a:gd name="connsiteX10" fmla="*/ 69818 w 362109"/>
                <a:gd name="connsiteY10" fmla="*/ 51728 h 173047"/>
                <a:gd name="connsiteX11" fmla="*/ 27913 w 362109"/>
                <a:gd name="connsiteY11" fmla="*/ 116133 h 173047"/>
                <a:gd name="connsiteX12" fmla="*/ 25945 w 362109"/>
                <a:gd name="connsiteY12" fmla="*/ 154663 h 173047"/>
                <a:gd name="connsiteX13" fmla="*/ 13570 w 362109"/>
                <a:gd name="connsiteY13" fmla="*/ 172381 h 173047"/>
                <a:gd name="connsiteX14" fmla="*/ 352 w 362109"/>
                <a:gd name="connsiteY14" fmla="*/ 157194 h 173047"/>
                <a:gd name="connsiteX15" fmla="*/ 70 w 362109"/>
                <a:gd name="connsiteY15" fmla="*/ 136101 h 17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2109" h="173047">
                  <a:moveTo>
                    <a:pt x="70" y="136101"/>
                  </a:moveTo>
                  <a:cubicBezTo>
                    <a:pt x="-1336" y="89134"/>
                    <a:pt x="21445" y="57353"/>
                    <a:pt x="62225" y="37385"/>
                  </a:cubicBezTo>
                  <a:cubicBezTo>
                    <a:pt x="95974" y="20792"/>
                    <a:pt x="131973" y="11229"/>
                    <a:pt x="169378" y="3917"/>
                  </a:cubicBezTo>
                  <a:cubicBezTo>
                    <a:pt x="207908" y="-3395"/>
                    <a:pt x="244189" y="-302"/>
                    <a:pt x="279906" y="11792"/>
                  </a:cubicBezTo>
                  <a:cubicBezTo>
                    <a:pt x="313937" y="23323"/>
                    <a:pt x="338686" y="47228"/>
                    <a:pt x="356404" y="77884"/>
                  </a:cubicBezTo>
                  <a:cubicBezTo>
                    <a:pt x="358935" y="82102"/>
                    <a:pt x="361185" y="87165"/>
                    <a:pt x="362029" y="91946"/>
                  </a:cubicBezTo>
                  <a:cubicBezTo>
                    <a:pt x="362592" y="95321"/>
                    <a:pt x="360060" y="102071"/>
                    <a:pt x="358654" y="102071"/>
                  </a:cubicBezTo>
                  <a:cubicBezTo>
                    <a:pt x="354436" y="102633"/>
                    <a:pt x="349373" y="100946"/>
                    <a:pt x="345436" y="98977"/>
                  </a:cubicBezTo>
                  <a:cubicBezTo>
                    <a:pt x="343186" y="97852"/>
                    <a:pt x="342342" y="93915"/>
                    <a:pt x="340936" y="91102"/>
                  </a:cubicBezTo>
                  <a:cubicBezTo>
                    <a:pt x="311968" y="30073"/>
                    <a:pt x="258813" y="11511"/>
                    <a:pt x="197502" y="14604"/>
                  </a:cubicBezTo>
                  <a:cubicBezTo>
                    <a:pt x="153066" y="16854"/>
                    <a:pt x="109755" y="30073"/>
                    <a:pt x="69818" y="51728"/>
                  </a:cubicBezTo>
                  <a:cubicBezTo>
                    <a:pt x="44507" y="65509"/>
                    <a:pt x="24820" y="83227"/>
                    <a:pt x="27913" y="116133"/>
                  </a:cubicBezTo>
                  <a:cubicBezTo>
                    <a:pt x="29038" y="128789"/>
                    <a:pt x="28195" y="142007"/>
                    <a:pt x="25945" y="154663"/>
                  </a:cubicBezTo>
                  <a:cubicBezTo>
                    <a:pt x="24538" y="161413"/>
                    <a:pt x="19195" y="170694"/>
                    <a:pt x="13570" y="172381"/>
                  </a:cubicBezTo>
                  <a:cubicBezTo>
                    <a:pt x="2883" y="175756"/>
                    <a:pt x="914" y="165631"/>
                    <a:pt x="352" y="157194"/>
                  </a:cubicBezTo>
                  <a:cubicBezTo>
                    <a:pt x="-211" y="150163"/>
                    <a:pt x="70" y="143132"/>
                    <a:pt x="70" y="136101"/>
                  </a:cubicBezTo>
                  <a:close/>
                </a:path>
              </a:pathLst>
            </a:custGeom>
            <a:grpFill/>
            <a:ln w="28105" cap="flat">
              <a:noFill/>
              <a:prstDash val="solid"/>
              <a:miter/>
            </a:ln>
          </p:spPr>
          <p:txBody>
            <a:bodyPr rtlCol="0" anchor="ctr"/>
            <a:lstStyle/>
            <a:p>
              <a:endParaRPr lang="zh-CN" altLang="en-US">
                <a:cs typeface="汉仪君黑-55W" panose="00020600040101010101" charset="-122"/>
              </a:endParaRPr>
            </a:p>
          </p:txBody>
        </p:sp>
        <p:sp>
          <p:nvSpPr>
            <p:cNvPr id="134" name="任意多边形: 形状 133"/>
            <p:cNvSpPr/>
            <p:nvPr/>
          </p:nvSpPr>
          <p:spPr>
            <a:xfrm>
              <a:off x="7989160" y="681965"/>
              <a:ext cx="240991" cy="96274"/>
            </a:xfrm>
            <a:custGeom>
              <a:avLst/>
              <a:gdLst>
                <a:gd name="connsiteX0" fmla="*/ 240946 w 240991"/>
                <a:gd name="connsiteY0" fmla="*/ 49026 h 96274"/>
                <a:gd name="connsiteX1" fmla="*/ 231946 w 240991"/>
                <a:gd name="connsiteY1" fmla="*/ 61682 h 96274"/>
                <a:gd name="connsiteX2" fmla="*/ 220977 w 240991"/>
                <a:gd name="connsiteY2" fmla="*/ 50994 h 96274"/>
                <a:gd name="connsiteX3" fmla="*/ 176822 w 240991"/>
                <a:gd name="connsiteY3" fmla="*/ 18933 h 96274"/>
                <a:gd name="connsiteX4" fmla="*/ 89637 w 240991"/>
                <a:gd name="connsiteY4" fmla="*/ 25401 h 96274"/>
                <a:gd name="connsiteX5" fmla="*/ 28045 w 240991"/>
                <a:gd name="connsiteY5" fmla="*/ 72650 h 96274"/>
                <a:gd name="connsiteX6" fmla="*/ 20452 w 240991"/>
                <a:gd name="connsiteY6" fmla="*/ 85587 h 96274"/>
                <a:gd name="connsiteX7" fmla="*/ 1046 w 240991"/>
                <a:gd name="connsiteY7" fmla="*/ 96274 h 96274"/>
                <a:gd name="connsiteX8" fmla="*/ 1327 w 240991"/>
                <a:gd name="connsiteY8" fmla="*/ 70963 h 96274"/>
                <a:gd name="connsiteX9" fmla="*/ 18202 w 240991"/>
                <a:gd name="connsiteY9" fmla="*/ 53807 h 96274"/>
                <a:gd name="connsiteX10" fmla="*/ 206353 w 240991"/>
                <a:gd name="connsiteY10" fmla="*/ 7683 h 96274"/>
                <a:gd name="connsiteX11" fmla="*/ 240946 w 240991"/>
                <a:gd name="connsiteY11" fmla="*/ 49026 h 9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991" h="96274">
                  <a:moveTo>
                    <a:pt x="240946" y="49026"/>
                  </a:moveTo>
                  <a:cubicBezTo>
                    <a:pt x="238696" y="52119"/>
                    <a:pt x="235321" y="56900"/>
                    <a:pt x="231946" y="61682"/>
                  </a:cubicBezTo>
                  <a:cubicBezTo>
                    <a:pt x="228290" y="58307"/>
                    <a:pt x="222665" y="55494"/>
                    <a:pt x="220977" y="50994"/>
                  </a:cubicBezTo>
                  <a:cubicBezTo>
                    <a:pt x="212540" y="31307"/>
                    <a:pt x="198197" y="21745"/>
                    <a:pt x="176822" y="18933"/>
                  </a:cubicBezTo>
                  <a:cubicBezTo>
                    <a:pt x="147011" y="14714"/>
                    <a:pt x="118043" y="16683"/>
                    <a:pt x="89637" y="25401"/>
                  </a:cubicBezTo>
                  <a:cubicBezTo>
                    <a:pt x="63201" y="33276"/>
                    <a:pt x="43232" y="49869"/>
                    <a:pt x="28045" y="72650"/>
                  </a:cubicBezTo>
                  <a:cubicBezTo>
                    <a:pt x="25233" y="76869"/>
                    <a:pt x="24108" y="82775"/>
                    <a:pt x="20452" y="85587"/>
                  </a:cubicBezTo>
                  <a:cubicBezTo>
                    <a:pt x="14827" y="90087"/>
                    <a:pt x="7796" y="92899"/>
                    <a:pt x="1046" y="96274"/>
                  </a:cubicBezTo>
                  <a:cubicBezTo>
                    <a:pt x="1046" y="87837"/>
                    <a:pt x="-1485" y="78275"/>
                    <a:pt x="1327" y="70963"/>
                  </a:cubicBezTo>
                  <a:cubicBezTo>
                    <a:pt x="4140" y="64213"/>
                    <a:pt x="12858" y="59994"/>
                    <a:pt x="18202" y="53807"/>
                  </a:cubicBezTo>
                  <a:cubicBezTo>
                    <a:pt x="70794" y="-5254"/>
                    <a:pt x="146448" y="-6942"/>
                    <a:pt x="206353" y="7683"/>
                  </a:cubicBezTo>
                  <a:cubicBezTo>
                    <a:pt x="222384" y="11902"/>
                    <a:pt x="242071" y="35807"/>
                    <a:pt x="240946" y="49026"/>
                  </a:cubicBezTo>
                  <a:close/>
                </a:path>
              </a:pathLst>
            </a:custGeom>
            <a:grpFill/>
            <a:ln w="28105" cap="flat">
              <a:noFill/>
              <a:prstDash val="solid"/>
              <a:miter/>
            </a:ln>
          </p:spPr>
          <p:txBody>
            <a:bodyPr rtlCol="0" anchor="ctr"/>
            <a:lstStyle/>
            <a:p>
              <a:endParaRPr lang="zh-CN" altLang="en-US">
                <a:cs typeface="汉仪君黑-55W" panose="00020600040101010101" charset="-122"/>
              </a:endParaRPr>
            </a:p>
          </p:txBody>
        </p:sp>
        <p:sp>
          <p:nvSpPr>
            <p:cNvPr id="135" name="任意多边形: 形状 134"/>
            <p:cNvSpPr/>
            <p:nvPr/>
          </p:nvSpPr>
          <p:spPr>
            <a:xfrm>
              <a:off x="8535134" y="755285"/>
              <a:ext cx="475239" cy="190347"/>
            </a:xfrm>
            <a:custGeom>
              <a:avLst/>
              <a:gdLst>
                <a:gd name="connsiteX0" fmla="*/ 97 w 475239"/>
                <a:gd name="connsiteY0" fmla="*/ 95850 h 190347"/>
                <a:gd name="connsiteX1" fmla="*/ 25972 w 475239"/>
                <a:gd name="connsiteY1" fmla="*/ 50289 h 190347"/>
                <a:gd name="connsiteX2" fmla="*/ 120188 w 475239"/>
                <a:gd name="connsiteY2" fmla="*/ 9509 h 190347"/>
                <a:gd name="connsiteX3" fmla="*/ 261934 w 475239"/>
                <a:gd name="connsiteY3" fmla="*/ 6978 h 190347"/>
                <a:gd name="connsiteX4" fmla="*/ 346588 w 475239"/>
                <a:gd name="connsiteY4" fmla="*/ 61538 h 190347"/>
                <a:gd name="connsiteX5" fmla="*/ 403399 w 475239"/>
                <a:gd name="connsiteY5" fmla="*/ 94444 h 190347"/>
                <a:gd name="connsiteX6" fmla="*/ 473709 w 475239"/>
                <a:gd name="connsiteY6" fmla="*/ 161098 h 190347"/>
                <a:gd name="connsiteX7" fmla="*/ 473991 w 475239"/>
                <a:gd name="connsiteY7" fmla="*/ 175723 h 190347"/>
                <a:gd name="connsiteX8" fmla="*/ 461054 w 475239"/>
                <a:gd name="connsiteY8" fmla="*/ 190347 h 190347"/>
                <a:gd name="connsiteX9" fmla="*/ 452335 w 475239"/>
                <a:gd name="connsiteY9" fmla="*/ 176004 h 190347"/>
                <a:gd name="connsiteX10" fmla="*/ 440804 w 475239"/>
                <a:gd name="connsiteY10" fmla="*/ 139161 h 190347"/>
                <a:gd name="connsiteX11" fmla="*/ 374994 w 475239"/>
                <a:gd name="connsiteY11" fmla="*/ 111881 h 190347"/>
                <a:gd name="connsiteX12" fmla="*/ 344057 w 475239"/>
                <a:gd name="connsiteY12" fmla="*/ 93319 h 190347"/>
                <a:gd name="connsiteX13" fmla="*/ 267278 w 475239"/>
                <a:gd name="connsiteY13" fmla="*/ 25258 h 190347"/>
                <a:gd name="connsiteX14" fmla="*/ 150000 w 475239"/>
                <a:gd name="connsiteY14" fmla="*/ 18508 h 190347"/>
                <a:gd name="connsiteX15" fmla="*/ 87845 w 475239"/>
                <a:gd name="connsiteY15" fmla="*/ 32852 h 190347"/>
                <a:gd name="connsiteX16" fmla="*/ 97 w 475239"/>
                <a:gd name="connsiteY16" fmla="*/ 95850 h 19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5239" h="190347">
                  <a:moveTo>
                    <a:pt x="97" y="95850"/>
                  </a:moveTo>
                  <a:cubicBezTo>
                    <a:pt x="-1309" y="71101"/>
                    <a:pt x="12753" y="60695"/>
                    <a:pt x="25972" y="50289"/>
                  </a:cubicBezTo>
                  <a:cubicBezTo>
                    <a:pt x="53815" y="28633"/>
                    <a:pt x="86158" y="17383"/>
                    <a:pt x="120188" y="9509"/>
                  </a:cubicBezTo>
                  <a:cubicBezTo>
                    <a:pt x="167437" y="-1178"/>
                    <a:pt x="214404" y="-3991"/>
                    <a:pt x="261934" y="6978"/>
                  </a:cubicBezTo>
                  <a:cubicBezTo>
                    <a:pt x="297089" y="15134"/>
                    <a:pt x="326901" y="32008"/>
                    <a:pt x="346588" y="61538"/>
                  </a:cubicBezTo>
                  <a:cubicBezTo>
                    <a:pt x="360931" y="83194"/>
                    <a:pt x="378087" y="92475"/>
                    <a:pt x="403399" y="94444"/>
                  </a:cubicBezTo>
                  <a:cubicBezTo>
                    <a:pt x="443617" y="97538"/>
                    <a:pt x="461897" y="126787"/>
                    <a:pt x="473709" y="161098"/>
                  </a:cubicBezTo>
                  <a:cubicBezTo>
                    <a:pt x="475397" y="165598"/>
                    <a:pt x="475959" y="171786"/>
                    <a:pt x="473991" y="175723"/>
                  </a:cubicBezTo>
                  <a:cubicBezTo>
                    <a:pt x="471178" y="181348"/>
                    <a:pt x="465554" y="185566"/>
                    <a:pt x="461054" y="190347"/>
                  </a:cubicBezTo>
                  <a:cubicBezTo>
                    <a:pt x="458241" y="185566"/>
                    <a:pt x="454304" y="181066"/>
                    <a:pt x="452335" y="176004"/>
                  </a:cubicBezTo>
                  <a:cubicBezTo>
                    <a:pt x="448117" y="163911"/>
                    <a:pt x="446991" y="150130"/>
                    <a:pt x="440804" y="139161"/>
                  </a:cubicBezTo>
                  <a:cubicBezTo>
                    <a:pt x="426461" y="113849"/>
                    <a:pt x="401711" y="107943"/>
                    <a:pt x="374994" y="111881"/>
                  </a:cubicBezTo>
                  <a:cubicBezTo>
                    <a:pt x="358119" y="114412"/>
                    <a:pt x="350526" y="110475"/>
                    <a:pt x="344057" y="93319"/>
                  </a:cubicBezTo>
                  <a:cubicBezTo>
                    <a:pt x="330838" y="58164"/>
                    <a:pt x="303558" y="35664"/>
                    <a:pt x="267278" y="25258"/>
                  </a:cubicBezTo>
                  <a:cubicBezTo>
                    <a:pt x="228748" y="14290"/>
                    <a:pt x="189655" y="9790"/>
                    <a:pt x="150000" y="18508"/>
                  </a:cubicBezTo>
                  <a:cubicBezTo>
                    <a:pt x="129188" y="23008"/>
                    <a:pt x="108094" y="26664"/>
                    <a:pt x="87845" y="32852"/>
                  </a:cubicBezTo>
                  <a:cubicBezTo>
                    <a:pt x="53533" y="44102"/>
                    <a:pt x="24003" y="62663"/>
                    <a:pt x="97" y="95850"/>
                  </a:cubicBezTo>
                  <a:close/>
                </a:path>
              </a:pathLst>
            </a:custGeom>
            <a:grpFill/>
            <a:ln w="28105" cap="flat">
              <a:noFill/>
              <a:prstDash val="solid"/>
              <a:miter/>
            </a:ln>
          </p:spPr>
          <p:txBody>
            <a:bodyPr rtlCol="0" anchor="ctr"/>
            <a:lstStyle/>
            <a:p>
              <a:endParaRPr lang="zh-CN" altLang="en-US">
                <a:cs typeface="汉仪君黑-55W" panose="00020600040101010101" charset="-122"/>
              </a:endParaRPr>
            </a:p>
          </p:txBody>
        </p:sp>
        <p:sp>
          <p:nvSpPr>
            <p:cNvPr id="136" name="任意多边形: 形状 135"/>
            <p:cNvSpPr/>
            <p:nvPr/>
          </p:nvSpPr>
          <p:spPr>
            <a:xfrm>
              <a:off x="8323175" y="615171"/>
              <a:ext cx="221212" cy="103780"/>
            </a:xfrm>
            <a:custGeom>
              <a:avLst/>
              <a:gdLst>
                <a:gd name="connsiteX0" fmla="*/ 220212 w 221212"/>
                <a:gd name="connsiteY0" fmla="*/ 103781 h 103780"/>
                <a:gd name="connsiteX1" fmla="*/ 185057 w 221212"/>
                <a:gd name="connsiteY1" fmla="*/ 42751 h 103780"/>
                <a:gd name="connsiteX2" fmla="*/ 109122 w 221212"/>
                <a:gd name="connsiteY2" fmla="*/ 21095 h 103780"/>
                <a:gd name="connsiteX3" fmla="*/ 19405 w 221212"/>
                <a:gd name="connsiteY3" fmla="*/ 74250 h 103780"/>
                <a:gd name="connsiteX4" fmla="*/ 7031 w 221212"/>
                <a:gd name="connsiteY4" fmla="*/ 77906 h 103780"/>
                <a:gd name="connsiteX5" fmla="*/ 0 w 221212"/>
                <a:gd name="connsiteY5" fmla="*/ 63282 h 103780"/>
                <a:gd name="connsiteX6" fmla="*/ 8156 w 221212"/>
                <a:gd name="connsiteY6" fmla="*/ 51751 h 103780"/>
                <a:gd name="connsiteX7" fmla="*/ 110247 w 221212"/>
                <a:gd name="connsiteY7" fmla="*/ 5065 h 103780"/>
                <a:gd name="connsiteX8" fmla="*/ 220212 w 221212"/>
                <a:gd name="connsiteY8" fmla="*/ 103781 h 10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212" h="103780">
                  <a:moveTo>
                    <a:pt x="220212" y="103781"/>
                  </a:moveTo>
                  <a:cubicBezTo>
                    <a:pt x="208119" y="82125"/>
                    <a:pt x="198557" y="60751"/>
                    <a:pt x="185057" y="42751"/>
                  </a:cubicBezTo>
                  <a:cubicBezTo>
                    <a:pt x="166214" y="17158"/>
                    <a:pt x="138933" y="9002"/>
                    <a:pt x="109122" y="21095"/>
                  </a:cubicBezTo>
                  <a:cubicBezTo>
                    <a:pt x="76779" y="34033"/>
                    <a:pt x="41061" y="42189"/>
                    <a:pt x="19405" y="74250"/>
                  </a:cubicBezTo>
                  <a:cubicBezTo>
                    <a:pt x="17437" y="77063"/>
                    <a:pt x="8718" y="79594"/>
                    <a:pt x="7031" y="77906"/>
                  </a:cubicBezTo>
                  <a:cubicBezTo>
                    <a:pt x="3375" y="74532"/>
                    <a:pt x="0" y="68344"/>
                    <a:pt x="0" y="63282"/>
                  </a:cubicBezTo>
                  <a:cubicBezTo>
                    <a:pt x="0" y="59344"/>
                    <a:pt x="4500" y="53438"/>
                    <a:pt x="8156" y="51751"/>
                  </a:cubicBezTo>
                  <a:cubicBezTo>
                    <a:pt x="41905" y="35720"/>
                    <a:pt x="76216" y="20252"/>
                    <a:pt x="110247" y="5065"/>
                  </a:cubicBezTo>
                  <a:cubicBezTo>
                    <a:pt x="161433" y="-17435"/>
                    <a:pt x="230337" y="38533"/>
                    <a:pt x="220212" y="103781"/>
                  </a:cubicBezTo>
                  <a:close/>
                </a:path>
              </a:pathLst>
            </a:custGeom>
            <a:grpFill/>
            <a:ln w="28105" cap="flat">
              <a:noFill/>
              <a:prstDash val="solid"/>
              <a:miter/>
            </a:ln>
          </p:spPr>
          <p:txBody>
            <a:bodyPr rtlCol="0" anchor="ctr"/>
            <a:lstStyle/>
            <a:p>
              <a:endParaRPr lang="zh-CN" altLang="en-US">
                <a:cs typeface="汉仪君黑-55W" panose="00020600040101010101" charset="-122"/>
              </a:endParaRPr>
            </a:p>
          </p:txBody>
        </p:sp>
        <p:sp>
          <p:nvSpPr>
            <p:cNvPr id="137" name="任意多边形: 形状 136"/>
            <p:cNvSpPr/>
            <p:nvPr/>
          </p:nvSpPr>
          <p:spPr>
            <a:xfrm>
              <a:off x="8286737" y="1042474"/>
              <a:ext cx="695901" cy="368314"/>
            </a:xfrm>
            <a:custGeom>
              <a:avLst/>
              <a:gdLst>
                <a:gd name="connsiteX0" fmla="*/ 34722 w 695901"/>
                <a:gd name="connsiteY0" fmla="*/ 257162 h 368314"/>
                <a:gd name="connsiteX1" fmla="*/ 2941 w 695901"/>
                <a:gd name="connsiteY1" fmla="*/ 191914 h 368314"/>
                <a:gd name="connsiteX2" fmla="*/ 410 w 695901"/>
                <a:gd name="connsiteY2" fmla="*/ 168290 h 368314"/>
                <a:gd name="connsiteX3" fmla="*/ 10535 w 695901"/>
                <a:gd name="connsiteY3" fmla="*/ 159571 h 368314"/>
                <a:gd name="connsiteX4" fmla="*/ 17003 w 695901"/>
                <a:gd name="connsiteY4" fmla="*/ 168290 h 368314"/>
                <a:gd name="connsiteX5" fmla="*/ 270684 w 695901"/>
                <a:gd name="connsiteY5" fmla="*/ 344629 h 368314"/>
                <a:gd name="connsiteX6" fmla="*/ 382337 w 695901"/>
                <a:gd name="connsiteY6" fmla="*/ 306661 h 368314"/>
                <a:gd name="connsiteX7" fmla="*/ 430992 w 695901"/>
                <a:gd name="connsiteY7" fmla="*/ 255194 h 368314"/>
                <a:gd name="connsiteX8" fmla="*/ 432398 w 695901"/>
                <a:gd name="connsiteY8" fmla="*/ 226226 h 368314"/>
                <a:gd name="connsiteX9" fmla="*/ 439148 w 695901"/>
                <a:gd name="connsiteY9" fmla="*/ 211601 h 368314"/>
                <a:gd name="connsiteX10" fmla="*/ 449835 w 695901"/>
                <a:gd name="connsiteY10" fmla="*/ 211601 h 368314"/>
                <a:gd name="connsiteX11" fmla="*/ 452367 w 695901"/>
                <a:gd name="connsiteY11" fmla="*/ 227632 h 368314"/>
                <a:gd name="connsiteX12" fmla="*/ 447867 w 695901"/>
                <a:gd name="connsiteY12" fmla="*/ 245350 h 368314"/>
                <a:gd name="connsiteX13" fmla="*/ 471210 w 695901"/>
                <a:gd name="connsiteY13" fmla="*/ 290911 h 368314"/>
                <a:gd name="connsiteX14" fmla="*/ 576113 w 695901"/>
                <a:gd name="connsiteY14" fmla="*/ 223132 h 368314"/>
                <a:gd name="connsiteX15" fmla="*/ 571895 w 695901"/>
                <a:gd name="connsiteY15" fmla="*/ 202601 h 368314"/>
                <a:gd name="connsiteX16" fmla="*/ 589332 w 695901"/>
                <a:gd name="connsiteY16" fmla="*/ 182633 h 368314"/>
                <a:gd name="connsiteX17" fmla="*/ 657111 w 695901"/>
                <a:gd name="connsiteY17" fmla="*/ 171665 h 368314"/>
                <a:gd name="connsiteX18" fmla="*/ 673704 w 695901"/>
                <a:gd name="connsiteY18" fmla="*/ 120479 h 368314"/>
                <a:gd name="connsiteX19" fmla="*/ 667236 w 695901"/>
                <a:gd name="connsiteY19" fmla="*/ 101354 h 368314"/>
                <a:gd name="connsiteX20" fmla="*/ 629549 w 695901"/>
                <a:gd name="connsiteY20" fmla="*/ 26262 h 368314"/>
                <a:gd name="connsiteX21" fmla="*/ 613800 w 695901"/>
                <a:gd name="connsiteY21" fmla="*/ 5732 h 368314"/>
                <a:gd name="connsiteX22" fmla="*/ 641080 w 695901"/>
                <a:gd name="connsiteY22" fmla="*/ 13325 h 368314"/>
                <a:gd name="connsiteX23" fmla="*/ 695641 w 695901"/>
                <a:gd name="connsiteY23" fmla="*/ 146072 h 368314"/>
                <a:gd name="connsiteX24" fmla="*/ 673985 w 695901"/>
                <a:gd name="connsiteY24" fmla="*/ 179821 h 368314"/>
                <a:gd name="connsiteX25" fmla="*/ 611268 w 695901"/>
                <a:gd name="connsiteY25" fmla="*/ 200914 h 368314"/>
                <a:gd name="connsiteX26" fmla="*/ 587925 w 695901"/>
                <a:gd name="connsiteY26" fmla="*/ 222851 h 368314"/>
                <a:gd name="connsiteX27" fmla="*/ 586800 w 695901"/>
                <a:gd name="connsiteY27" fmla="*/ 228757 h 368314"/>
                <a:gd name="connsiteX28" fmla="*/ 443367 w 695901"/>
                <a:gd name="connsiteY28" fmla="*/ 295411 h 368314"/>
                <a:gd name="connsiteX29" fmla="*/ 411024 w 695901"/>
                <a:gd name="connsiteY29" fmla="*/ 299067 h 368314"/>
                <a:gd name="connsiteX30" fmla="*/ 220623 w 695901"/>
                <a:gd name="connsiteY30" fmla="*/ 360097 h 368314"/>
                <a:gd name="connsiteX31" fmla="*/ 190530 w 695901"/>
                <a:gd name="connsiteY31" fmla="*/ 356441 h 368314"/>
                <a:gd name="connsiteX32" fmla="*/ 111782 w 695901"/>
                <a:gd name="connsiteY32" fmla="*/ 364034 h 368314"/>
                <a:gd name="connsiteX33" fmla="*/ 82533 w 695901"/>
                <a:gd name="connsiteY33" fmla="*/ 366566 h 368314"/>
                <a:gd name="connsiteX34" fmla="*/ 31909 w 695901"/>
                <a:gd name="connsiteY34" fmla="*/ 346316 h 368314"/>
                <a:gd name="connsiteX35" fmla="*/ 12785 w 695901"/>
                <a:gd name="connsiteY35" fmla="*/ 267849 h 368314"/>
                <a:gd name="connsiteX36" fmla="*/ 35565 w 695901"/>
                <a:gd name="connsiteY36" fmla="*/ 256881 h 368314"/>
                <a:gd name="connsiteX37" fmla="*/ 25722 w 695901"/>
                <a:gd name="connsiteY37" fmla="*/ 300192 h 368314"/>
                <a:gd name="connsiteX38" fmla="*/ 107845 w 695901"/>
                <a:gd name="connsiteY38" fmla="*/ 345754 h 368314"/>
                <a:gd name="connsiteX39" fmla="*/ 120219 w 695901"/>
                <a:gd name="connsiteY39" fmla="*/ 336754 h 368314"/>
                <a:gd name="connsiteX40" fmla="*/ 34722 w 695901"/>
                <a:gd name="connsiteY40" fmla="*/ 257162 h 36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95901" h="368314">
                  <a:moveTo>
                    <a:pt x="34722" y="257162"/>
                  </a:moveTo>
                  <a:cubicBezTo>
                    <a:pt x="24035" y="235507"/>
                    <a:pt x="12785" y="214132"/>
                    <a:pt x="2941" y="191914"/>
                  </a:cubicBezTo>
                  <a:cubicBezTo>
                    <a:pt x="-152" y="184883"/>
                    <a:pt x="-434" y="175883"/>
                    <a:pt x="410" y="168290"/>
                  </a:cubicBezTo>
                  <a:cubicBezTo>
                    <a:pt x="691" y="165196"/>
                    <a:pt x="7160" y="162384"/>
                    <a:pt x="10535" y="159571"/>
                  </a:cubicBezTo>
                  <a:cubicBezTo>
                    <a:pt x="12785" y="162384"/>
                    <a:pt x="16441" y="165196"/>
                    <a:pt x="17003" y="168290"/>
                  </a:cubicBezTo>
                  <a:cubicBezTo>
                    <a:pt x="38940" y="282474"/>
                    <a:pt x="156781" y="364034"/>
                    <a:pt x="270684" y="344629"/>
                  </a:cubicBezTo>
                  <a:cubicBezTo>
                    <a:pt x="310058" y="337879"/>
                    <a:pt x="347463" y="327473"/>
                    <a:pt x="382337" y="306661"/>
                  </a:cubicBezTo>
                  <a:cubicBezTo>
                    <a:pt x="403712" y="293724"/>
                    <a:pt x="417493" y="274318"/>
                    <a:pt x="430992" y="255194"/>
                  </a:cubicBezTo>
                  <a:cubicBezTo>
                    <a:pt x="435773" y="248725"/>
                    <a:pt x="431273" y="236069"/>
                    <a:pt x="432398" y="226226"/>
                  </a:cubicBezTo>
                  <a:cubicBezTo>
                    <a:pt x="432961" y="220882"/>
                    <a:pt x="435773" y="215257"/>
                    <a:pt x="439148" y="211601"/>
                  </a:cubicBezTo>
                  <a:cubicBezTo>
                    <a:pt x="440836" y="209632"/>
                    <a:pt x="449273" y="210195"/>
                    <a:pt x="449835" y="211601"/>
                  </a:cubicBezTo>
                  <a:cubicBezTo>
                    <a:pt x="451804" y="216382"/>
                    <a:pt x="452929" y="222288"/>
                    <a:pt x="452367" y="227632"/>
                  </a:cubicBezTo>
                  <a:cubicBezTo>
                    <a:pt x="451804" y="233538"/>
                    <a:pt x="449554" y="239444"/>
                    <a:pt x="447867" y="245350"/>
                  </a:cubicBezTo>
                  <a:cubicBezTo>
                    <a:pt x="440554" y="273193"/>
                    <a:pt x="444210" y="280506"/>
                    <a:pt x="471210" y="290911"/>
                  </a:cubicBezTo>
                  <a:cubicBezTo>
                    <a:pt x="515646" y="308067"/>
                    <a:pt x="574145" y="270381"/>
                    <a:pt x="576113" y="223132"/>
                  </a:cubicBezTo>
                  <a:cubicBezTo>
                    <a:pt x="576394" y="216382"/>
                    <a:pt x="574145" y="209070"/>
                    <a:pt x="571895" y="202601"/>
                  </a:cubicBezTo>
                  <a:cubicBezTo>
                    <a:pt x="564301" y="181227"/>
                    <a:pt x="565707" y="178977"/>
                    <a:pt x="589332" y="182633"/>
                  </a:cubicBezTo>
                  <a:cubicBezTo>
                    <a:pt x="613237" y="186289"/>
                    <a:pt x="636018" y="184039"/>
                    <a:pt x="657111" y="171665"/>
                  </a:cubicBezTo>
                  <a:cubicBezTo>
                    <a:pt x="679048" y="159009"/>
                    <a:pt x="683829" y="143822"/>
                    <a:pt x="673704" y="120479"/>
                  </a:cubicBezTo>
                  <a:cubicBezTo>
                    <a:pt x="670892" y="114291"/>
                    <a:pt x="666392" y="107260"/>
                    <a:pt x="667236" y="101354"/>
                  </a:cubicBezTo>
                  <a:cubicBezTo>
                    <a:pt x="671736" y="67605"/>
                    <a:pt x="654017" y="45668"/>
                    <a:pt x="629549" y="26262"/>
                  </a:cubicBezTo>
                  <a:cubicBezTo>
                    <a:pt x="622518" y="20637"/>
                    <a:pt x="605081" y="17825"/>
                    <a:pt x="613800" y="5732"/>
                  </a:cubicBezTo>
                  <a:cubicBezTo>
                    <a:pt x="623643" y="-8330"/>
                    <a:pt x="634049" y="7138"/>
                    <a:pt x="641080" y="13325"/>
                  </a:cubicBezTo>
                  <a:cubicBezTo>
                    <a:pt x="682423" y="47637"/>
                    <a:pt x="698172" y="93479"/>
                    <a:pt x="695641" y="146072"/>
                  </a:cubicBezTo>
                  <a:cubicBezTo>
                    <a:pt x="694797" y="160978"/>
                    <a:pt x="689173" y="174196"/>
                    <a:pt x="673985" y="179821"/>
                  </a:cubicBezTo>
                  <a:cubicBezTo>
                    <a:pt x="653174" y="187414"/>
                    <a:pt x="632643" y="196977"/>
                    <a:pt x="611268" y="200914"/>
                  </a:cubicBezTo>
                  <a:cubicBezTo>
                    <a:pt x="596644" y="203726"/>
                    <a:pt x="589613" y="208789"/>
                    <a:pt x="587925" y="222851"/>
                  </a:cubicBezTo>
                  <a:cubicBezTo>
                    <a:pt x="587644" y="224819"/>
                    <a:pt x="587082" y="226788"/>
                    <a:pt x="586800" y="228757"/>
                  </a:cubicBezTo>
                  <a:cubicBezTo>
                    <a:pt x="573020" y="298786"/>
                    <a:pt x="506084" y="330285"/>
                    <a:pt x="443367" y="295411"/>
                  </a:cubicBezTo>
                  <a:cubicBezTo>
                    <a:pt x="429867" y="287818"/>
                    <a:pt x="421430" y="290630"/>
                    <a:pt x="411024" y="299067"/>
                  </a:cubicBezTo>
                  <a:cubicBezTo>
                    <a:pt x="355057" y="342660"/>
                    <a:pt x="291496" y="362910"/>
                    <a:pt x="220623" y="360097"/>
                  </a:cubicBezTo>
                  <a:cubicBezTo>
                    <a:pt x="210498" y="359816"/>
                    <a:pt x="200373" y="358410"/>
                    <a:pt x="190530" y="356441"/>
                  </a:cubicBezTo>
                  <a:cubicBezTo>
                    <a:pt x="163531" y="351097"/>
                    <a:pt x="136813" y="339004"/>
                    <a:pt x="111782" y="364034"/>
                  </a:cubicBezTo>
                  <a:cubicBezTo>
                    <a:pt x="106439" y="369378"/>
                    <a:pt x="91814" y="369097"/>
                    <a:pt x="82533" y="366566"/>
                  </a:cubicBezTo>
                  <a:cubicBezTo>
                    <a:pt x="65096" y="361785"/>
                    <a:pt x="47659" y="355316"/>
                    <a:pt x="31909" y="346316"/>
                  </a:cubicBezTo>
                  <a:cubicBezTo>
                    <a:pt x="6879" y="331973"/>
                    <a:pt x="-715" y="295974"/>
                    <a:pt x="12785" y="267849"/>
                  </a:cubicBezTo>
                  <a:cubicBezTo>
                    <a:pt x="17566" y="258006"/>
                    <a:pt x="25722" y="255756"/>
                    <a:pt x="35565" y="256881"/>
                  </a:cubicBezTo>
                  <a:cubicBezTo>
                    <a:pt x="31909" y="271224"/>
                    <a:pt x="24597" y="286130"/>
                    <a:pt x="25722" y="300192"/>
                  </a:cubicBezTo>
                  <a:cubicBezTo>
                    <a:pt x="28534" y="333098"/>
                    <a:pt x="74377" y="357285"/>
                    <a:pt x="107845" y="345754"/>
                  </a:cubicBezTo>
                  <a:cubicBezTo>
                    <a:pt x="112907" y="344066"/>
                    <a:pt x="116844" y="339285"/>
                    <a:pt x="120219" y="336754"/>
                  </a:cubicBezTo>
                  <a:cubicBezTo>
                    <a:pt x="90689" y="309192"/>
                    <a:pt x="62565" y="283037"/>
                    <a:pt x="34722" y="257162"/>
                  </a:cubicBezTo>
                  <a:close/>
                </a:path>
              </a:pathLst>
            </a:custGeom>
            <a:grpFill/>
            <a:ln w="28105" cap="flat">
              <a:noFill/>
              <a:prstDash val="solid"/>
              <a:miter/>
            </a:ln>
          </p:spPr>
          <p:txBody>
            <a:bodyPr rtlCol="0" anchor="ctr"/>
            <a:lstStyle/>
            <a:p>
              <a:endParaRPr lang="zh-CN" altLang="en-US">
                <a:cs typeface="汉仪君黑-55W" panose="00020600040101010101" charset="-122"/>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49" name="任意多边形: 形状 348"/>
          <p:cNvSpPr/>
          <p:nvPr userDrawn="1"/>
        </p:nvSpPr>
        <p:spPr>
          <a:xfrm>
            <a:off x="7883689" y="5193058"/>
            <a:ext cx="2191969" cy="471025"/>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a:cs typeface="汉仪君黑-55W" panose="00020600040101010101" charset="-122"/>
            </a:endParaRPr>
          </a:p>
        </p:txBody>
      </p:sp>
      <p:grpSp>
        <p:nvGrpSpPr>
          <p:cNvPr id="66" name="组合 65"/>
          <p:cNvGrpSpPr/>
          <p:nvPr userDrawn="1"/>
        </p:nvGrpSpPr>
        <p:grpSpPr>
          <a:xfrm>
            <a:off x="78955" y="3734"/>
            <a:ext cx="12034090" cy="6850532"/>
            <a:chOff x="78955" y="3734"/>
            <a:chExt cx="12034090" cy="6850532"/>
          </a:xfrm>
        </p:grpSpPr>
        <p:grpSp>
          <p:nvGrpSpPr>
            <p:cNvPr id="7" name="组合 6"/>
            <p:cNvGrpSpPr/>
            <p:nvPr/>
          </p:nvGrpSpPr>
          <p:grpSpPr>
            <a:xfrm>
              <a:off x="78955" y="3734"/>
              <a:ext cx="12034090" cy="6850532"/>
              <a:chOff x="796556" y="211280"/>
              <a:chExt cx="10580216" cy="6343928"/>
            </a:xfrm>
            <a:solidFill>
              <a:schemeClr val="accent4"/>
            </a:solidFill>
          </p:grpSpPr>
          <p:sp>
            <p:nvSpPr>
              <p:cNvPr id="23" name="任意多边形: 形状 22"/>
              <p:cNvSpPr/>
              <p:nvPr/>
            </p:nvSpPr>
            <p:spPr>
              <a:xfrm>
                <a:off x="980837" y="371772"/>
                <a:ext cx="21807" cy="138886"/>
              </a:xfrm>
              <a:custGeom>
                <a:avLst/>
                <a:gdLst>
                  <a:gd name="connsiteX0" fmla="*/ 10353 w 21807"/>
                  <a:gd name="connsiteY0" fmla="*/ 5478 h 138886"/>
                  <a:gd name="connsiteX1" fmla="*/ 24 w 21807"/>
                  <a:gd name="connsiteY1" fmla="*/ 133409 h 138886"/>
                  <a:gd name="connsiteX2" fmla="*/ 11454 w 21807"/>
                  <a:gd name="connsiteY2" fmla="*/ 133409 h 138886"/>
                  <a:gd name="connsiteX3" fmla="*/ 21783 w 21807"/>
                  <a:gd name="connsiteY3" fmla="*/ 5478 h 138886"/>
                  <a:gd name="connsiteX4" fmla="*/ 10353 w 21807"/>
                  <a:gd name="connsiteY4" fmla="*/ 5478 h 138886"/>
                  <a:gd name="connsiteX5" fmla="*/ 10353 w 21807"/>
                  <a:gd name="connsiteY5" fmla="*/ 5478 h 13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07" h="138886">
                    <a:moveTo>
                      <a:pt x="10353" y="5478"/>
                    </a:moveTo>
                    <a:cubicBezTo>
                      <a:pt x="6931" y="48142"/>
                      <a:pt x="3447" y="90745"/>
                      <a:pt x="24" y="133409"/>
                    </a:cubicBezTo>
                    <a:cubicBezTo>
                      <a:pt x="-588" y="140743"/>
                      <a:pt x="10842" y="140682"/>
                      <a:pt x="11454" y="133409"/>
                    </a:cubicBezTo>
                    <a:cubicBezTo>
                      <a:pt x="14877" y="90745"/>
                      <a:pt x="18361" y="48142"/>
                      <a:pt x="21783" y="5478"/>
                    </a:cubicBezTo>
                    <a:cubicBezTo>
                      <a:pt x="22395" y="-1857"/>
                      <a:pt x="10965" y="-1795"/>
                      <a:pt x="10353" y="5478"/>
                    </a:cubicBezTo>
                    <a:lnTo>
                      <a:pt x="10353"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4" name="任意多边形: 形状 23"/>
              <p:cNvSpPr/>
              <p:nvPr/>
            </p:nvSpPr>
            <p:spPr>
              <a:xfrm>
                <a:off x="843945" y="1194625"/>
                <a:ext cx="11430" cy="111656"/>
              </a:xfrm>
              <a:custGeom>
                <a:avLst/>
                <a:gdLst>
                  <a:gd name="connsiteX0" fmla="*/ 0 w 11430"/>
                  <a:gd name="connsiteY0" fmla="*/ 5524 h 111656"/>
                  <a:gd name="connsiteX1" fmla="*/ 0 w 11430"/>
                  <a:gd name="connsiteY1" fmla="*/ 106132 h 111656"/>
                  <a:gd name="connsiteX2" fmla="*/ 11430 w 11430"/>
                  <a:gd name="connsiteY2" fmla="*/ 106132 h 111656"/>
                  <a:gd name="connsiteX3" fmla="*/ 11430 w 11430"/>
                  <a:gd name="connsiteY3" fmla="*/ 5524 h 111656"/>
                  <a:gd name="connsiteX4" fmla="*/ 0 w 11430"/>
                  <a:gd name="connsiteY4" fmla="*/ 5524 h 111656"/>
                  <a:gd name="connsiteX5" fmla="*/ 0 w 11430"/>
                  <a:gd name="connsiteY5" fmla="*/ 5524 h 11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11656">
                    <a:moveTo>
                      <a:pt x="0" y="5524"/>
                    </a:moveTo>
                    <a:cubicBezTo>
                      <a:pt x="0" y="39081"/>
                      <a:pt x="0" y="72576"/>
                      <a:pt x="0" y="106132"/>
                    </a:cubicBezTo>
                    <a:cubicBezTo>
                      <a:pt x="0" y="113467"/>
                      <a:pt x="11430" y="113528"/>
                      <a:pt x="11430" y="106132"/>
                    </a:cubicBezTo>
                    <a:cubicBezTo>
                      <a:pt x="11430" y="72576"/>
                      <a:pt x="11430" y="39081"/>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5" name="任意多边形: 形状 24"/>
              <p:cNvSpPr/>
              <p:nvPr/>
            </p:nvSpPr>
            <p:spPr>
              <a:xfrm>
                <a:off x="2543878" y="1441608"/>
                <a:ext cx="20759" cy="129840"/>
              </a:xfrm>
              <a:custGeom>
                <a:avLst/>
                <a:gdLst>
                  <a:gd name="connsiteX0" fmla="*/ 19 w 20759"/>
                  <a:gd name="connsiteY0" fmla="*/ 5478 h 129840"/>
                  <a:gd name="connsiteX1" fmla="*/ 9310 w 20759"/>
                  <a:gd name="connsiteY1" fmla="*/ 124362 h 129840"/>
                  <a:gd name="connsiteX2" fmla="*/ 20740 w 20759"/>
                  <a:gd name="connsiteY2" fmla="*/ 124362 h 129840"/>
                  <a:gd name="connsiteX3" fmla="*/ 11449 w 20759"/>
                  <a:gd name="connsiteY3" fmla="*/ 5478 h 129840"/>
                  <a:gd name="connsiteX4" fmla="*/ 19 w 20759"/>
                  <a:gd name="connsiteY4" fmla="*/ 5478 h 129840"/>
                  <a:gd name="connsiteX5" fmla="*/ 19 w 20759"/>
                  <a:gd name="connsiteY5" fmla="*/ 5478 h 1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9" h="129840">
                    <a:moveTo>
                      <a:pt x="19" y="5478"/>
                    </a:moveTo>
                    <a:cubicBezTo>
                      <a:pt x="3137" y="45086"/>
                      <a:pt x="6193" y="84694"/>
                      <a:pt x="9310" y="124362"/>
                    </a:cubicBezTo>
                    <a:cubicBezTo>
                      <a:pt x="9860" y="131636"/>
                      <a:pt x="21290" y="131697"/>
                      <a:pt x="20740" y="124362"/>
                    </a:cubicBezTo>
                    <a:cubicBezTo>
                      <a:pt x="17623" y="84755"/>
                      <a:pt x="14567" y="45147"/>
                      <a:pt x="11449" y="5478"/>
                    </a:cubicBezTo>
                    <a:cubicBezTo>
                      <a:pt x="10899" y="-1795"/>
                      <a:pt x="-531" y="-1857"/>
                      <a:pt x="19" y="5478"/>
                    </a:cubicBezTo>
                    <a:lnTo>
                      <a:pt x="19"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6" name="任意多边形: 形状 25"/>
              <p:cNvSpPr/>
              <p:nvPr/>
            </p:nvSpPr>
            <p:spPr>
              <a:xfrm>
                <a:off x="796556" y="2282882"/>
                <a:ext cx="21042" cy="130109"/>
              </a:xfrm>
              <a:custGeom>
                <a:avLst/>
                <a:gdLst>
                  <a:gd name="connsiteX0" fmla="*/ 2097 w 21042"/>
                  <a:gd name="connsiteY0" fmla="*/ 5440 h 130109"/>
                  <a:gd name="connsiteX1" fmla="*/ 9860 w 21042"/>
                  <a:gd name="connsiteY1" fmla="*/ 126036 h 130109"/>
                  <a:gd name="connsiteX2" fmla="*/ 20862 w 21042"/>
                  <a:gd name="connsiteY2" fmla="*/ 122979 h 130109"/>
                  <a:gd name="connsiteX3" fmla="*/ 13527 w 21042"/>
                  <a:gd name="connsiteY3" fmla="*/ 5379 h 130109"/>
                  <a:gd name="connsiteX4" fmla="*/ 2097 w 21042"/>
                  <a:gd name="connsiteY4" fmla="*/ 5440 h 130109"/>
                  <a:gd name="connsiteX5" fmla="*/ 2097 w 21042"/>
                  <a:gd name="connsiteY5" fmla="*/ 5440 h 13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2" h="130109">
                    <a:moveTo>
                      <a:pt x="2097" y="5440"/>
                    </a:moveTo>
                    <a:cubicBezTo>
                      <a:pt x="-2365" y="45903"/>
                      <a:pt x="325" y="86489"/>
                      <a:pt x="9860" y="126036"/>
                    </a:cubicBezTo>
                    <a:cubicBezTo>
                      <a:pt x="11571" y="133187"/>
                      <a:pt x="22574" y="130131"/>
                      <a:pt x="20862" y="122979"/>
                    </a:cubicBezTo>
                    <a:cubicBezTo>
                      <a:pt x="11571" y="84350"/>
                      <a:pt x="9188" y="44864"/>
                      <a:pt x="13527" y="5379"/>
                    </a:cubicBezTo>
                    <a:cubicBezTo>
                      <a:pt x="14322" y="-1834"/>
                      <a:pt x="2892" y="-1772"/>
                      <a:pt x="2097" y="5440"/>
                    </a:cubicBezTo>
                    <a:lnTo>
                      <a:pt x="2097" y="5440"/>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7" name="任意多边形: 形状 26"/>
              <p:cNvSpPr/>
              <p:nvPr/>
            </p:nvSpPr>
            <p:spPr>
              <a:xfrm>
                <a:off x="2515481" y="3168725"/>
                <a:ext cx="21889" cy="131107"/>
              </a:xfrm>
              <a:custGeom>
                <a:avLst/>
                <a:gdLst>
                  <a:gd name="connsiteX0" fmla="*/ 7696 w 21889"/>
                  <a:gd name="connsiteY0" fmla="*/ 4047 h 131107"/>
                  <a:gd name="connsiteX1" fmla="*/ 10569 w 21889"/>
                  <a:gd name="connsiteY1" fmla="*/ 127149 h 131107"/>
                  <a:gd name="connsiteX2" fmla="*/ 21571 w 21889"/>
                  <a:gd name="connsiteY2" fmla="*/ 124092 h 131107"/>
                  <a:gd name="connsiteX3" fmla="*/ 18698 w 21889"/>
                  <a:gd name="connsiteY3" fmla="*/ 7103 h 131107"/>
                  <a:gd name="connsiteX4" fmla="*/ 7696 w 21889"/>
                  <a:gd name="connsiteY4" fmla="*/ 4047 h 131107"/>
                  <a:gd name="connsiteX5" fmla="*/ 7696 w 21889"/>
                  <a:gd name="connsiteY5" fmla="*/ 4047 h 1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89" h="131107">
                    <a:moveTo>
                      <a:pt x="7696" y="4047"/>
                    </a:moveTo>
                    <a:cubicBezTo>
                      <a:pt x="-3428" y="44632"/>
                      <a:pt x="-2512" y="87113"/>
                      <a:pt x="10569" y="127149"/>
                    </a:cubicBezTo>
                    <a:cubicBezTo>
                      <a:pt x="12830" y="134117"/>
                      <a:pt x="23894" y="131122"/>
                      <a:pt x="21571" y="124092"/>
                    </a:cubicBezTo>
                    <a:cubicBezTo>
                      <a:pt x="9102" y="85952"/>
                      <a:pt x="8124" y="45794"/>
                      <a:pt x="18698" y="7103"/>
                    </a:cubicBezTo>
                    <a:cubicBezTo>
                      <a:pt x="20715" y="-48"/>
                      <a:pt x="9652" y="-3043"/>
                      <a:pt x="7696" y="4047"/>
                    </a:cubicBezTo>
                    <a:lnTo>
                      <a:pt x="7696" y="40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 name="任意多边形: 形状 27"/>
              <p:cNvSpPr/>
              <p:nvPr/>
            </p:nvSpPr>
            <p:spPr>
              <a:xfrm>
                <a:off x="898772" y="3498924"/>
                <a:ext cx="11430" cy="157353"/>
              </a:xfrm>
              <a:custGeom>
                <a:avLst/>
                <a:gdLst>
                  <a:gd name="connsiteX0" fmla="*/ 0 w 11430"/>
                  <a:gd name="connsiteY0" fmla="*/ 5501 h 157353"/>
                  <a:gd name="connsiteX1" fmla="*/ 0 w 11430"/>
                  <a:gd name="connsiteY1" fmla="*/ 151830 h 157353"/>
                  <a:gd name="connsiteX2" fmla="*/ 11430 w 11430"/>
                  <a:gd name="connsiteY2" fmla="*/ 151830 h 157353"/>
                  <a:gd name="connsiteX3" fmla="*/ 11430 w 11430"/>
                  <a:gd name="connsiteY3" fmla="*/ 5501 h 157353"/>
                  <a:gd name="connsiteX4" fmla="*/ 0 w 11430"/>
                  <a:gd name="connsiteY4" fmla="*/ 5501 h 157353"/>
                  <a:gd name="connsiteX5" fmla="*/ 0 w 11430"/>
                  <a:gd name="connsiteY5" fmla="*/ 5501 h 1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57353">
                    <a:moveTo>
                      <a:pt x="0" y="5501"/>
                    </a:moveTo>
                    <a:cubicBezTo>
                      <a:pt x="0" y="54277"/>
                      <a:pt x="0" y="103053"/>
                      <a:pt x="0" y="151830"/>
                    </a:cubicBezTo>
                    <a:cubicBezTo>
                      <a:pt x="0" y="159164"/>
                      <a:pt x="11430" y="159225"/>
                      <a:pt x="11430" y="151830"/>
                    </a:cubicBezTo>
                    <a:cubicBezTo>
                      <a:pt x="11430" y="103053"/>
                      <a:pt x="11430" y="54277"/>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 name="任意多边形: 形状 28"/>
              <p:cNvSpPr/>
              <p:nvPr/>
            </p:nvSpPr>
            <p:spPr>
              <a:xfrm>
                <a:off x="3000401" y="4293501"/>
                <a:ext cx="18189" cy="112419"/>
              </a:xfrm>
              <a:custGeom>
                <a:avLst/>
                <a:gdLst>
                  <a:gd name="connsiteX0" fmla="*/ 6992 w 18189"/>
                  <a:gd name="connsiteY0" fmla="*/ 4117 h 112419"/>
                  <a:gd name="connsiteX1" fmla="*/ 2225 w 18189"/>
                  <a:gd name="connsiteY1" fmla="*/ 106987 h 112419"/>
                  <a:gd name="connsiteX2" fmla="*/ 13655 w 18189"/>
                  <a:gd name="connsiteY2" fmla="*/ 106987 h 112419"/>
                  <a:gd name="connsiteX3" fmla="*/ 18055 w 18189"/>
                  <a:gd name="connsiteY3" fmla="*/ 7173 h 112419"/>
                  <a:gd name="connsiteX4" fmla="*/ 6992 w 18189"/>
                  <a:gd name="connsiteY4" fmla="*/ 4117 h 112419"/>
                  <a:gd name="connsiteX5" fmla="*/ 6992 w 18189"/>
                  <a:gd name="connsiteY5" fmla="*/ 4117 h 11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89" h="112419">
                    <a:moveTo>
                      <a:pt x="6992" y="4117"/>
                    </a:moveTo>
                    <a:cubicBezTo>
                      <a:pt x="-220" y="38040"/>
                      <a:pt x="-1932" y="72514"/>
                      <a:pt x="2225" y="106987"/>
                    </a:cubicBezTo>
                    <a:cubicBezTo>
                      <a:pt x="3080" y="114200"/>
                      <a:pt x="14510" y="114261"/>
                      <a:pt x="13655" y="106987"/>
                    </a:cubicBezTo>
                    <a:cubicBezTo>
                      <a:pt x="9620" y="73553"/>
                      <a:pt x="11026" y="40119"/>
                      <a:pt x="18055" y="7173"/>
                    </a:cubicBezTo>
                    <a:cubicBezTo>
                      <a:pt x="19522" y="-39"/>
                      <a:pt x="8520" y="-3095"/>
                      <a:pt x="6992" y="4117"/>
                    </a:cubicBezTo>
                    <a:lnTo>
                      <a:pt x="6992" y="411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 name="任意多边形: 形状 29"/>
              <p:cNvSpPr/>
              <p:nvPr/>
            </p:nvSpPr>
            <p:spPr>
              <a:xfrm>
                <a:off x="2296241" y="5299324"/>
                <a:ext cx="18285" cy="112375"/>
              </a:xfrm>
              <a:custGeom>
                <a:avLst/>
                <a:gdLst>
                  <a:gd name="connsiteX0" fmla="*/ 7077 w 18285"/>
                  <a:gd name="connsiteY0" fmla="*/ 4073 h 112375"/>
                  <a:gd name="connsiteX1" fmla="*/ 2309 w 18285"/>
                  <a:gd name="connsiteY1" fmla="*/ 106943 h 112375"/>
                  <a:gd name="connsiteX2" fmla="*/ 13739 w 18285"/>
                  <a:gd name="connsiteY2" fmla="*/ 106943 h 112375"/>
                  <a:gd name="connsiteX3" fmla="*/ 18140 w 18285"/>
                  <a:gd name="connsiteY3" fmla="*/ 7129 h 112375"/>
                  <a:gd name="connsiteX4" fmla="*/ 7077 w 18285"/>
                  <a:gd name="connsiteY4" fmla="*/ 4073 h 112375"/>
                  <a:gd name="connsiteX5" fmla="*/ 7077 w 18285"/>
                  <a:gd name="connsiteY5" fmla="*/ 4073 h 11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5" h="112375">
                    <a:moveTo>
                      <a:pt x="7077" y="4073"/>
                    </a:moveTo>
                    <a:cubicBezTo>
                      <a:pt x="-258" y="37997"/>
                      <a:pt x="-1970" y="72470"/>
                      <a:pt x="2309" y="106943"/>
                    </a:cubicBezTo>
                    <a:cubicBezTo>
                      <a:pt x="3226" y="114156"/>
                      <a:pt x="14656" y="114217"/>
                      <a:pt x="13739" y="106943"/>
                    </a:cubicBezTo>
                    <a:cubicBezTo>
                      <a:pt x="9583" y="73509"/>
                      <a:pt x="10989" y="40075"/>
                      <a:pt x="18140" y="7129"/>
                    </a:cubicBezTo>
                    <a:cubicBezTo>
                      <a:pt x="19668" y="-22"/>
                      <a:pt x="8666" y="-3078"/>
                      <a:pt x="7077" y="4073"/>
                    </a:cubicBezTo>
                    <a:lnTo>
                      <a:pt x="7077" y="407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1" name="任意多边形: 形状 30"/>
              <p:cNvSpPr/>
              <p:nvPr/>
            </p:nvSpPr>
            <p:spPr>
              <a:xfrm>
                <a:off x="1016266" y="5079944"/>
                <a:ext cx="17499" cy="130706"/>
              </a:xfrm>
              <a:custGeom>
                <a:avLst/>
                <a:gdLst>
                  <a:gd name="connsiteX0" fmla="*/ 6403 w 17499"/>
                  <a:gd name="connsiteY0" fmla="*/ 4144 h 130706"/>
                  <a:gd name="connsiteX1" fmla="*/ 2185 w 17499"/>
                  <a:gd name="connsiteY1" fmla="*/ 125228 h 130706"/>
                  <a:gd name="connsiteX2" fmla="*/ 13615 w 17499"/>
                  <a:gd name="connsiteY2" fmla="*/ 125228 h 130706"/>
                  <a:gd name="connsiteX3" fmla="*/ 17405 w 17499"/>
                  <a:gd name="connsiteY3" fmla="*/ 7200 h 130706"/>
                  <a:gd name="connsiteX4" fmla="*/ 6403 w 17499"/>
                  <a:gd name="connsiteY4" fmla="*/ 4144 h 130706"/>
                  <a:gd name="connsiteX5" fmla="*/ 6403 w 17499"/>
                  <a:gd name="connsiteY5" fmla="*/ 4144 h 13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9" h="130706">
                    <a:moveTo>
                      <a:pt x="6403" y="4144"/>
                    </a:moveTo>
                    <a:cubicBezTo>
                      <a:pt x="-321" y="44241"/>
                      <a:pt x="-1788" y="84704"/>
                      <a:pt x="2185" y="125228"/>
                    </a:cubicBezTo>
                    <a:cubicBezTo>
                      <a:pt x="2919" y="132502"/>
                      <a:pt x="14349" y="132563"/>
                      <a:pt x="13615" y="125228"/>
                    </a:cubicBezTo>
                    <a:cubicBezTo>
                      <a:pt x="9703" y="85804"/>
                      <a:pt x="10865" y="46257"/>
                      <a:pt x="17405" y="7200"/>
                    </a:cubicBezTo>
                    <a:cubicBezTo>
                      <a:pt x="18627" y="-13"/>
                      <a:pt x="7625" y="-3130"/>
                      <a:pt x="6403" y="4144"/>
                    </a:cubicBezTo>
                    <a:lnTo>
                      <a:pt x="6403" y="414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2" name="任意多边形: 形状 31"/>
              <p:cNvSpPr/>
              <p:nvPr/>
            </p:nvSpPr>
            <p:spPr>
              <a:xfrm>
                <a:off x="897128" y="6150829"/>
                <a:ext cx="18486" cy="148833"/>
              </a:xfrm>
              <a:custGeom>
                <a:avLst/>
                <a:gdLst>
                  <a:gd name="connsiteX0" fmla="*/ 2561 w 18486"/>
                  <a:gd name="connsiteY0" fmla="*/ 5478 h 148833"/>
                  <a:gd name="connsiteX1" fmla="*/ 7390 w 18486"/>
                  <a:gd name="connsiteY1" fmla="*/ 144716 h 148833"/>
                  <a:gd name="connsiteX2" fmla="*/ 18392 w 18486"/>
                  <a:gd name="connsiteY2" fmla="*/ 141660 h 148833"/>
                  <a:gd name="connsiteX3" fmla="*/ 13991 w 18486"/>
                  <a:gd name="connsiteY3" fmla="*/ 5478 h 148833"/>
                  <a:gd name="connsiteX4" fmla="*/ 2561 w 18486"/>
                  <a:gd name="connsiteY4" fmla="*/ 5478 h 148833"/>
                  <a:gd name="connsiteX5" fmla="*/ 2561 w 18486"/>
                  <a:gd name="connsiteY5" fmla="*/ 5478 h 14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86" h="148833">
                    <a:moveTo>
                      <a:pt x="2561" y="5478"/>
                    </a:moveTo>
                    <a:cubicBezTo>
                      <a:pt x="-2084" y="51993"/>
                      <a:pt x="-373" y="98568"/>
                      <a:pt x="7390" y="144716"/>
                    </a:cubicBezTo>
                    <a:cubicBezTo>
                      <a:pt x="8612" y="151929"/>
                      <a:pt x="19614" y="148873"/>
                      <a:pt x="18392" y="141660"/>
                    </a:cubicBezTo>
                    <a:cubicBezTo>
                      <a:pt x="10813" y="96612"/>
                      <a:pt x="9468" y="50954"/>
                      <a:pt x="13991" y="5478"/>
                    </a:cubicBezTo>
                    <a:cubicBezTo>
                      <a:pt x="14725" y="-1857"/>
                      <a:pt x="3295" y="-1795"/>
                      <a:pt x="2561" y="5478"/>
                    </a:cubicBezTo>
                    <a:lnTo>
                      <a:pt x="2561"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3" name="任意多边形: 形状 32"/>
              <p:cNvSpPr/>
              <p:nvPr/>
            </p:nvSpPr>
            <p:spPr>
              <a:xfrm>
                <a:off x="2552231" y="6434302"/>
                <a:ext cx="21285" cy="120906"/>
              </a:xfrm>
              <a:custGeom>
                <a:avLst/>
                <a:gdLst>
                  <a:gd name="connsiteX0" fmla="*/ 2119 w 21285"/>
                  <a:gd name="connsiteY0" fmla="*/ 5432 h 120906"/>
                  <a:gd name="connsiteX1" fmla="*/ 10065 w 21285"/>
                  <a:gd name="connsiteY1" fmla="*/ 116860 h 120906"/>
                  <a:gd name="connsiteX2" fmla="*/ 21067 w 21285"/>
                  <a:gd name="connsiteY2" fmla="*/ 113804 h 120906"/>
                  <a:gd name="connsiteX3" fmla="*/ 13488 w 21285"/>
                  <a:gd name="connsiteY3" fmla="*/ 5432 h 120906"/>
                  <a:gd name="connsiteX4" fmla="*/ 2119 w 21285"/>
                  <a:gd name="connsiteY4" fmla="*/ 5432 h 120906"/>
                  <a:gd name="connsiteX5" fmla="*/ 2119 w 21285"/>
                  <a:gd name="connsiteY5" fmla="*/ 5432 h 12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 h="120906">
                    <a:moveTo>
                      <a:pt x="2119" y="5432"/>
                    </a:moveTo>
                    <a:cubicBezTo>
                      <a:pt x="-2404" y="42900"/>
                      <a:pt x="346" y="80430"/>
                      <a:pt x="10065" y="116860"/>
                    </a:cubicBezTo>
                    <a:cubicBezTo>
                      <a:pt x="11960" y="123950"/>
                      <a:pt x="22962" y="120955"/>
                      <a:pt x="21067" y="113804"/>
                    </a:cubicBezTo>
                    <a:cubicBezTo>
                      <a:pt x="11593" y="78291"/>
                      <a:pt x="9087" y="41862"/>
                      <a:pt x="13488" y="5432"/>
                    </a:cubicBezTo>
                    <a:cubicBezTo>
                      <a:pt x="14404" y="-1841"/>
                      <a:pt x="2974" y="-1780"/>
                      <a:pt x="2119" y="5432"/>
                    </a:cubicBezTo>
                    <a:lnTo>
                      <a:pt x="2119"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4" name="任意多边形: 形状 33"/>
              <p:cNvSpPr/>
              <p:nvPr/>
            </p:nvSpPr>
            <p:spPr>
              <a:xfrm>
                <a:off x="4063024" y="4394843"/>
                <a:ext cx="30497" cy="129991"/>
              </a:xfrm>
              <a:custGeom>
                <a:avLst/>
                <a:gdLst>
                  <a:gd name="connsiteX0" fmla="*/ 86 w 30497"/>
                  <a:gd name="connsiteY0" fmla="*/ 7173 h 129991"/>
                  <a:gd name="connsiteX1" fmla="*/ 19401 w 30497"/>
                  <a:gd name="connsiteY1" fmla="*/ 125874 h 129991"/>
                  <a:gd name="connsiteX2" fmla="*/ 30403 w 30497"/>
                  <a:gd name="connsiteY2" fmla="*/ 122818 h 129991"/>
                  <a:gd name="connsiteX3" fmla="*/ 11088 w 30497"/>
                  <a:gd name="connsiteY3" fmla="*/ 4117 h 129991"/>
                  <a:gd name="connsiteX4" fmla="*/ 86 w 30497"/>
                  <a:gd name="connsiteY4" fmla="*/ 7173 h 129991"/>
                  <a:gd name="connsiteX5" fmla="*/ 86 w 30497"/>
                  <a:gd name="connsiteY5" fmla="*/ 7173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97" h="129991">
                    <a:moveTo>
                      <a:pt x="86" y="7173"/>
                    </a:moveTo>
                    <a:cubicBezTo>
                      <a:pt x="6504" y="46720"/>
                      <a:pt x="12983" y="86328"/>
                      <a:pt x="19401" y="125874"/>
                    </a:cubicBezTo>
                    <a:cubicBezTo>
                      <a:pt x="20562" y="133087"/>
                      <a:pt x="31625" y="130030"/>
                      <a:pt x="30403" y="122818"/>
                    </a:cubicBezTo>
                    <a:cubicBezTo>
                      <a:pt x="23985" y="83272"/>
                      <a:pt x="17506" y="43664"/>
                      <a:pt x="11088" y="4117"/>
                    </a:cubicBezTo>
                    <a:cubicBezTo>
                      <a:pt x="9927" y="-3095"/>
                      <a:pt x="-1076" y="-39"/>
                      <a:pt x="86" y="7173"/>
                    </a:cubicBezTo>
                    <a:lnTo>
                      <a:pt x="86" y="717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5" name="任意多边形: 形状 34"/>
              <p:cNvSpPr/>
              <p:nvPr/>
            </p:nvSpPr>
            <p:spPr>
              <a:xfrm>
                <a:off x="3559701" y="6040946"/>
                <a:ext cx="11429" cy="75043"/>
              </a:xfrm>
              <a:custGeom>
                <a:avLst/>
                <a:gdLst>
                  <a:gd name="connsiteX0" fmla="*/ 0 w 11429"/>
                  <a:gd name="connsiteY0" fmla="*/ 5524 h 75043"/>
                  <a:gd name="connsiteX1" fmla="*/ 0 w 11429"/>
                  <a:gd name="connsiteY1" fmla="*/ 69520 h 75043"/>
                  <a:gd name="connsiteX2" fmla="*/ 11430 w 11429"/>
                  <a:gd name="connsiteY2" fmla="*/ 69520 h 75043"/>
                  <a:gd name="connsiteX3" fmla="*/ 11430 w 11429"/>
                  <a:gd name="connsiteY3" fmla="*/ 5524 h 75043"/>
                  <a:gd name="connsiteX4" fmla="*/ 0 w 11429"/>
                  <a:gd name="connsiteY4" fmla="*/ 5524 h 75043"/>
                  <a:gd name="connsiteX5" fmla="*/ 0 w 11429"/>
                  <a:gd name="connsiteY5" fmla="*/ 5524 h 7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75043">
                    <a:moveTo>
                      <a:pt x="0" y="5524"/>
                    </a:moveTo>
                    <a:cubicBezTo>
                      <a:pt x="0" y="26856"/>
                      <a:pt x="0" y="48188"/>
                      <a:pt x="0" y="69520"/>
                    </a:cubicBezTo>
                    <a:cubicBezTo>
                      <a:pt x="0" y="76855"/>
                      <a:pt x="11430" y="76915"/>
                      <a:pt x="11430" y="69520"/>
                    </a:cubicBezTo>
                    <a:cubicBezTo>
                      <a:pt x="11430" y="48188"/>
                      <a:pt x="11430" y="26856"/>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6" name="任意多边形: 形状 35"/>
              <p:cNvSpPr/>
              <p:nvPr/>
            </p:nvSpPr>
            <p:spPr>
              <a:xfrm>
                <a:off x="5153823" y="5793627"/>
                <a:ext cx="18714" cy="102720"/>
              </a:xfrm>
              <a:custGeom>
                <a:avLst/>
                <a:gdLst>
                  <a:gd name="connsiteX0" fmla="*/ 1066 w 18714"/>
                  <a:gd name="connsiteY0" fmla="*/ 5478 h 102720"/>
                  <a:gd name="connsiteX1" fmla="*/ 7545 w 18714"/>
                  <a:gd name="connsiteY1" fmla="*/ 98630 h 102720"/>
                  <a:gd name="connsiteX2" fmla="*/ 18547 w 18714"/>
                  <a:gd name="connsiteY2" fmla="*/ 95573 h 102720"/>
                  <a:gd name="connsiteX3" fmla="*/ 12435 w 18714"/>
                  <a:gd name="connsiteY3" fmla="*/ 5478 h 102720"/>
                  <a:gd name="connsiteX4" fmla="*/ 1066 w 18714"/>
                  <a:gd name="connsiteY4" fmla="*/ 5478 h 102720"/>
                  <a:gd name="connsiteX5" fmla="*/ 1066 w 18714"/>
                  <a:gd name="connsiteY5" fmla="*/ 5478 h 10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4" h="102720">
                    <a:moveTo>
                      <a:pt x="1066" y="5478"/>
                    </a:moveTo>
                    <a:cubicBezTo>
                      <a:pt x="-1563" y="36773"/>
                      <a:pt x="699" y="67946"/>
                      <a:pt x="7545" y="98630"/>
                    </a:cubicBezTo>
                    <a:cubicBezTo>
                      <a:pt x="9134" y="105781"/>
                      <a:pt x="20197" y="102786"/>
                      <a:pt x="18547" y="95573"/>
                    </a:cubicBezTo>
                    <a:cubicBezTo>
                      <a:pt x="11884" y="65868"/>
                      <a:pt x="9928" y="35795"/>
                      <a:pt x="12435" y="5478"/>
                    </a:cubicBezTo>
                    <a:cubicBezTo>
                      <a:pt x="13107" y="-1857"/>
                      <a:pt x="1677" y="-1795"/>
                      <a:pt x="1066" y="5478"/>
                    </a:cubicBezTo>
                    <a:lnTo>
                      <a:pt x="1066"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7" name="任意多边形: 形状 36"/>
              <p:cNvSpPr/>
              <p:nvPr/>
            </p:nvSpPr>
            <p:spPr>
              <a:xfrm>
                <a:off x="5854808" y="4596204"/>
                <a:ext cx="11429" cy="175629"/>
              </a:xfrm>
              <a:custGeom>
                <a:avLst/>
                <a:gdLst>
                  <a:gd name="connsiteX0" fmla="*/ 0 w 11429"/>
                  <a:gd name="connsiteY0" fmla="*/ 5501 h 175629"/>
                  <a:gd name="connsiteX1" fmla="*/ 0 w 11429"/>
                  <a:gd name="connsiteY1" fmla="*/ 170105 h 175629"/>
                  <a:gd name="connsiteX2" fmla="*/ 11430 w 11429"/>
                  <a:gd name="connsiteY2" fmla="*/ 170105 h 175629"/>
                  <a:gd name="connsiteX3" fmla="*/ 11430 w 11429"/>
                  <a:gd name="connsiteY3" fmla="*/ 5501 h 175629"/>
                  <a:gd name="connsiteX4" fmla="*/ 0 w 11429"/>
                  <a:gd name="connsiteY4" fmla="*/ 5501 h 175629"/>
                  <a:gd name="connsiteX5" fmla="*/ 0 w 11429"/>
                  <a:gd name="connsiteY5" fmla="*/ 5501 h 17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75629">
                    <a:moveTo>
                      <a:pt x="0" y="5501"/>
                    </a:moveTo>
                    <a:cubicBezTo>
                      <a:pt x="0" y="60390"/>
                      <a:pt x="0" y="115217"/>
                      <a:pt x="0" y="170105"/>
                    </a:cubicBezTo>
                    <a:cubicBezTo>
                      <a:pt x="0" y="177440"/>
                      <a:pt x="11430" y="177501"/>
                      <a:pt x="11430" y="170105"/>
                    </a:cubicBezTo>
                    <a:cubicBezTo>
                      <a:pt x="11430" y="115217"/>
                      <a:pt x="11430" y="60390"/>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8" name="任意多边形: 形状 37"/>
              <p:cNvSpPr/>
              <p:nvPr/>
            </p:nvSpPr>
            <p:spPr>
              <a:xfrm>
                <a:off x="5927972" y="6205527"/>
                <a:ext cx="11429" cy="139062"/>
              </a:xfrm>
              <a:custGeom>
                <a:avLst/>
                <a:gdLst>
                  <a:gd name="connsiteX0" fmla="*/ 0 w 11429"/>
                  <a:gd name="connsiteY0" fmla="*/ 5547 h 139062"/>
                  <a:gd name="connsiteX1" fmla="*/ 0 w 11429"/>
                  <a:gd name="connsiteY1" fmla="*/ 133538 h 139062"/>
                  <a:gd name="connsiteX2" fmla="*/ 11430 w 11429"/>
                  <a:gd name="connsiteY2" fmla="*/ 133538 h 139062"/>
                  <a:gd name="connsiteX3" fmla="*/ 11430 w 11429"/>
                  <a:gd name="connsiteY3" fmla="*/ 5547 h 139062"/>
                  <a:gd name="connsiteX4" fmla="*/ 0 w 11429"/>
                  <a:gd name="connsiteY4" fmla="*/ 5547 h 139062"/>
                  <a:gd name="connsiteX5" fmla="*/ 0 w 11429"/>
                  <a:gd name="connsiteY5" fmla="*/ 554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62">
                    <a:moveTo>
                      <a:pt x="0" y="5547"/>
                    </a:moveTo>
                    <a:cubicBezTo>
                      <a:pt x="0" y="48211"/>
                      <a:pt x="0" y="90875"/>
                      <a:pt x="0" y="133538"/>
                    </a:cubicBezTo>
                    <a:cubicBezTo>
                      <a:pt x="0" y="140874"/>
                      <a:pt x="11430" y="140935"/>
                      <a:pt x="11430" y="133538"/>
                    </a:cubicBezTo>
                    <a:cubicBezTo>
                      <a:pt x="11430" y="90875"/>
                      <a:pt x="11430" y="48211"/>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9" name="任意多边形: 形状 38"/>
              <p:cNvSpPr/>
              <p:nvPr/>
            </p:nvSpPr>
            <p:spPr>
              <a:xfrm>
                <a:off x="7244745" y="4440745"/>
                <a:ext cx="11430" cy="193928"/>
              </a:xfrm>
              <a:custGeom>
                <a:avLst/>
                <a:gdLst>
                  <a:gd name="connsiteX0" fmla="*/ 0 w 11430"/>
                  <a:gd name="connsiteY0" fmla="*/ 5524 h 193928"/>
                  <a:gd name="connsiteX1" fmla="*/ 0 w 11430"/>
                  <a:gd name="connsiteY1" fmla="*/ 188404 h 193928"/>
                  <a:gd name="connsiteX2" fmla="*/ 11431 w 11430"/>
                  <a:gd name="connsiteY2" fmla="*/ 188404 h 193928"/>
                  <a:gd name="connsiteX3" fmla="*/ 11431 w 11430"/>
                  <a:gd name="connsiteY3" fmla="*/ 5524 h 193928"/>
                  <a:gd name="connsiteX4" fmla="*/ 0 w 11430"/>
                  <a:gd name="connsiteY4" fmla="*/ 5524 h 193928"/>
                  <a:gd name="connsiteX5" fmla="*/ 0 w 11430"/>
                  <a:gd name="connsiteY5" fmla="*/ 5524 h 19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93928">
                    <a:moveTo>
                      <a:pt x="0" y="5524"/>
                    </a:moveTo>
                    <a:cubicBezTo>
                      <a:pt x="0" y="66464"/>
                      <a:pt x="0" y="127465"/>
                      <a:pt x="0" y="188404"/>
                    </a:cubicBezTo>
                    <a:cubicBezTo>
                      <a:pt x="0" y="195739"/>
                      <a:pt x="11431" y="195800"/>
                      <a:pt x="11431" y="188404"/>
                    </a:cubicBezTo>
                    <a:cubicBezTo>
                      <a:pt x="11431" y="127465"/>
                      <a:pt x="11431" y="66464"/>
                      <a:pt x="11431" y="5524"/>
                    </a:cubicBezTo>
                    <a:cubicBezTo>
                      <a:pt x="11431"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0" name="任意多边形: 形状 39"/>
              <p:cNvSpPr/>
              <p:nvPr/>
            </p:nvSpPr>
            <p:spPr>
              <a:xfrm>
                <a:off x="7225053" y="5994645"/>
                <a:ext cx="17055" cy="148681"/>
              </a:xfrm>
              <a:custGeom>
                <a:avLst/>
                <a:gdLst>
                  <a:gd name="connsiteX0" fmla="*/ 5573 w 17055"/>
                  <a:gd name="connsiteY0" fmla="*/ 5432 h 148681"/>
                  <a:gd name="connsiteX1" fmla="*/ 2089 w 17055"/>
                  <a:gd name="connsiteY1" fmla="*/ 143203 h 148681"/>
                  <a:gd name="connsiteX2" fmla="*/ 13519 w 17055"/>
                  <a:gd name="connsiteY2" fmla="*/ 143203 h 148681"/>
                  <a:gd name="connsiteX3" fmla="*/ 17003 w 17055"/>
                  <a:gd name="connsiteY3" fmla="*/ 5432 h 148681"/>
                  <a:gd name="connsiteX4" fmla="*/ 5573 w 17055"/>
                  <a:gd name="connsiteY4" fmla="*/ 5432 h 148681"/>
                  <a:gd name="connsiteX5" fmla="*/ 5573 w 17055"/>
                  <a:gd name="connsiteY5" fmla="*/ 5432 h 14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5" h="148681">
                    <a:moveTo>
                      <a:pt x="5573" y="5432"/>
                    </a:moveTo>
                    <a:cubicBezTo>
                      <a:pt x="-417" y="51152"/>
                      <a:pt x="-1579" y="97239"/>
                      <a:pt x="2089" y="143203"/>
                    </a:cubicBezTo>
                    <a:cubicBezTo>
                      <a:pt x="2639" y="150477"/>
                      <a:pt x="14130" y="150538"/>
                      <a:pt x="13519" y="143203"/>
                    </a:cubicBezTo>
                    <a:cubicBezTo>
                      <a:pt x="9851" y="97239"/>
                      <a:pt x="11013" y="51152"/>
                      <a:pt x="17003" y="5432"/>
                    </a:cubicBezTo>
                    <a:cubicBezTo>
                      <a:pt x="17920" y="-1841"/>
                      <a:pt x="6490" y="-1780"/>
                      <a:pt x="5573" y="5432"/>
                    </a:cubicBezTo>
                    <a:lnTo>
                      <a:pt x="5573"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1" name="任意多边形: 形状 40"/>
              <p:cNvSpPr/>
              <p:nvPr/>
            </p:nvSpPr>
            <p:spPr>
              <a:xfrm>
                <a:off x="8780888" y="5263705"/>
                <a:ext cx="11429" cy="129932"/>
              </a:xfrm>
              <a:custGeom>
                <a:avLst/>
                <a:gdLst>
                  <a:gd name="connsiteX0" fmla="*/ 0 w 11429"/>
                  <a:gd name="connsiteY0" fmla="*/ 5524 h 129932"/>
                  <a:gd name="connsiteX1" fmla="*/ 0 w 11429"/>
                  <a:gd name="connsiteY1" fmla="*/ 124408 h 129932"/>
                  <a:gd name="connsiteX2" fmla="*/ 11430 w 11429"/>
                  <a:gd name="connsiteY2" fmla="*/ 124408 h 129932"/>
                  <a:gd name="connsiteX3" fmla="*/ 11430 w 11429"/>
                  <a:gd name="connsiteY3" fmla="*/ 5524 h 129932"/>
                  <a:gd name="connsiteX4" fmla="*/ 0 w 11429"/>
                  <a:gd name="connsiteY4" fmla="*/ 5524 h 129932"/>
                  <a:gd name="connsiteX5" fmla="*/ 0 w 11429"/>
                  <a:gd name="connsiteY5" fmla="*/ 5524 h 12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29932">
                    <a:moveTo>
                      <a:pt x="0" y="5524"/>
                    </a:moveTo>
                    <a:cubicBezTo>
                      <a:pt x="0" y="45132"/>
                      <a:pt x="0" y="84800"/>
                      <a:pt x="0" y="124408"/>
                    </a:cubicBezTo>
                    <a:cubicBezTo>
                      <a:pt x="0" y="131743"/>
                      <a:pt x="11430" y="131804"/>
                      <a:pt x="11430" y="124408"/>
                    </a:cubicBezTo>
                    <a:cubicBezTo>
                      <a:pt x="11430" y="84800"/>
                      <a:pt x="11430" y="45132"/>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2" name="任意多边形: 形状 41"/>
              <p:cNvSpPr/>
              <p:nvPr/>
            </p:nvSpPr>
            <p:spPr>
              <a:xfrm>
                <a:off x="8953069" y="6296048"/>
                <a:ext cx="17973" cy="121576"/>
              </a:xfrm>
              <a:custGeom>
                <a:avLst/>
                <a:gdLst>
                  <a:gd name="connsiteX0" fmla="*/ 6848 w 17973"/>
                  <a:gd name="connsiteY0" fmla="*/ 4143 h 121576"/>
                  <a:gd name="connsiteX1" fmla="*/ 2264 w 17973"/>
                  <a:gd name="connsiteY1" fmla="*/ 116121 h 121576"/>
                  <a:gd name="connsiteX2" fmla="*/ 13694 w 17973"/>
                  <a:gd name="connsiteY2" fmla="*/ 116121 h 121576"/>
                  <a:gd name="connsiteX3" fmla="*/ 17850 w 17973"/>
                  <a:gd name="connsiteY3" fmla="*/ 7200 h 121576"/>
                  <a:gd name="connsiteX4" fmla="*/ 6848 w 17973"/>
                  <a:gd name="connsiteY4" fmla="*/ 4143 h 121576"/>
                  <a:gd name="connsiteX5" fmla="*/ 6848 w 17973"/>
                  <a:gd name="connsiteY5" fmla="*/ 4143 h 1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3" h="121576">
                    <a:moveTo>
                      <a:pt x="6848" y="4143"/>
                    </a:moveTo>
                    <a:cubicBezTo>
                      <a:pt x="-303" y="41123"/>
                      <a:pt x="-1893" y="78653"/>
                      <a:pt x="2264" y="116121"/>
                    </a:cubicBezTo>
                    <a:cubicBezTo>
                      <a:pt x="3059" y="123333"/>
                      <a:pt x="14489" y="123456"/>
                      <a:pt x="13694" y="116121"/>
                    </a:cubicBezTo>
                    <a:cubicBezTo>
                      <a:pt x="9598" y="79691"/>
                      <a:pt x="10943" y="43201"/>
                      <a:pt x="17850" y="7200"/>
                    </a:cubicBezTo>
                    <a:cubicBezTo>
                      <a:pt x="19256" y="-12"/>
                      <a:pt x="8254" y="-3130"/>
                      <a:pt x="6848" y="4143"/>
                    </a:cubicBezTo>
                    <a:lnTo>
                      <a:pt x="6848" y="414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3" name="任意多边形: 形状 42"/>
              <p:cNvSpPr/>
              <p:nvPr/>
            </p:nvSpPr>
            <p:spPr>
              <a:xfrm>
                <a:off x="10214884" y="4266074"/>
                <a:ext cx="18053" cy="121532"/>
              </a:xfrm>
              <a:custGeom>
                <a:avLst/>
                <a:gdLst>
                  <a:gd name="connsiteX0" fmla="*/ 6917 w 18053"/>
                  <a:gd name="connsiteY0" fmla="*/ 4100 h 121532"/>
                  <a:gd name="connsiteX1" fmla="*/ 2333 w 18053"/>
                  <a:gd name="connsiteY1" fmla="*/ 116077 h 121532"/>
                  <a:gd name="connsiteX2" fmla="*/ 13763 w 18053"/>
                  <a:gd name="connsiteY2" fmla="*/ 116077 h 121532"/>
                  <a:gd name="connsiteX3" fmla="*/ 17920 w 18053"/>
                  <a:gd name="connsiteY3" fmla="*/ 7156 h 121532"/>
                  <a:gd name="connsiteX4" fmla="*/ 6917 w 18053"/>
                  <a:gd name="connsiteY4" fmla="*/ 4100 h 121532"/>
                  <a:gd name="connsiteX5" fmla="*/ 6917 w 18053"/>
                  <a:gd name="connsiteY5" fmla="*/ 4100 h 12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53" h="121532">
                    <a:moveTo>
                      <a:pt x="6917" y="4100"/>
                    </a:moveTo>
                    <a:cubicBezTo>
                      <a:pt x="-295" y="41079"/>
                      <a:pt x="-1945" y="78609"/>
                      <a:pt x="2333" y="116077"/>
                    </a:cubicBezTo>
                    <a:cubicBezTo>
                      <a:pt x="3189" y="123290"/>
                      <a:pt x="14619" y="123412"/>
                      <a:pt x="13763" y="116077"/>
                    </a:cubicBezTo>
                    <a:cubicBezTo>
                      <a:pt x="9606" y="79648"/>
                      <a:pt x="10891" y="43157"/>
                      <a:pt x="17920" y="7156"/>
                    </a:cubicBezTo>
                    <a:cubicBezTo>
                      <a:pt x="19387" y="5"/>
                      <a:pt x="8323" y="-3113"/>
                      <a:pt x="6917" y="4100"/>
                    </a:cubicBezTo>
                    <a:lnTo>
                      <a:pt x="6917" y="4100"/>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4" name="任意多边形: 形状 43"/>
              <p:cNvSpPr/>
              <p:nvPr/>
            </p:nvSpPr>
            <p:spPr>
              <a:xfrm>
                <a:off x="11057781" y="4413324"/>
                <a:ext cx="11429" cy="129909"/>
              </a:xfrm>
              <a:custGeom>
                <a:avLst/>
                <a:gdLst>
                  <a:gd name="connsiteX0" fmla="*/ 0 w 11429"/>
                  <a:gd name="connsiteY0" fmla="*/ 5501 h 129909"/>
                  <a:gd name="connsiteX1" fmla="*/ 0 w 11429"/>
                  <a:gd name="connsiteY1" fmla="*/ 124385 h 129909"/>
                  <a:gd name="connsiteX2" fmla="*/ 11430 w 11429"/>
                  <a:gd name="connsiteY2" fmla="*/ 124385 h 129909"/>
                  <a:gd name="connsiteX3" fmla="*/ 11430 w 11429"/>
                  <a:gd name="connsiteY3" fmla="*/ 5501 h 129909"/>
                  <a:gd name="connsiteX4" fmla="*/ 0 w 11429"/>
                  <a:gd name="connsiteY4" fmla="*/ 5501 h 129909"/>
                  <a:gd name="connsiteX5" fmla="*/ 0 w 11429"/>
                  <a:gd name="connsiteY5" fmla="*/ 5501 h 12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29909">
                    <a:moveTo>
                      <a:pt x="0" y="5501"/>
                    </a:moveTo>
                    <a:cubicBezTo>
                      <a:pt x="0" y="45109"/>
                      <a:pt x="0" y="84777"/>
                      <a:pt x="0" y="124385"/>
                    </a:cubicBezTo>
                    <a:cubicBezTo>
                      <a:pt x="0" y="131720"/>
                      <a:pt x="11430" y="131781"/>
                      <a:pt x="11430" y="124385"/>
                    </a:cubicBezTo>
                    <a:cubicBezTo>
                      <a:pt x="11430" y="84777"/>
                      <a:pt x="11430" y="45109"/>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5" name="任意多边形: 形状 44"/>
              <p:cNvSpPr/>
              <p:nvPr/>
            </p:nvSpPr>
            <p:spPr>
              <a:xfrm>
                <a:off x="10699689" y="4988387"/>
                <a:ext cx="18305" cy="103511"/>
              </a:xfrm>
              <a:custGeom>
                <a:avLst/>
                <a:gdLst>
                  <a:gd name="connsiteX0" fmla="*/ 7123 w 18305"/>
                  <a:gd name="connsiteY0" fmla="*/ 4077 h 103511"/>
                  <a:gd name="connsiteX1" fmla="*/ 2417 w 18305"/>
                  <a:gd name="connsiteY1" fmla="*/ 99368 h 103511"/>
                  <a:gd name="connsiteX2" fmla="*/ 13419 w 18305"/>
                  <a:gd name="connsiteY2" fmla="*/ 96312 h 103511"/>
                  <a:gd name="connsiteX3" fmla="*/ 18126 w 18305"/>
                  <a:gd name="connsiteY3" fmla="*/ 7072 h 103511"/>
                  <a:gd name="connsiteX4" fmla="*/ 7123 w 18305"/>
                  <a:gd name="connsiteY4" fmla="*/ 4077 h 103511"/>
                  <a:gd name="connsiteX5" fmla="*/ 7123 w 18305"/>
                  <a:gd name="connsiteY5" fmla="*/ 4077 h 10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05" h="103511">
                    <a:moveTo>
                      <a:pt x="7123" y="4077"/>
                    </a:moveTo>
                    <a:cubicBezTo>
                      <a:pt x="-456" y="35494"/>
                      <a:pt x="-1923" y="67340"/>
                      <a:pt x="2417" y="99368"/>
                    </a:cubicBezTo>
                    <a:cubicBezTo>
                      <a:pt x="3395" y="106642"/>
                      <a:pt x="14397" y="103524"/>
                      <a:pt x="13419" y="96312"/>
                    </a:cubicBezTo>
                    <a:cubicBezTo>
                      <a:pt x="9385" y="66423"/>
                      <a:pt x="11096" y="36411"/>
                      <a:pt x="18126" y="7072"/>
                    </a:cubicBezTo>
                    <a:cubicBezTo>
                      <a:pt x="19837" y="-18"/>
                      <a:pt x="8835" y="-3074"/>
                      <a:pt x="7123" y="4077"/>
                    </a:cubicBezTo>
                    <a:lnTo>
                      <a:pt x="7123" y="407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6" name="任意多边形: 形状 45"/>
              <p:cNvSpPr/>
              <p:nvPr/>
            </p:nvSpPr>
            <p:spPr>
              <a:xfrm>
                <a:off x="11204591" y="6104916"/>
                <a:ext cx="29843" cy="139274"/>
              </a:xfrm>
              <a:custGeom>
                <a:avLst/>
                <a:gdLst>
                  <a:gd name="connsiteX0" fmla="*/ 18772 w 29843"/>
                  <a:gd name="connsiteY0" fmla="*/ 4144 h 139274"/>
                  <a:gd name="connsiteX1" fmla="*/ 69 w 29843"/>
                  <a:gd name="connsiteY1" fmla="*/ 132074 h 139274"/>
                  <a:gd name="connsiteX2" fmla="*/ 11071 w 29843"/>
                  <a:gd name="connsiteY2" fmla="*/ 135130 h 139274"/>
                  <a:gd name="connsiteX3" fmla="*/ 29775 w 29843"/>
                  <a:gd name="connsiteY3" fmla="*/ 7200 h 139274"/>
                  <a:gd name="connsiteX4" fmla="*/ 18772 w 29843"/>
                  <a:gd name="connsiteY4" fmla="*/ 4144 h 139274"/>
                  <a:gd name="connsiteX5" fmla="*/ 18772 w 29843"/>
                  <a:gd name="connsiteY5" fmla="*/ 4144 h 13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43" h="139274">
                    <a:moveTo>
                      <a:pt x="18772" y="4144"/>
                    </a:moveTo>
                    <a:cubicBezTo>
                      <a:pt x="12538" y="46808"/>
                      <a:pt x="6303" y="89471"/>
                      <a:pt x="69" y="132074"/>
                    </a:cubicBezTo>
                    <a:cubicBezTo>
                      <a:pt x="-970" y="139287"/>
                      <a:pt x="10032" y="142404"/>
                      <a:pt x="11071" y="135130"/>
                    </a:cubicBezTo>
                    <a:cubicBezTo>
                      <a:pt x="17306" y="92466"/>
                      <a:pt x="23540" y="49803"/>
                      <a:pt x="29775" y="7200"/>
                    </a:cubicBezTo>
                    <a:cubicBezTo>
                      <a:pt x="30813" y="-13"/>
                      <a:pt x="19812" y="-3130"/>
                      <a:pt x="18772" y="4144"/>
                    </a:cubicBezTo>
                    <a:lnTo>
                      <a:pt x="18772" y="414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7" name="任意多边形: 形状 46"/>
              <p:cNvSpPr/>
              <p:nvPr/>
            </p:nvSpPr>
            <p:spPr>
              <a:xfrm>
                <a:off x="9649568" y="2849691"/>
                <a:ext cx="11429" cy="102510"/>
              </a:xfrm>
              <a:custGeom>
                <a:avLst/>
                <a:gdLst>
                  <a:gd name="connsiteX0" fmla="*/ 0 w 11429"/>
                  <a:gd name="connsiteY0" fmla="*/ 5547 h 102510"/>
                  <a:gd name="connsiteX1" fmla="*/ 0 w 11429"/>
                  <a:gd name="connsiteY1" fmla="*/ 96987 h 102510"/>
                  <a:gd name="connsiteX2" fmla="*/ 11430 w 11429"/>
                  <a:gd name="connsiteY2" fmla="*/ 96987 h 102510"/>
                  <a:gd name="connsiteX3" fmla="*/ 11430 w 11429"/>
                  <a:gd name="connsiteY3" fmla="*/ 5547 h 102510"/>
                  <a:gd name="connsiteX4" fmla="*/ 0 w 11429"/>
                  <a:gd name="connsiteY4" fmla="*/ 5547 h 102510"/>
                  <a:gd name="connsiteX5" fmla="*/ 0 w 11429"/>
                  <a:gd name="connsiteY5" fmla="*/ 5547 h 10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02510">
                    <a:moveTo>
                      <a:pt x="0" y="5547"/>
                    </a:moveTo>
                    <a:cubicBezTo>
                      <a:pt x="0" y="36047"/>
                      <a:pt x="0" y="66487"/>
                      <a:pt x="0" y="96987"/>
                    </a:cubicBezTo>
                    <a:cubicBezTo>
                      <a:pt x="0" y="104322"/>
                      <a:pt x="11430" y="104383"/>
                      <a:pt x="11430" y="96987"/>
                    </a:cubicBezTo>
                    <a:cubicBezTo>
                      <a:pt x="11430" y="66487"/>
                      <a:pt x="11430" y="36047"/>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8" name="任意多边形: 形状 47"/>
              <p:cNvSpPr/>
              <p:nvPr/>
            </p:nvSpPr>
            <p:spPr>
              <a:xfrm>
                <a:off x="10792095" y="2236696"/>
                <a:ext cx="26679" cy="139268"/>
              </a:xfrm>
              <a:custGeom>
                <a:avLst/>
                <a:gdLst>
                  <a:gd name="connsiteX0" fmla="*/ 15204 w 26679"/>
                  <a:gd name="connsiteY0" fmla="*/ 5478 h 139268"/>
                  <a:gd name="connsiteX1" fmla="*/ 46 w 26679"/>
                  <a:gd name="connsiteY1" fmla="*/ 133836 h 139268"/>
                  <a:gd name="connsiteX2" fmla="*/ 11476 w 26679"/>
                  <a:gd name="connsiteY2" fmla="*/ 133836 h 139268"/>
                  <a:gd name="connsiteX3" fmla="*/ 26634 w 26679"/>
                  <a:gd name="connsiteY3" fmla="*/ 5478 h 139268"/>
                  <a:gd name="connsiteX4" fmla="*/ 15204 w 26679"/>
                  <a:gd name="connsiteY4" fmla="*/ 5478 h 139268"/>
                  <a:gd name="connsiteX5" fmla="*/ 15204 w 26679"/>
                  <a:gd name="connsiteY5" fmla="*/ 5478 h 13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9" h="139268">
                    <a:moveTo>
                      <a:pt x="15204" y="5478"/>
                    </a:moveTo>
                    <a:cubicBezTo>
                      <a:pt x="10130" y="48264"/>
                      <a:pt x="5119" y="91050"/>
                      <a:pt x="46" y="133836"/>
                    </a:cubicBezTo>
                    <a:cubicBezTo>
                      <a:pt x="-810" y="141110"/>
                      <a:pt x="10620" y="141049"/>
                      <a:pt x="11476" y="133836"/>
                    </a:cubicBezTo>
                    <a:cubicBezTo>
                      <a:pt x="16549" y="91050"/>
                      <a:pt x="21560" y="48264"/>
                      <a:pt x="26634" y="5478"/>
                    </a:cubicBezTo>
                    <a:cubicBezTo>
                      <a:pt x="27490" y="-1857"/>
                      <a:pt x="16060" y="-1795"/>
                      <a:pt x="15204" y="5478"/>
                    </a:cubicBezTo>
                    <a:lnTo>
                      <a:pt x="15204"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49" name="任意多边形: 形状 48"/>
              <p:cNvSpPr/>
              <p:nvPr/>
            </p:nvSpPr>
            <p:spPr>
              <a:xfrm>
                <a:off x="11344762" y="1130294"/>
                <a:ext cx="32010" cy="176324"/>
              </a:xfrm>
              <a:custGeom>
                <a:avLst/>
                <a:gdLst>
                  <a:gd name="connsiteX0" fmla="*/ 20528 w 32010"/>
                  <a:gd name="connsiteY0" fmla="*/ 5432 h 176324"/>
                  <a:gd name="connsiteX1" fmla="*/ 52 w 32010"/>
                  <a:gd name="connsiteY1" fmla="*/ 170892 h 176324"/>
                  <a:gd name="connsiteX2" fmla="*/ 11482 w 32010"/>
                  <a:gd name="connsiteY2" fmla="*/ 170892 h 176324"/>
                  <a:gd name="connsiteX3" fmla="*/ 31958 w 32010"/>
                  <a:gd name="connsiteY3" fmla="*/ 5432 h 176324"/>
                  <a:gd name="connsiteX4" fmla="*/ 20528 w 32010"/>
                  <a:gd name="connsiteY4" fmla="*/ 5432 h 176324"/>
                  <a:gd name="connsiteX5" fmla="*/ 20528 w 32010"/>
                  <a:gd name="connsiteY5" fmla="*/ 5432 h 1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0" h="176324">
                    <a:moveTo>
                      <a:pt x="20528" y="5432"/>
                    </a:moveTo>
                    <a:cubicBezTo>
                      <a:pt x="13683" y="60565"/>
                      <a:pt x="6898" y="115759"/>
                      <a:pt x="52" y="170892"/>
                    </a:cubicBezTo>
                    <a:cubicBezTo>
                      <a:pt x="-865" y="178166"/>
                      <a:pt x="10565" y="178105"/>
                      <a:pt x="11482" y="170892"/>
                    </a:cubicBezTo>
                    <a:cubicBezTo>
                      <a:pt x="18328" y="115759"/>
                      <a:pt x="25113" y="60565"/>
                      <a:pt x="31958" y="5432"/>
                    </a:cubicBezTo>
                    <a:cubicBezTo>
                      <a:pt x="32875" y="-1841"/>
                      <a:pt x="21384" y="-1780"/>
                      <a:pt x="20528" y="5432"/>
                    </a:cubicBezTo>
                    <a:lnTo>
                      <a:pt x="20528"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0" name="任意多边形: 形状 49"/>
              <p:cNvSpPr/>
              <p:nvPr/>
            </p:nvSpPr>
            <p:spPr>
              <a:xfrm>
                <a:off x="10900682" y="453096"/>
                <a:ext cx="18219" cy="130582"/>
              </a:xfrm>
              <a:custGeom>
                <a:avLst/>
                <a:gdLst>
                  <a:gd name="connsiteX0" fmla="*/ 7103 w 18219"/>
                  <a:gd name="connsiteY0" fmla="*/ 4104 h 130582"/>
                  <a:gd name="connsiteX1" fmla="*/ 2397 w 18219"/>
                  <a:gd name="connsiteY1" fmla="*/ 125127 h 130582"/>
                  <a:gd name="connsiteX2" fmla="*/ 13827 w 18219"/>
                  <a:gd name="connsiteY2" fmla="*/ 125127 h 130582"/>
                  <a:gd name="connsiteX3" fmla="*/ 18106 w 18219"/>
                  <a:gd name="connsiteY3" fmla="*/ 7099 h 130582"/>
                  <a:gd name="connsiteX4" fmla="*/ 7103 w 18219"/>
                  <a:gd name="connsiteY4" fmla="*/ 4104 h 130582"/>
                  <a:gd name="connsiteX5" fmla="*/ 7103 w 18219"/>
                  <a:gd name="connsiteY5" fmla="*/ 4104 h 13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9" h="130582">
                    <a:moveTo>
                      <a:pt x="7103" y="4104"/>
                    </a:moveTo>
                    <a:cubicBezTo>
                      <a:pt x="-292" y="44139"/>
                      <a:pt x="-2004" y="84664"/>
                      <a:pt x="2397" y="125127"/>
                    </a:cubicBezTo>
                    <a:cubicBezTo>
                      <a:pt x="3191" y="132340"/>
                      <a:pt x="14621" y="132462"/>
                      <a:pt x="13827" y="125127"/>
                    </a:cubicBezTo>
                    <a:cubicBezTo>
                      <a:pt x="9548" y="85703"/>
                      <a:pt x="10893" y="46156"/>
                      <a:pt x="18106" y="7099"/>
                    </a:cubicBezTo>
                    <a:cubicBezTo>
                      <a:pt x="19450" y="8"/>
                      <a:pt x="8448" y="-3109"/>
                      <a:pt x="7103" y="4104"/>
                    </a:cubicBezTo>
                    <a:lnTo>
                      <a:pt x="7103" y="410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1" name="任意多边形: 形状 50"/>
              <p:cNvSpPr/>
              <p:nvPr/>
            </p:nvSpPr>
            <p:spPr>
              <a:xfrm>
                <a:off x="9073545" y="261927"/>
                <a:ext cx="11429" cy="84235"/>
              </a:xfrm>
              <a:custGeom>
                <a:avLst/>
                <a:gdLst>
                  <a:gd name="connsiteX0" fmla="*/ 0 w 11429"/>
                  <a:gd name="connsiteY0" fmla="*/ 5547 h 84235"/>
                  <a:gd name="connsiteX1" fmla="*/ 0 w 11429"/>
                  <a:gd name="connsiteY1" fmla="*/ 78711 h 84235"/>
                  <a:gd name="connsiteX2" fmla="*/ 11430 w 11429"/>
                  <a:gd name="connsiteY2" fmla="*/ 78711 h 84235"/>
                  <a:gd name="connsiteX3" fmla="*/ 11430 w 11429"/>
                  <a:gd name="connsiteY3" fmla="*/ 5547 h 84235"/>
                  <a:gd name="connsiteX4" fmla="*/ 0 w 11429"/>
                  <a:gd name="connsiteY4" fmla="*/ 5547 h 84235"/>
                  <a:gd name="connsiteX5" fmla="*/ 0 w 11429"/>
                  <a:gd name="connsiteY5" fmla="*/ 5547 h 8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84235">
                    <a:moveTo>
                      <a:pt x="0" y="5547"/>
                    </a:moveTo>
                    <a:cubicBezTo>
                      <a:pt x="0" y="29935"/>
                      <a:pt x="0" y="54323"/>
                      <a:pt x="0" y="78711"/>
                    </a:cubicBezTo>
                    <a:cubicBezTo>
                      <a:pt x="0" y="86046"/>
                      <a:pt x="11430" y="86107"/>
                      <a:pt x="11430" y="78711"/>
                    </a:cubicBezTo>
                    <a:cubicBezTo>
                      <a:pt x="11430" y="54323"/>
                      <a:pt x="11430" y="29935"/>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2" name="任意多边形: 形状 51"/>
              <p:cNvSpPr/>
              <p:nvPr/>
            </p:nvSpPr>
            <p:spPr>
              <a:xfrm>
                <a:off x="8634621" y="1651826"/>
                <a:ext cx="11429" cy="93319"/>
              </a:xfrm>
              <a:custGeom>
                <a:avLst/>
                <a:gdLst>
                  <a:gd name="connsiteX0" fmla="*/ 0 w 11429"/>
                  <a:gd name="connsiteY0" fmla="*/ 5524 h 93319"/>
                  <a:gd name="connsiteX1" fmla="*/ 0 w 11429"/>
                  <a:gd name="connsiteY1" fmla="*/ 87795 h 93319"/>
                  <a:gd name="connsiteX2" fmla="*/ 11430 w 11429"/>
                  <a:gd name="connsiteY2" fmla="*/ 87795 h 93319"/>
                  <a:gd name="connsiteX3" fmla="*/ 11430 w 11429"/>
                  <a:gd name="connsiteY3" fmla="*/ 5524 h 93319"/>
                  <a:gd name="connsiteX4" fmla="*/ 0 w 11429"/>
                  <a:gd name="connsiteY4" fmla="*/ 5524 h 93319"/>
                  <a:gd name="connsiteX5" fmla="*/ 0 w 11429"/>
                  <a:gd name="connsiteY5" fmla="*/ 5524 h 9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93319">
                    <a:moveTo>
                      <a:pt x="0" y="5524"/>
                    </a:moveTo>
                    <a:cubicBezTo>
                      <a:pt x="0" y="32968"/>
                      <a:pt x="0" y="60412"/>
                      <a:pt x="0" y="87795"/>
                    </a:cubicBezTo>
                    <a:cubicBezTo>
                      <a:pt x="0" y="95130"/>
                      <a:pt x="11430" y="95191"/>
                      <a:pt x="11430" y="87795"/>
                    </a:cubicBezTo>
                    <a:cubicBezTo>
                      <a:pt x="11430" y="60351"/>
                      <a:pt x="11430" y="32907"/>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3" name="任意多边形: 形状 52"/>
              <p:cNvSpPr/>
              <p:nvPr/>
            </p:nvSpPr>
            <p:spPr>
              <a:xfrm>
                <a:off x="8076812" y="417385"/>
                <a:ext cx="11429" cy="139039"/>
              </a:xfrm>
              <a:custGeom>
                <a:avLst/>
                <a:gdLst>
                  <a:gd name="connsiteX0" fmla="*/ 0 w 11429"/>
                  <a:gd name="connsiteY0" fmla="*/ 5524 h 139039"/>
                  <a:gd name="connsiteX1" fmla="*/ 0 w 11429"/>
                  <a:gd name="connsiteY1" fmla="*/ 133516 h 139039"/>
                  <a:gd name="connsiteX2" fmla="*/ 11430 w 11429"/>
                  <a:gd name="connsiteY2" fmla="*/ 133516 h 139039"/>
                  <a:gd name="connsiteX3" fmla="*/ 11430 w 11429"/>
                  <a:gd name="connsiteY3" fmla="*/ 5524 h 139039"/>
                  <a:gd name="connsiteX4" fmla="*/ 0 w 11429"/>
                  <a:gd name="connsiteY4" fmla="*/ 5524 h 139039"/>
                  <a:gd name="connsiteX5" fmla="*/ 0 w 11429"/>
                  <a:gd name="connsiteY5" fmla="*/ 5524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39">
                    <a:moveTo>
                      <a:pt x="0" y="5524"/>
                    </a:moveTo>
                    <a:cubicBezTo>
                      <a:pt x="0" y="48188"/>
                      <a:pt x="0" y="90852"/>
                      <a:pt x="0" y="133516"/>
                    </a:cubicBezTo>
                    <a:cubicBezTo>
                      <a:pt x="0" y="140850"/>
                      <a:pt x="11430" y="140911"/>
                      <a:pt x="11430" y="133516"/>
                    </a:cubicBezTo>
                    <a:cubicBezTo>
                      <a:pt x="11430" y="90852"/>
                      <a:pt x="11430" y="48188"/>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4" name="任意多边形: 形状 53"/>
              <p:cNvSpPr/>
              <p:nvPr/>
            </p:nvSpPr>
            <p:spPr>
              <a:xfrm>
                <a:off x="6849688" y="1953429"/>
                <a:ext cx="19963" cy="120756"/>
              </a:xfrm>
              <a:custGeom>
                <a:avLst/>
                <a:gdLst>
                  <a:gd name="connsiteX0" fmla="*/ 8515 w 19963"/>
                  <a:gd name="connsiteY0" fmla="*/ 5501 h 120756"/>
                  <a:gd name="connsiteX1" fmla="*/ 19 w 19963"/>
                  <a:gd name="connsiteY1" fmla="*/ 115278 h 120756"/>
                  <a:gd name="connsiteX2" fmla="*/ 11449 w 19963"/>
                  <a:gd name="connsiteY2" fmla="*/ 115278 h 120756"/>
                  <a:gd name="connsiteX3" fmla="*/ 19945 w 19963"/>
                  <a:gd name="connsiteY3" fmla="*/ 5501 h 120756"/>
                  <a:gd name="connsiteX4" fmla="*/ 8515 w 19963"/>
                  <a:gd name="connsiteY4" fmla="*/ 5501 h 120756"/>
                  <a:gd name="connsiteX5" fmla="*/ 8515 w 19963"/>
                  <a:gd name="connsiteY5" fmla="*/ 5501 h 12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3" h="120756">
                    <a:moveTo>
                      <a:pt x="8515" y="5501"/>
                    </a:moveTo>
                    <a:cubicBezTo>
                      <a:pt x="5703" y="42114"/>
                      <a:pt x="2831" y="78665"/>
                      <a:pt x="19" y="115278"/>
                    </a:cubicBezTo>
                    <a:cubicBezTo>
                      <a:pt x="-531" y="122613"/>
                      <a:pt x="10899" y="122552"/>
                      <a:pt x="11449" y="115278"/>
                    </a:cubicBezTo>
                    <a:cubicBezTo>
                      <a:pt x="14261" y="78665"/>
                      <a:pt x="17133" y="42114"/>
                      <a:pt x="19945" y="5501"/>
                    </a:cubicBezTo>
                    <a:cubicBezTo>
                      <a:pt x="20495" y="-1834"/>
                      <a:pt x="9065" y="-1834"/>
                      <a:pt x="8515" y="5501"/>
                    </a:cubicBezTo>
                    <a:lnTo>
                      <a:pt x="8515"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5" name="任意多边形: 形状 54"/>
              <p:cNvSpPr/>
              <p:nvPr/>
            </p:nvSpPr>
            <p:spPr>
              <a:xfrm>
                <a:off x="6184017" y="1953567"/>
                <a:ext cx="11429" cy="111679"/>
              </a:xfrm>
              <a:custGeom>
                <a:avLst/>
                <a:gdLst>
                  <a:gd name="connsiteX0" fmla="*/ 0 w 11429"/>
                  <a:gd name="connsiteY0" fmla="*/ 5547 h 111679"/>
                  <a:gd name="connsiteX1" fmla="*/ 0 w 11429"/>
                  <a:gd name="connsiteY1" fmla="*/ 106155 h 111679"/>
                  <a:gd name="connsiteX2" fmla="*/ 11430 w 11429"/>
                  <a:gd name="connsiteY2" fmla="*/ 106155 h 111679"/>
                  <a:gd name="connsiteX3" fmla="*/ 11430 w 11429"/>
                  <a:gd name="connsiteY3" fmla="*/ 5547 h 111679"/>
                  <a:gd name="connsiteX4" fmla="*/ 0 w 11429"/>
                  <a:gd name="connsiteY4" fmla="*/ 5547 h 111679"/>
                  <a:gd name="connsiteX5" fmla="*/ 0 w 11429"/>
                  <a:gd name="connsiteY5" fmla="*/ 5547 h 11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11679">
                    <a:moveTo>
                      <a:pt x="0" y="5547"/>
                    </a:moveTo>
                    <a:cubicBezTo>
                      <a:pt x="0" y="39104"/>
                      <a:pt x="0" y="72599"/>
                      <a:pt x="0" y="106155"/>
                    </a:cubicBezTo>
                    <a:cubicBezTo>
                      <a:pt x="0" y="113490"/>
                      <a:pt x="11430" y="113551"/>
                      <a:pt x="11430" y="106155"/>
                    </a:cubicBezTo>
                    <a:cubicBezTo>
                      <a:pt x="11430" y="72599"/>
                      <a:pt x="11430" y="39104"/>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6" name="任意多边形: 形状 55"/>
              <p:cNvSpPr/>
              <p:nvPr/>
            </p:nvSpPr>
            <p:spPr>
              <a:xfrm>
                <a:off x="4309496" y="1907847"/>
                <a:ext cx="11430" cy="120786"/>
              </a:xfrm>
              <a:custGeom>
                <a:avLst/>
                <a:gdLst>
                  <a:gd name="connsiteX0" fmla="*/ 0 w 11430"/>
                  <a:gd name="connsiteY0" fmla="*/ 5547 h 120786"/>
                  <a:gd name="connsiteX1" fmla="*/ 0 w 11430"/>
                  <a:gd name="connsiteY1" fmla="*/ 115263 h 120786"/>
                  <a:gd name="connsiteX2" fmla="*/ 11430 w 11430"/>
                  <a:gd name="connsiteY2" fmla="*/ 115263 h 120786"/>
                  <a:gd name="connsiteX3" fmla="*/ 11430 w 11430"/>
                  <a:gd name="connsiteY3" fmla="*/ 5547 h 120786"/>
                  <a:gd name="connsiteX4" fmla="*/ 0 w 11430"/>
                  <a:gd name="connsiteY4" fmla="*/ 5547 h 120786"/>
                  <a:gd name="connsiteX5" fmla="*/ 0 w 11430"/>
                  <a:gd name="connsiteY5" fmla="*/ 5547 h 1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20786">
                    <a:moveTo>
                      <a:pt x="0" y="5547"/>
                    </a:moveTo>
                    <a:cubicBezTo>
                      <a:pt x="0" y="42098"/>
                      <a:pt x="0" y="78711"/>
                      <a:pt x="0" y="115263"/>
                    </a:cubicBezTo>
                    <a:cubicBezTo>
                      <a:pt x="0" y="122598"/>
                      <a:pt x="11430" y="122659"/>
                      <a:pt x="11430" y="115263"/>
                    </a:cubicBezTo>
                    <a:cubicBezTo>
                      <a:pt x="11430" y="78711"/>
                      <a:pt x="11430" y="42098"/>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7" name="任意多边形: 形状 56"/>
              <p:cNvSpPr/>
              <p:nvPr/>
            </p:nvSpPr>
            <p:spPr>
              <a:xfrm>
                <a:off x="3559931" y="444921"/>
                <a:ext cx="21728" cy="111632"/>
              </a:xfrm>
              <a:custGeom>
                <a:avLst/>
                <a:gdLst>
                  <a:gd name="connsiteX0" fmla="*/ 8633 w 21728"/>
                  <a:gd name="connsiteY0" fmla="*/ 5432 h 111632"/>
                  <a:gd name="connsiteX1" fmla="*/ 259 w 21728"/>
                  <a:gd name="connsiteY1" fmla="*/ 104574 h 111632"/>
                  <a:gd name="connsiteX2" fmla="*/ 11261 w 21728"/>
                  <a:gd name="connsiteY2" fmla="*/ 107630 h 111632"/>
                  <a:gd name="connsiteX3" fmla="*/ 20063 w 21728"/>
                  <a:gd name="connsiteY3" fmla="*/ 5432 h 111632"/>
                  <a:gd name="connsiteX4" fmla="*/ 8633 w 21728"/>
                  <a:gd name="connsiteY4" fmla="*/ 5432 h 111632"/>
                  <a:gd name="connsiteX5" fmla="*/ 8633 w 21728"/>
                  <a:gd name="connsiteY5" fmla="*/ 5432 h 111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8" h="111632">
                    <a:moveTo>
                      <a:pt x="8633" y="5432"/>
                    </a:moveTo>
                    <a:cubicBezTo>
                      <a:pt x="12422" y="38928"/>
                      <a:pt x="9672" y="72179"/>
                      <a:pt x="259" y="104574"/>
                    </a:cubicBezTo>
                    <a:cubicBezTo>
                      <a:pt x="-1820" y="111664"/>
                      <a:pt x="9244" y="114659"/>
                      <a:pt x="11261" y="107630"/>
                    </a:cubicBezTo>
                    <a:cubicBezTo>
                      <a:pt x="20980" y="74379"/>
                      <a:pt x="23975" y="39906"/>
                      <a:pt x="20063" y="5432"/>
                    </a:cubicBezTo>
                    <a:cubicBezTo>
                      <a:pt x="19268" y="-1780"/>
                      <a:pt x="7838" y="-1841"/>
                      <a:pt x="8633" y="5432"/>
                    </a:cubicBezTo>
                    <a:lnTo>
                      <a:pt x="8633"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8" name="任意多边形: 形状 57"/>
              <p:cNvSpPr/>
              <p:nvPr/>
            </p:nvSpPr>
            <p:spPr>
              <a:xfrm>
                <a:off x="2516315" y="211280"/>
                <a:ext cx="20172" cy="112256"/>
              </a:xfrm>
              <a:custGeom>
                <a:avLst/>
                <a:gdLst>
                  <a:gd name="connsiteX0" fmla="*/ 2583 w 20172"/>
                  <a:gd name="connsiteY0" fmla="*/ 4117 h 112256"/>
                  <a:gd name="connsiteX1" fmla="*/ 8940 w 20172"/>
                  <a:gd name="connsiteY1" fmla="*/ 108210 h 112256"/>
                  <a:gd name="connsiteX2" fmla="*/ 19942 w 20172"/>
                  <a:gd name="connsiteY2" fmla="*/ 105154 h 112256"/>
                  <a:gd name="connsiteX3" fmla="*/ 13585 w 20172"/>
                  <a:gd name="connsiteY3" fmla="*/ 7173 h 112256"/>
                  <a:gd name="connsiteX4" fmla="*/ 2583 w 20172"/>
                  <a:gd name="connsiteY4" fmla="*/ 4117 h 112256"/>
                  <a:gd name="connsiteX5" fmla="*/ 2583 w 20172"/>
                  <a:gd name="connsiteY5" fmla="*/ 4117 h 11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2" h="112256">
                    <a:moveTo>
                      <a:pt x="2583" y="4117"/>
                    </a:moveTo>
                    <a:cubicBezTo>
                      <a:pt x="-2307" y="39141"/>
                      <a:pt x="-290" y="74042"/>
                      <a:pt x="8940" y="108210"/>
                    </a:cubicBezTo>
                    <a:cubicBezTo>
                      <a:pt x="10835" y="115300"/>
                      <a:pt x="21898" y="112305"/>
                      <a:pt x="19942" y="105154"/>
                    </a:cubicBezTo>
                    <a:cubicBezTo>
                      <a:pt x="11262" y="73125"/>
                      <a:pt x="9001" y="40058"/>
                      <a:pt x="13585" y="7173"/>
                    </a:cubicBezTo>
                    <a:cubicBezTo>
                      <a:pt x="14624" y="-39"/>
                      <a:pt x="3622" y="-3095"/>
                      <a:pt x="2583" y="4117"/>
                    </a:cubicBezTo>
                    <a:lnTo>
                      <a:pt x="2583" y="411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9" name="任意多边形: 形状 58"/>
              <p:cNvSpPr/>
              <p:nvPr/>
            </p:nvSpPr>
            <p:spPr>
              <a:xfrm>
                <a:off x="4647812" y="298524"/>
                <a:ext cx="11429" cy="111633"/>
              </a:xfrm>
              <a:custGeom>
                <a:avLst/>
                <a:gdLst>
                  <a:gd name="connsiteX0" fmla="*/ 0 w 11429"/>
                  <a:gd name="connsiteY0" fmla="*/ 5501 h 111633"/>
                  <a:gd name="connsiteX1" fmla="*/ 0 w 11429"/>
                  <a:gd name="connsiteY1" fmla="*/ 106109 h 111633"/>
                  <a:gd name="connsiteX2" fmla="*/ 11430 w 11429"/>
                  <a:gd name="connsiteY2" fmla="*/ 106109 h 111633"/>
                  <a:gd name="connsiteX3" fmla="*/ 11430 w 11429"/>
                  <a:gd name="connsiteY3" fmla="*/ 5501 h 111633"/>
                  <a:gd name="connsiteX4" fmla="*/ 0 w 11429"/>
                  <a:gd name="connsiteY4" fmla="*/ 5501 h 111633"/>
                  <a:gd name="connsiteX5" fmla="*/ 0 w 11429"/>
                  <a:gd name="connsiteY5" fmla="*/ 550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11633">
                    <a:moveTo>
                      <a:pt x="0" y="5501"/>
                    </a:moveTo>
                    <a:cubicBezTo>
                      <a:pt x="0" y="39058"/>
                      <a:pt x="0" y="72553"/>
                      <a:pt x="0" y="106109"/>
                    </a:cubicBezTo>
                    <a:cubicBezTo>
                      <a:pt x="0" y="113444"/>
                      <a:pt x="11430" y="113505"/>
                      <a:pt x="11430" y="106109"/>
                    </a:cubicBezTo>
                    <a:cubicBezTo>
                      <a:pt x="11430" y="72553"/>
                      <a:pt x="11430" y="39058"/>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0" name="任意多边形: 形状 59"/>
              <p:cNvSpPr/>
              <p:nvPr/>
            </p:nvSpPr>
            <p:spPr>
              <a:xfrm>
                <a:off x="5370225" y="865440"/>
                <a:ext cx="11429" cy="139016"/>
              </a:xfrm>
              <a:custGeom>
                <a:avLst/>
                <a:gdLst>
                  <a:gd name="connsiteX0" fmla="*/ 0 w 11429"/>
                  <a:gd name="connsiteY0" fmla="*/ 5501 h 139016"/>
                  <a:gd name="connsiteX1" fmla="*/ 0 w 11429"/>
                  <a:gd name="connsiteY1" fmla="*/ 133493 h 139016"/>
                  <a:gd name="connsiteX2" fmla="*/ 11430 w 11429"/>
                  <a:gd name="connsiteY2" fmla="*/ 133493 h 139016"/>
                  <a:gd name="connsiteX3" fmla="*/ 11430 w 11429"/>
                  <a:gd name="connsiteY3" fmla="*/ 5501 h 139016"/>
                  <a:gd name="connsiteX4" fmla="*/ 0 w 11429"/>
                  <a:gd name="connsiteY4" fmla="*/ 5501 h 139016"/>
                  <a:gd name="connsiteX5" fmla="*/ 0 w 11429"/>
                  <a:gd name="connsiteY5" fmla="*/ 5501 h 13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16">
                    <a:moveTo>
                      <a:pt x="0" y="5501"/>
                    </a:moveTo>
                    <a:cubicBezTo>
                      <a:pt x="0" y="48165"/>
                      <a:pt x="0" y="90829"/>
                      <a:pt x="0" y="133493"/>
                    </a:cubicBezTo>
                    <a:cubicBezTo>
                      <a:pt x="0" y="140827"/>
                      <a:pt x="11430" y="140889"/>
                      <a:pt x="11430" y="133493"/>
                    </a:cubicBezTo>
                    <a:cubicBezTo>
                      <a:pt x="11430" y="90829"/>
                      <a:pt x="11430" y="48165"/>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1" name="任意多边形: 形状 60"/>
              <p:cNvSpPr/>
              <p:nvPr/>
            </p:nvSpPr>
            <p:spPr>
              <a:xfrm>
                <a:off x="5909896" y="289309"/>
                <a:ext cx="21658" cy="102420"/>
              </a:xfrm>
              <a:custGeom>
                <a:avLst/>
                <a:gdLst>
                  <a:gd name="connsiteX0" fmla="*/ 289 w 21658"/>
                  <a:gd name="connsiteY0" fmla="*/ 7015 h 102420"/>
                  <a:gd name="connsiteX1" fmla="*/ 8786 w 21658"/>
                  <a:gd name="connsiteY1" fmla="*/ 96988 h 102420"/>
                  <a:gd name="connsiteX2" fmla="*/ 20215 w 21658"/>
                  <a:gd name="connsiteY2" fmla="*/ 96988 h 102420"/>
                  <a:gd name="connsiteX3" fmla="*/ 11292 w 21658"/>
                  <a:gd name="connsiteY3" fmla="*/ 3959 h 102420"/>
                  <a:gd name="connsiteX4" fmla="*/ 289 w 21658"/>
                  <a:gd name="connsiteY4" fmla="*/ 7015 h 102420"/>
                  <a:gd name="connsiteX5" fmla="*/ 289 w 21658"/>
                  <a:gd name="connsiteY5" fmla="*/ 7015 h 10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58" h="102420">
                    <a:moveTo>
                      <a:pt x="289" y="7015"/>
                    </a:moveTo>
                    <a:cubicBezTo>
                      <a:pt x="9458" y="36354"/>
                      <a:pt x="12270" y="66488"/>
                      <a:pt x="8786" y="96988"/>
                    </a:cubicBezTo>
                    <a:cubicBezTo>
                      <a:pt x="7930" y="104262"/>
                      <a:pt x="19421" y="104201"/>
                      <a:pt x="20215" y="96988"/>
                    </a:cubicBezTo>
                    <a:cubicBezTo>
                      <a:pt x="23761" y="65571"/>
                      <a:pt x="20766" y="34154"/>
                      <a:pt x="11292" y="3959"/>
                    </a:cubicBezTo>
                    <a:cubicBezTo>
                      <a:pt x="9091" y="-3009"/>
                      <a:pt x="-1911" y="-14"/>
                      <a:pt x="289" y="7015"/>
                    </a:cubicBezTo>
                    <a:lnTo>
                      <a:pt x="289" y="701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2" name="任意多边形: 形状 61"/>
              <p:cNvSpPr/>
              <p:nvPr/>
            </p:nvSpPr>
            <p:spPr>
              <a:xfrm>
                <a:off x="6237266" y="1193610"/>
                <a:ext cx="18829" cy="94360"/>
              </a:xfrm>
              <a:custGeom>
                <a:avLst/>
                <a:gdLst>
                  <a:gd name="connsiteX0" fmla="*/ 7568 w 18829"/>
                  <a:gd name="connsiteY0" fmla="*/ 4033 h 94360"/>
                  <a:gd name="connsiteX1" fmla="*/ 2557 w 18829"/>
                  <a:gd name="connsiteY1" fmla="*/ 90217 h 94360"/>
                  <a:gd name="connsiteX2" fmla="*/ 13559 w 18829"/>
                  <a:gd name="connsiteY2" fmla="*/ 87161 h 94360"/>
                  <a:gd name="connsiteX3" fmla="*/ 18571 w 18829"/>
                  <a:gd name="connsiteY3" fmla="*/ 7028 h 94360"/>
                  <a:gd name="connsiteX4" fmla="*/ 7568 w 18829"/>
                  <a:gd name="connsiteY4" fmla="*/ 4033 h 94360"/>
                  <a:gd name="connsiteX5" fmla="*/ 7568 w 18829"/>
                  <a:gd name="connsiteY5" fmla="*/ 4033 h 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 h="94360">
                    <a:moveTo>
                      <a:pt x="7568" y="4033"/>
                    </a:moveTo>
                    <a:cubicBezTo>
                      <a:pt x="-500" y="32333"/>
                      <a:pt x="-2028" y="61244"/>
                      <a:pt x="2557" y="90217"/>
                    </a:cubicBezTo>
                    <a:cubicBezTo>
                      <a:pt x="3717" y="97490"/>
                      <a:pt x="14720" y="94373"/>
                      <a:pt x="13559" y="87161"/>
                    </a:cubicBezTo>
                    <a:cubicBezTo>
                      <a:pt x="9280" y="60205"/>
                      <a:pt x="11114" y="33250"/>
                      <a:pt x="18571" y="7028"/>
                    </a:cubicBezTo>
                    <a:cubicBezTo>
                      <a:pt x="20649" y="-1"/>
                      <a:pt x="9585" y="-3057"/>
                      <a:pt x="7568" y="4033"/>
                    </a:cubicBezTo>
                    <a:lnTo>
                      <a:pt x="7568" y="403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3" name="任意多边形: 形状 62"/>
              <p:cNvSpPr/>
              <p:nvPr/>
            </p:nvSpPr>
            <p:spPr>
              <a:xfrm>
                <a:off x="7080016" y="215281"/>
                <a:ext cx="27265" cy="112521"/>
              </a:xfrm>
              <a:custGeom>
                <a:avLst/>
                <a:gdLst>
                  <a:gd name="connsiteX0" fmla="*/ 15834 w 27265"/>
                  <a:gd name="connsiteY0" fmla="*/ 3845 h 112521"/>
                  <a:gd name="connsiteX1" fmla="*/ 492 w 27265"/>
                  <a:gd name="connsiteY1" fmla="*/ 107021 h 112521"/>
                  <a:gd name="connsiteX2" fmla="*/ 11922 w 27265"/>
                  <a:gd name="connsiteY2" fmla="*/ 107021 h 112521"/>
                  <a:gd name="connsiteX3" fmla="*/ 26897 w 27265"/>
                  <a:gd name="connsiteY3" fmla="*/ 6901 h 112521"/>
                  <a:gd name="connsiteX4" fmla="*/ 15834 w 27265"/>
                  <a:gd name="connsiteY4" fmla="*/ 3845 h 112521"/>
                  <a:gd name="connsiteX5" fmla="*/ 15834 w 27265"/>
                  <a:gd name="connsiteY5" fmla="*/ 3845 h 1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5" h="112521">
                    <a:moveTo>
                      <a:pt x="15834" y="3845"/>
                    </a:moveTo>
                    <a:cubicBezTo>
                      <a:pt x="3487" y="36851"/>
                      <a:pt x="-1709" y="71814"/>
                      <a:pt x="492" y="107021"/>
                    </a:cubicBezTo>
                    <a:cubicBezTo>
                      <a:pt x="920" y="114355"/>
                      <a:pt x="12350" y="114355"/>
                      <a:pt x="11922" y="107021"/>
                    </a:cubicBezTo>
                    <a:cubicBezTo>
                      <a:pt x="9783" y="72731"/>
                      <a:pt x="14856" y="39113"/>
                      <a:pt x="26897" y="6901"/>
                    </a:cubicBezTo>
                    <a:cubicBezTo>
                      <a:pt x="29404" y="-6"/>
                      <a:pt x="18401" y="-2940"/>
                      <a:pt x="15834" y="3845"/>
                    </a:cubicBezTo>
                    <a:lnTo>
                      <a:pt x="15834" y="384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4" name="任意多边形: 形状 63"/>
              <p:cNvSpPr/>
              <p:nvPr/>
            </p:nvSpPr>
            <p:spPr>
              <a:xfrm>
                <a:off x="6767435" y="832272"/>
                <a:ext cx="17909" cy="17864"/>
              </a:xfrm>
              <a:custGeom>
                <a:avLst/>
                <a:gdLst>
                  <a:gd name="connsiteX0" fmla="*/ 8190 w 17909"/>
                  <a:gd name="connsiteY0" fmla="*/ 1628 h 17864"/>
                  <a:gd name="connsiteX1" fmla="*/ 1651 w 17909"/>
                  <a:gd name="connsiteY1" fmla="*/ 8168 h 17864"/>
                  <a:gd name="connsiteX2" fmla="*/ 1651 w 17909"/>
                  <a:gd name="connsiteY2" fmla="*/ 16237 h 17864"/>
                  <a:gd name="connsiteX3" fmla="*/ 9718 w 17909"/>
                  <a:gd name="connsiteY3" fmla="*/ 16237 h 17864"/>
                  <a:gd name="connsiteX4" fmla="*/ 16259 w 17909"/>
                  <a:gd name="connsiteY4" fmla="*/ 9696 h 17864"/>
                  <a:gd name="connsiteX5" fmla="*/ 16259 w 17909"/>
                  <a:gd name="connsiteY5" fmla="*/ 1628 h 17864"/>
                  <a:gd name="connsiteX6" fmla="*/ 8190 w 17909"/>
                  <a:gd name="connsiteY6" fmla="*/ 1628 h 17864"/>
                  <a:gd name="connsiteX7" fmla="*/ 8190 w 17909"/>
                  <a:gd name="connsiteY7" fmla="*/ 1628 h 1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09" h="17864">
                    <a:moveTo>
                      <a:pt x="8190" y="1628"/>
                    </a:moveTo>
                    <a:cubicBezTo>
                      <a:pt x="5990" y="3829"/>
                      <a:pt x="3851" y="5968"/>
                      <a:pt x="1651" y="8168"/>
                    </a:cubicBezTo>
                    <a:cubicBezTo>
                      <a:pt x="-489" y="10308"/>
                      <a:pt x="-611" y="14158"/>
                      <a:pt x="1651" y="16237"/>
                    </a:cubicBezTo>
                    <a:cubicBezTo>
                      <a:pt x="3912" y="18315"/>
                      <a:pt x="7457" y="18498"/>
                      <a:pt x="9718" y="16237"/>
                    </a:cubicBezTo>
                    <a:cubicBezTo>
                      <a:pt x="11920" y="14036"/>
                      <a:pt x="14059" y="11897"/>
                      <a:pt x="16259" y="9696"/>
                    </a:cubicBezTo>
                    <a:cubicBezTo>
                      <a:pt x="18398" y="7557"/>
                      <a:pt x="18521" y="3706"/>
                      <a:pt x="16259" y="1628"/>
                    </a:cubicBezTo>
                    <a:cubicBezTo>
                      <a:pt x="13998" y="-450"/>
                      <a:pt x="10453" y="-633"/>
                      <a:pt x="8190" y="1628"/>
                    </a:cubicBezTo>
                    <a:lnTo>
                      <a:pt x="8190" y="162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5" name="任意多边形: 形状 64"/>
              <p:cNvSpPr/>
              <p:nvPr/>
            </p:nvSpPr>
            <p:spPr>
              <a:xfrm>
                <a:off x="6849623" y="818988"/>
                <a:ext cx="79594" cy="74077"/>
              </a:xfrm>
              <a:custGeom>
                <a:avLst/>
                <a:gdLst>
                  <a:gd name="connsiteX0" fmla="*/ 70008 w 79594"/>
                  <a:gd name="connsiteY0" fmla="*/ 1832 h 74077"/>
                  <a:gd name="connsiteX1" fmla="*/ 2467 w 79594"/>
                  <a:gd name="connsiteY1" fmla="*/ 63138 h 74077"/>
                  <a:gd name="connsiteX2" fmla="*/ 8213 w 79594"/>
                  <a:gd name="connsiteY2" fmla="*/ 72979 h 74077"/>
                  <a:gd name="connsiteX3" fmla="*/ 78076 w 79594"/>
                  <a:gd name="connsiteY3" fmla="*/ 9900 h 74077"/>
                  <a:gd name="connsiteX4" fmla="*/ 70008 w 79594"/>
                  <a:gd name="connsiteY4" fmla="*/ 1832 h 74077"/>
                  <a:gd name="connsiteX5" fmla="*/ 70008 w 79594"/>
                  <a:gd name="connsiteY5" fmla="*/ 1832 h 7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94" h="74077">
                    <a:moveTo>
                      <a:pt x="70008" y="1832"/>
                    </a:moveTo>
                    <a:cubicBezTo>
                      <a:pt x="49655" y="24570"/>
                      <a:pt x="27100" y="45107"/>
                      <a:pt x="2467" y="63138"/>
                    </a:cubicBezTo>
                    <a:cubicBezTo>
                      <a:pt x="-3400" y="67417"/>
                      <a:pt x="2284" y="77380"/>
                      <a:pt x="8213" y="72979"/>
                    </a:cubicBezTo>
                    <a:cubicBezTo>
                      <a:pt x="33702" y="54398"/>
                      <a:pt x="57050" y="33371"/>
                      <a:pt x="78076" y="9900"/>
                    </a:cubicBezTo>
                    <a:cubicBezTo>
                      <a:pt x="82966" y="4460"/>
                      <a:pt x="74899" y="-3669"/>
                      <a:pt x="70008" y="1832"/>
                    </a:cubicBezTo>
                    <a:lnTo>
                      <a:pt x="70008" y="18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grpSp>
        <p:sp>
          <p:nvSpPr>
            <p:cNvPr id="8" name="矩形 7"/>
            <p:cNvSpPr/>
            <p:nvPr/>
          </p:nvSpPr>
          <p:spPr>
            <a:xfrm>
              <a:off x="157909" y="123940"/>
              <a:ext cx="11876182" cy="66101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grpSp>
      <p:grpSp>
        <p:nvGrpSpPr>
          <p:cNvPr id="67" name="组合 66"/>
          <p:cNvGrpSpPr/>
          <p:nvPr userDrawn="1"/>
        </p:nvGrpSpPr>
        <p:grpSpPr>
          <a:xfrm>
            <a:off x="7404100" y="2425404"/>
            <a:ext cx="4203651" cy="3838549"/>
            <a:chOff x="7747000" y="2514304"/>
            <a:chExt cx="4203651" cy="3838549"/>
          </a:xfrm>
        </p:grpSpPr>
        <p:grpSp>
          <p:nvGrpSpPr>
            <p:cNvPr id="68" name="组合 67"/>
            <p:cNvGrpSpPr/>
            <p:nvPr/>
          </p:nvGrpSpPr>
          <p:grpSpPr>
            <a:xfrm>
              <a:off x="7747000" y="3859647"/>
              <a:ext cx="3847033" cy="2015891"/>
              <a:chOff x="5061871" y="3010685"/>
              <a:chExt cx="1147361" cy="601231"/>
            </a:xfrm>
          </p:grpSpPr>
          <p:grpSp>
            <p:nvGrpSpPr>
              <p:cNvPr id="228" name="组合 227"/>
              <p:cNvGrpSpPr/>
              <p:nvPr/>
            </p:nvGrpSpPr>
            <p:grpSpPr>
              <a:xfrm>
                <a:off x="5061871" y="3010685"/>
                <a:ext cx="1146417" cy="600965"/>
                <a:chOff x="5061871" y="3010685"/>
                <a:chExt cx="1146417" cy="600965"/>
              </a:xfrm>
            </p:grpSpPr>
            <p:sp>
              <p:nvSpPr>
                <p:cNvPr id="275" name="任意多边形: 形状 274"/>
                <p:cNvSpPr/>
                <p:nvPr/>
              </p:nvSpPr>
              <p:spPr>
                <a:xfrm>
                  <a:off x="5650909" y="3010685"/>
                  <a:ext cx="249327" cy="125615"/>
                </a:xfrm>
                <a:custGeom>
                  <a:avLst/>
                  <a:gdLst>
                    <a:gd name="connsiteX0" fmla="*/ 25016 w 249327"/>
                    <a:gd name="connsiteY0" fmla="*/ 119577 h 125615"/>
                    <a:gd name="connsiteX1" fmla="*/ 6415 w 249327"/>
                    <a:gd name="connsiteY1" fmla="*/ 119577 h 125615"/>
                    <a:gd name="connsiteX2" fmla="*/ 6415 w 249327"/>
                    <a:gd name="connsiteY2" fmla="*/ 124892 h 125615"/>
                    <a:gd name="connsiteX3" fmla="*/ 38302 w 249327"/>
                    <a:gd name="connsiteY3" fmla="*/ 111605 h 125615"/>
                    <a:gd name="connsiteX4" fmla="*/ 67532 w 249327"/>
                    <a:gd name="connsiteY4" fmla="*/ 95662 h 125615"/>
                    <a:gd name="connsiteX5" fmla="*/ 128649 w 249327"/>
                    <a:gd name="connsiteY5" fmla="*/ 66432 h 125615"/>
                    <a:gd name="connsiteX6" fmla="*/ 189767 w 249327"/>
                    <a:gd name="connsiteY6" fmla="*/ 37202 h 125615"/>
                    <a:gd name="connsiteX7" fmla="*/ 218997 w 249327"/>
                    <a:gd name="connsiteY7" fmla="*/ 21258 h 125615"/>
                    <a:gd name="connsiteX8" fmla="*/ 234940 w 249327"/>
                    <a:gd name="connsiteY8" fmla="*/ 13286 h 125615"/>
                    <a:gd name="connsiteX9" fmla="*/ 248227 w 249327"/>
                    <a:gd name="connsiteY9" fmla="*/ 5315 h 125615"/>
                    <a:gd name="connsiteX10" fmla="*/ 245569 w 249327"/>
                    <a:gd name="connsiteY10" fmla="*/ 0 h 125615"/>
                    <a:gd name="connsiteX11" fmla="*/ 232283 w 249327"/>
                    <a:gd name="connsiteY11" fmla="*/ 5315 h 125615"/>
                    <a:gd name="connsiteX12" fmla="*/ 216339 w 249327"/>
                    <a:gd name="connsiteY12" fmla="*/ 13286 h 125615"/>
                    <a:gd name="connsiteX13" fmla="*/ 184452 w 249327"/>
                    <a:gd name="connsiteY13" fmla="*/ 29230 h 125615"/>
                    <a:gd name="connsiteX14" fmla="*/ 123335 w 249327"/>
                    <a:gd name="connsiteY14" fmla="*/ 58460 h 125615"/>
                    <a:gd name="connsiteX15" fmla="*/ 62218 w 249327"/>
                    <a:gd name="connsiteY15" fmla="*/ 87690 h 125615"/>
                    <a:gd name="connsiteX16" fmla="*/ 32988 w 249327"/>
                    <a:gd name="connsiteY16" fmla="*/ 103634 h 125615"/>
                    <a:gd name="connsiteX17" fmla="*/ 1101 w 249327"/>
                    <a:gd name="connsiteY17" fmla="*/ 119577 h 125615"/>
                    <a:gd name="connsiteX18" fmla="*/ 3758 w 249327"/>
                    <a:gd name="connsiteY18" fmla="*/ 124892 h 125615"/>
                    <a:gd name="connsiteX19" fmla="*/ 25016 w 249327"/>
                    <a:gd name="connsiteY19" fmla="*/ 119577 h 125615"/>
                    <a:gd name="connsiteX20" fmla="*/ 25016 w 249327"/>
                    <a:gd name="connsiteY20" fmla="*/ 119577 h 125615"/>
                    <a:gd name="connsiteX21" fmla="*/ 25016 w 249327"/>
                    <a:gd name="connsiteY21" fmla="*/ 119577 h 12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9327" h="125615">
                      <a:moveTo>
                        <a:pt x="25016" y="119577"/>
                      </a:moveTo>
                      <a:cubicBezTo>
                        <a:pt x="19702" y="119577"/>
                        <a:pt x="14387" y="119577"/>
                        <a:pt x="6415" y="119577"/>
                      </a:cubicBezTo>
                      <a:cubicBezTo>
                        <a:pt x="6415" y="122234"/>
                        <a:pt x="6415" y="124892"/>
                        <a:pt x="6415" y="124892"/>
                      </a:cubicBezTo>
                      <a:cubicBezTo>
                        <a:pt x="17044" y="122234"/>
                        <a:pt x="27673" y="114263"/>
                        <a:pt x="38302" y="111605"/>
                      </a:cubicBezTo>
                      <a:cubicBezTo>
                        <a:pt x="48932" y="106291"/>
                        <a:pt x="59560" y="100976"/>
                        <a:pt x="67532" y="95662"/>
                      </a:cubicBezTo>
                      <a:cubicBezTo>
                        <a:pt x="88791" y="85033"/>
                        <a:pt x="110049" y="74403"/>
                        <a:pt x="128649" y="66432"/>
                      </a:cubicBezTo>
                      <a:cubicBezTo>
                        <a:pt x="149908" y="55803"/>
                        <a:pt x="171166" y="45174"/>
                        <a:pt x="189767" y="37202"/>
                      </a:cubicBezTo>
                      <a:cubicBezTo>
                        <a:pt x="200396" y="31887"/>
                        <a:pt x="211025" y="26573"/>
                        <a:pt x="218997" y="21258"/>
                      </a:cubicBezTo>
                      <a:cubicBezTo>
                        <a:pt x="224311" y="18601"/>
                        <a:pt x="229625" y="15944"/>
                        <a:pt x="234940" y="13286"/>
                      </a:cubicBezTo>
                      <a:cubicBezTo>
                        <a:pt x="240255" y="10629"/>
                        <a:pt x="245569" y="10629"/>
                        <a:pt x="248227" y="5315"/>
                      </a:cubicBezTo>
                      <a:cubicBezTo>
                        <a:pt x="250884" y="2657"/>
                        <a:pt x="248227" y="0"/>
                        <a:pt x="245569" y="0"/>
                      </a:cubicBezTo>
                      <a:cubicBezTo>
                        <a:pt x="240255" y="0"/>
                        <a:pt x="234940" y="2657"/>
                        <a:pt x="232283" y="5315"/>
                      </a:cubicBezTo>
                      <a:cubicBezTo>
                        <a:pt x="226969" y="7972"/>
                        <a:pt x="221654" y="10629"/>
                        <a:pt x="216339" y="13286"/>
                      </a:cubicBezTo>
                      <a:cubicBezTo>
                        <a:pt x="205710" y="18601"/>
                        <a:pt x="195081" y="23915"/>
                        <a:pt x="184452" y="29230"/>
                      </a:cubicBezTo>
                      <a:cubicBezTo>
                        <a:pt x="163194" y="39859"/>
                        <a:pt x="144593" y="50488"/>
                        <a:pt x="123335" y="58460"/>
                      </a:cubicBezTo>
                      <a:cubicBezTo>
                        <a:pt x="102077" y="69089"/>
                        <a:pt x="83476" y="79718"/>
                        <a:pt x="62218" y="87690"/>
                      </a:cubicBezTo>
                      <a:cubicBezTo>
                        <a:pt x="51588" y="93004"/>
                        <a:pt x="40960" y="98319"/>
                        <a:pt x="32988" y="103634"/>
                      </a:cubicBezTo>
                      <a:cubicBezTo>
                        <a:pt x="22359" y="108948"/>
                        <a:pt x="9072" y="114263"/>
                        <a:pt x="1101" y="119577"/>
                      </a:cubicBezTo>
                      <a:cubicBezTo>
                        <a:pt x="-1557" y="122234"/>
                        <a:pt x="1101" y="127549"/>
                        <a:pt x="3758" y="124892"/>
                      </a:cubicBezTo>
                      <a:cubicBezTo>
                        <a:pt x="11730" y="122234"/>
                        <a:pt x="19702" y="119577"/>
                        <a:pt x="25016" y="119577"/>
                      </a:cubicBezTo>
                      <a:cubicBezTo>
                        <a:pt x="25016" y="119577"/>
                        <a:pt x="25016" y="119577"/>
                        <a:pt x="25016" y="119577"/>
                      </a:cubicBezTo>
                      <a:lnTo>
                        <a:pt x="25016" y="119577"/>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76" name="任意多边形: 形状 275"/>
                <p:cNvSpPr/>
                <p:nvPr/>
              </p:nvSpPr>
              <p:spPr>
                <a:xfrm>
                  <a:off x="5409017" y="3013342"/>
                  <a:ext cx="498329" cy="112651"/>
                </a:xfrm>
                <a:custGeom>
                  <a:avLst/>
                  <a:gdLst>
                    <a:gd name="connsiteX0" fmla="*/ 1181 w 498329"/>
                    <a:gd name="connsiteY0" fmla="*/ 47831 h 112651"/>
                    <a:gd name="connsiteX1" fmla="*/ 99500 w 498329"/>
                    <a:gd name="connsiteY1" fmla="*/ 45174 h 112651"/>
                    <a:gd name="connsiteX2" fmla="*/ 195162 w 498329"/>
                    <a:gd name="connsiteY2" fmla="*/ 39859 h 112651"/>
                    <a:gd name="connsiteX3" fmla="*/ 389142 w 498329"/>
                    <a:gd name="connsiteY3" fmla="*/ 23915 h 112651"/>
                    <a:gd name="connsiteX4" fmla="*/ 498090 w 498329"/>
                    <a:gd name="connsiteY4" fmla="*/ 7972 h 112651"/>
                    <a:gd name="connsiteX5" fmla="*/ 495433 w 498329"/>
                    <a:gd name="connsiteY5" fmla="*/ 0 h 112651"/>
                    <a:gd name="connsiteX6" fmla="*/ 436973 w 498329"/>
                    <a:gd name="connsiteY6" fmla="*/ 74403 h 112651"/>
                    <a:gd name="connsiteX7" fmla="*/ 458231 w 498329"/>
                    <a:gd name="connsiteY7" fmla="*/ 108948 h 112651"/>
                    <a:gd name="connsiteX8" fmla="*/ 492775 w 498329"/>
                    <a:gd name="connsiteY8" fmla="*/ 106291 h 112651"/>
                    <a:gd name="connsiteX9" fmla="*/ 484804 w 498329"/>
                    <a:gd name="connsiteY9" fmla="*/ 98319 h 112651"/>
                    <a:gd name="connsiteX10" fmla="*/ 458231 w 498329"/>
                    <a:gd name="connsiteY10" fmla="*/ 98319 h 112651"/>
                    <a:gd name="connsiteX11" fmla="*/ 444945 w 498329"/>
                    <a:gd name="connsiteY11" fmla="*/ 66432 h 112651"/>
                    <a:gd name="connsiteX12" fmla="*/ 495433 w 498329"/>
                    <a:gd name="connsiteY12" fmla="*/ 10629 h 112651"/>
                    <a:gd name="connsiteX13" fmla="*/ 492775 w 498329"/>
                    <a:gd name="connsiteY13" fmla="*/ 2657 h 112651"/>
                    <a:gd name="connsiteX14" fmla="*/ 298795 w 498329"/>
                    <a:gd name="connsiteY14" fmla="*/ 26573 h 112651"/>
                    <a:gd name="connsiteX15" fmla="*/ 107472 w 498329"/>
                    <a:gd name="connsiteY15" fmla="*/ 39859 h 112651"/>
                    <a:gd name="connsiteX16" fmla="*/ 1181 w 498329"/>
                    <a:gd name="connsiteY16" fmla="*/ 47831 h 112651"/>
                    <a:gd name="connsiteX17" fmla="*/ 1181 w 498329"/>
                    <a:gd name="connsiteY17" fmla="*/ 47831 h 112651"/>
                    <a:gd name="connsiteX18" fmla="*/ 1181 w 498329"/>
                    <a:gd name="connsiteY18" fmla="*/ 47831 h 11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8329" h="112651">
                      <a:moveTo>
                        <a:pt x="1181" y="47831"/>
                      </a:moveTo>
                      <a:cubicBezTo>
                        <a:pt x="33068" y="50488"/>
                        <a:pt x="67613" y="47831"/>
                        <a:pt x="99500" y="45174"/>
                      </a:cubicBezTo>
                      <a:cubicBezTo>
                        <a:pt x="131387" y="42516"/>
                        <a:pt x="163274" y="42516"/>
                        <a:pt x="195162" y="39859"/>
                      </a:cubicBezTo>
                      <a:cubicBezTo>
                        <a:pt x="258936" y="37202"/>
                        <a:pt x="325368" y="31887"/>
                        <a:pt x="389142" y="23915"/>
                      </a:cubicBezTo>
                      <a:cubicBezTo>
                        <a:pt x="426344" y="18601"/>
                        <a:pt x="460888" y="15943"/>
                        <a:pt x="498090" y="7972"/>
                      </a:cubicBezTo>
                      <a:cubicBezTo>
                        <a:pt x="498090" y="5314"/>
                        <a:pt x="495433" y="2657"/>
                        <a:pt x="495433" y="0"/>
                      </a:cubicBezTo>
                      <a:cubicBezTo>
                        <a:pt x="463546" y="7972"/>
                        <a:pt x="434316" y="42516"/>
                        <a:pt x="436973" y="74403"/>
                      </a:cubicBezTo>
                      <a:cubicBezTo>
                        <a:pt x="436973" y="87690"/>
                        <a:pt x="444945" y="100976"/>
                        <a:pt x="458231" y="108948"/>
                      </a:cubicBezTo>
                      <a:cubicBezTo>
                        <a:pt x="468860" y="114263"/>
                        <a:pt x="484804" y="114263"/>
                        <a:pt x="492775" y="106291"/>
                      </a:cubicBezTo>
                      <a:cubicBezTo>
                        <a:pt x="498090" y="100976"/>
                        <a:pt x="490118" y="95662"/>
                        <a:pt x="484804" y="98319"/>
                      </a:cubicBezTo>
                      <a:cubicBezTo>
                        <a:pt x="476832" y="103633"/>
                        <a:pt x="466203" y="103633"/>
                        <a:pt x="458231" y="98319"/>
                      </a:cubicBezTo>
                      <a:cubicBezTo>
                        <a:pt x="447602" y="90347"/>
                        <a:pt x="444945" y="77061"/>
                        <a:pt x="444945" y="66432"/>
                      </a:cubicBezTo>
                      <a:cubicBezTo>
                        <a:pt x="450259" y="39859"/>
                        <a:pt x="471517" y="15943"/>
                        <a:pt x="495433" y="10629"/>
                      </a:cubicBezTo>
                      <a:cubicBezTo>
                        <a:pt x="500747" y="7972"/>
                        <a:pt x="498090" y="0"/>
                        <a:pt x="492775" y="2657"/>
                      </a:cubicBezTo>
                      <a:cubicBezTo>
                        <a:pt x="429001" y="13286"/>
                        <a:pt x="362569" y="21258"/>
                        <a:pt x="298795" y="26573"/>
                      </a:cubicBezTo>
                      <a:cubicBezTo>
                        <a:pt x="235020" y="31887"/>
                        <a:pt x="171246" y="34545"/>
                        <a:pt x="107472" y="39859"/>
                      </a:cubicBezTo>
                      <a:cubicBezTo>
                        <a:pt x="72927" y="42516"/>
                        <a:pt x="35725" y="42516"/>
                        <a:pt x="1181" y="47831"/>
                      </a:cubicBezTo>
                      <a:cubicBezTo>
                        <a:pt x="-1476" y="45174"/>
                        <a:pt x="1181" y="47831"/>
                        <a:pt x="1181" y="47831"/>
                      </a:cubicBezTo>
                      <a:lnTo>
                        <a:pt x="1181" y="47831"/>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grpSp>
              <p:nvGrpSpPr>
                <p:cNvPr id="277" name="组合 276"/>
                <p:cNvGrpSpPr/>
                <p:nvPr/>
              </p:nvGrpSpPr>
              <p:grpSpPr>
                <a:xfrm>
                  <a:off x="5061871" y="3050009"/>
                  <a:ext cx="1146417" cy="561641"/>
                  <a:chOff x="5061871" y="3050009"/>
                  <a:chExt cx="1146417" cy="561641"/>
                </a:xfrm>
              </p:grpSpPr>
              <p:sp>
                <p:nvSpPr>
                  <p:cNvPr id="278" name="任意多边形: 形状 277"/>
                  <p:cNvSpPr/>
                  <p:nvPr/>
                </p:nvSpPr>
                <p:spPr>
                  <a:xfrm>
                    <a:off x="5140767" y="3124947"/>
                    <a:ext cx="527850" cy="34544"/>
                  </a:xfrm>
                  <a:custGeom>
                    <a:avLst/>
                    <a:gdLst>
                      <a:gd name="connsiteX0" fmla="*/ 19647 w 527850"/>
                      <a:gd name="connsiteY0" fmla="*/ 23915 h 34544"/>
                      <a:gd name="connsiteX1" fmla="*/ 3704 w 527850"/>
                      <a:gd name="connsiteY1" fmla="*/ 23915 h 34544"/>
                      <a:gd name="connsiteX2" fmla="*/ 6361 w 527850"/>
                      <a:gd name="connsiteY2" fmla="*/ 34545 h 34544"/>
                      <a:gd name="connsiteX3" fmla="*/ 107337 w 527850"/>
                      <a:gd name="connsiteY3" fmla="*/ 29230 h 34544"/>
                      <a:gd name="connsiteX4" fmla="*/ 205656 w 527850"/>
                      <a:gd name="connsiteY4" fmla="*/ 23915 h 34544"/>
                      <a:gd name="connsiteX5" fmla="*/ 407608 w 527850"/>
                      <a:gd name="connsiteY5" fmla="*/ 15943 h 34544"/>
                      <a:gd name="connsiteX6" fmla="*/ 521871 w 527850"/>
                      <a:gd name="connsiteY6" fmla="*/ 10629 h 34544"/>
                      <a:gd name="connsiteX7" fmla="*/ 521871 w 527850"/>
                      <a:gd name="connsiteY7" fmla="*/ 0 h 34544"/>
                      <a:gd name="connsiteX8" fmla="*/ 117967 w 527850"/>
                      <a:gd name="connsiteY8" fmla="*/ 18601 h 34544"/>
                      <a:gd name="connsiteX9" fmla="*/ 3704 w 527850"/>
                      <a:gd name="connsiteY9" fmla="*/ 23915 h 34544"/>
                      <a:gd name="connsiteX10" fmla="*/ 6361 w 527850"/>
                      <a:gd name="connsiteY10" fmla="*/ 34545 h 34544"/>
                      <a:gd name="connsiteX11" fmla="*/ 19647 w 527850"/>
                      <a:gd name="connsiteY11" fmla="*/ 26573 h 34544"/>
                      <a:gd name="connsiteX12" fmla="*/ 19647 w 527850"/>
                      <a:gd name="connsiteY12" fmla="*/ 23915 h 34544"/>
                      <a:gd name="connsiteX13" fmla="*/ 19647 w 527850"/>
                      <a:gd name="connsiteY13" fmla="*/ 23915 h 3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850" h="34544">
                        <a:moveTo>
                          <a:pt x="19647" y="23915"/>
                        </a:moveTo>
                        <a:cubicBezTo>
                          <a:pt x="14333" y="23915"/>
                          <a:pt x="9018" y="23915"/>
                          <a:pt x="3704" y="23915"/>
                        </a:cubicBezTo>
                        <a:cubicBezTo>
                          <a:pt x="-1611" y="23915"/>
                          <a:pt x="-1611" y="34545"/>
                          <a:pt x="6361" y="34545"/>
                        </a:cubicBezTo>
                        <a:cubicBezTo>
                          <a:pt x="40906" y="34545"/>
                          <a:pt x="75450" y="31887"/>
                          <a:pt x="107337" y="29230"/>
                        </a:cubicBezTo>
                        <a:cubicBezTo>
                          <a:pt x="141882" y="26573"/>
                          <a:pt x="173769" y="26573"/>
                          <a:pt x="205656" y="23915"/>
                        </a:cubicBezTo>
                        <a:cubicBezTo>
                          <a:pt x="272088" y="21258"/>
                          <a:pt x="341177" y="18601"/>
                          <a:pt x="407608" y="15943"/>
                        </a:cubicBezTo>
                        <a:cubicBezTo>
                          <a:pt x="444811" y="13286"/>
                          <a:pt x="484669" y="13286"/>
                          <a:pt x="521871" y="10629"/>
                        </a:cubicBezTo>
                        <a:cubicBezTo>
                          <a:pt x="529843" y="10629"/>
                          <a:pt x="529843" y="0"/>
                          <a:pt x="521871" y="0"/>
                        </a:cubicBezTo>
                        <a:cubicBezTo>
                          <a:pt x="386350" y="5314"/>
                          <a:pt x="253487" y="10629"/>
                          <a:pt x="117967" y="18601"/>
                        </a:cubicBezTo>
                        <a:cubicBezTo>
                          <a:pt x="80765" y="21258"/>
                          <a:pt x="40906" y="21258"/>
                          <a:pt x="3704" y="23915"/>
                        </a:cubicBezTo>
                        <a:cubicBezTo>
                          <a:pt x="3704" y="26573"/>
                          <a:pt x="3704" y="31887"/>
                          <a:pt x="6361" y="34545"/>
                        </a:cubicBezTo>
                        <a:cubicBezTo>
                          <a:pt x="11675" y="31887"/>
                          <a:pt x="16990" y="29230"/>
                          <a:pt x="19647" y="26573"/>
                        </a:cubicBezTo>
                        <a:cubicBezTo>
                          <a:pt x="22305" y="26573"/>
                          <a:pt x="22305" y="26573"/>
                          <a:pt x="19647" y="23915"/>
                        </a:cubicBezTo>
                        <a:lnTo>
                          <a:pt x="19647" y="2391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79" name="任意多边形: 形状 278"/>
                  <p:cNvSpPr/>
                  <p:nvPr/>
                </p:nvSpPr>
                <p:spPr>
                  <a:xfrm>
                    <a:off x="5128288" y="3050009"/>
                    <a:ext cx="311379" cy="101510"/>
                  </a:xfrm>
                  <a:custGeom>
                    <a:avLst/>
                    <a:gdLst>
                      <a:gd name="connsiteX0" fmla="*/ 69328 w 311379"/>
                      <a:gd name="connsiteY0" fmla="*/ 96197 h 101510"/>
                      <a:gd name="connsiteX1" fmla="*/ 34784 w 311379"/>
                      <a:gd name="connsiteY1" fmla="*/ 90882 h 101510"/>
                      <a:gd name="connsiteX2" fmla="*/ 16183 w 311379"/>
                      <a:gd name="connsiteY2" fmla="*/ 90882 h 101510"/>
                      <a:gd name="connsiteX3" fmla="*/ 239 w 311379"/>
                      <a:gd name="connsiteY3" fmla="*/ 90882 h 101510"/>
                      <a:gd name="connsiteX4" fmla="*/ 2897 w 311379"/>
                      <a:gd name="connsiteY4" fmla="*/ 98854 h 101510"/>
                      <a:gd name="connsiteX5" fmla="*/ 157018 w 311379"/>
                      <a:gd name="connsiteY5" fmla="*/ 56337 h 101510"/>
                      <a:gd name="connsiteX6" fmla="*/ 308482 w 311379"/>
                      <a:gd name="connsiteY6" fmla="*/ 8507 h 101510"/>
                      <a:gd name="connsiteX7" fmla="*/ 305826 w 311379"/>
                      <a:gd name="connsiteY7" fmla="*/ 535 h 101510"/>
                      <a:gd name="connsiteX8" fmla="*/ 154361 w 311379"/>
                      <a:gd name="connsiteY8" fmla="*/ 48366 h 101510"/>
                      <a:gd name="connsiteX9" fmla="*/ 2897 w 311379"/>
                      <a:gd name="connsiteY9" fmla="*/ 93539 h 101510"/>
                      <a:gd name="connsiteX10" fmla="*/ 5554 w 311379"/>
                      <a:gd name="connsiteY10" fmla="*/ 101511 h 101510"/>
                      <a:gd name="connsiteX11" fmla="*/ 18841 w 311379"/>
                      <a:gd name="connsiteY11" fmla="*/ 96197 h 101510"/>
                      <a:gd name="connsiteX12" fmla="*/ 37441 w 311379"/>
                      <a:gd name="connsiteY12" fmla="*/ 93539 h 101510"/>
                      <a:gd name="connsiteX13" fmla="*/ 69328 w 311379"/>
                      <a:gd name="connsiteY13" fmla="*/ 96197 h 101510"/>
                      <a:gd name="connsiteX14" fmla="*/ 69328 w 311379"/>
                      <a:gd name="connsiteY14" fmla="*/ 96197 h 101510"/>
                      <a:gd name="connsiteX15" fmla="*/ 69328 w 311379"/>
                      <a:gd name="connsiteY15" fmla="*/ 96197 h 10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1379" h="101510">
                        <a:moveTo>
                          <a:pt x="69328" y="96197"/>
                        </a:moveTo>
                        <a:cubicBezTo>
                          <a:pt x="58700" y="93539"/>
                          <a:pt x="48070" y="93539"/>
                          <a:pt x="34784" y="90882"/>
                        </a:cubicBezTo>
                        <a:cubicBezTo>
                          <a:pt x="29470" y="90882"/>
                          <a:pt x="24155" y="90882"/>
                          <a:pt x="16183" y="90882"/>
                        </a:cubicBezTo>
                        <a:cubicBezTo>
                          <a:pt x="10869" y="90882"/>
                          <a:pt x="5554" y="90882"/>
                          <a:pt x="239" y="90882"/>
                        </a:cubicBezTo>
                        <a:cubicBezTo>
                          <a:pt x="239" y="93539"/>
                          <a:pt x="239" y="96197"/>
                          <a:pt x="2897" y="98854"/>
                        </a:cubicBezTo>
                        <a:cubicBezTo>
                          <a:pt x="53385" y="88225"/>
                          <a:pt x="106531" y="72281"/>
                          <a:pt x="157018" y="56337"/>
                        </a:cubicBezTo>
                        <a:cubicBezTo>
                          <a:pt x="207507" y="40394"/>
                          <a:pt x="257995" y="24450"/>
                          <a:pt x="308482" y="8507"/>
                        </a:cubicBezTo>
                        <a:cubicBezTo>
                          <a:pt x="313797" y="5849"/>
                          <a:pt x="311140" y="-2122"/>
                          <a:pt x="305826" y="535"/>
                        </a:cubicBezTo>
                        <a:cubicBezTo>
                          <a:pt x="255337" y="16478"/>
                          <a:pt x="204849" y="32422"/>
                          <a:pt x="154361" y="48366"/>
                        </a:cubicBezTo>
                        <a:cubicBezTo>
                          <a:pt x="103873" y="64309"/>
                          <a:pt x="53385" y="77596"/>
                          <a:pt x="2897" y="93539"/>
                        </a:cubicBezTo>
                        <a:cubicBezTo>
                          <a:pt x="-2417" y="96197"/>
                          <a:pt x="239" y="101511"/>
                          <a:pt x="5554" y="101511"/>
                        </a:cubicBezTo>
                        <a:cubicBezTo>
                          <a:pt x="10869" y="98854"/>
                          <a:pt x="13526" y="98854"/>
                          <a:pt x="18841" y="96197"/>
                        </a:cubicBezTo>
                        <a:cubicBezTo>
                          <a:pt x="24155" y="96197"/>
                          <a:pt x="32127" y="93539"/>
                          <a:pt x="37441" y="93539"/>
                        </a:cubicBezTo>
                        <a:cubicBezTo>
                          <a:pt x="48070" y="93539"/>
                          <a:pt x="58700" y="93539"/>
                          <a:pt x="69328" y="96197"/>
                        </a:cubicBezTo>
                        <a:cubicBezTo>
                          <a:pt x="69328" y="96197"/>
                          <a:pt x="69328" y="96197"/>
                          <a:pt x="69328" y="96197"/>
                        </a:cubicBezTo>
                        <a:lnTo>
                          <a:pt x="69328" y="96197"/>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80" name="任意多边形: 形状 279"/>
                  <p:cNvSpPr/>
                  <p:nvPr/>
                </p:nvSpPr>
                <p:spPr>
                  <a:xfrm>
                    <a:off x="5632589" y="3124947"/>
                    <a:ext cx="62176" cy="89748"/>
                  </a:xfrm>
                  <a:custGeom>
                    <a:avLst/>
                    <a:gdLst>
                      <a:gd name="connsiteX0" fmla="*/ 43336 w 62176"/>
                      <a:gd name="connsiteY0" fmla="*/ 0 h 89748"/>
                      <a:gd name="connsiteX1" fmla="*/ 820 w 62176"/>
                      <a:gd name="connsiteY1" fmla="*/ 53145 h 89748"/>
                      <a:gd name="connsiteX2" fmla="*/ 59280 w 62176"/>
                      <a:gd name="connsiteY2" fmla="*/ 87690 h 89748"/>
                      <a:gd name="connsiteX3" fmla="*/ 56622 w 62176"/>
                      <a:gd name="connsiteY3" fmla="*/ 77061 h 89748"/>
                      <a:gd name="connsiteX4" fmla="*/ 11449 w 62176"/>
                      <a:gd name="connsiteY4" fmla="*/ 50488 h 89748"/>
                      <a:gd name="connsiteX5" fmla="*/ 43336 w 62176"/>
                      <a:gd name="connsiteY5" fmla="*/ 5314 h 89748"/>
                      <a:gd name="connsiteX6" fmla="*/ 43336 w 62176"/>
                      <a:gd name="connsiteY6" fmla="*/ 0 h 89748"/>
                      <a:gd name="connsiteX7" fmla="*/ 43336 w 62176"/>
                      <a:gd name="connsiteY7" fmla="*/ 0 h 8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6" h="89748">
                        <a:moveTo>
                          <a:pt x="43336" y="0"/>
                        </a:moveTo>
                        <a:cubicBezTo>
                          <a:pt x="16763" y="2657"/>
                          <a:pt x="-4495" y="26573"/>
                          <a:pt x="820" y="53145"/>
                        </a:cubicBezTo>
                        <a:cubicBezTo>
                          <a:pt x="6134" y="79718"/>
                          <a:pt x="35364" y="95662"/>
                          <a:pt x="59280" y="87690"/>
                        </a:cubicBezTo>
                        <a:cubicBezTo>
                          <a:pt x="64594" y="85033"/>
                          <a:pt x="61937" y="77061"/>
                          <a:pt x="56622" y="77061"/>
                        </a:cubicBezTo>
                        <a:cubicBezTo>
                          <a:pt x="38021" y="82375"/>
                          <a:pt x="14106" y="69089"/>
                          <a:pt x="11449" y="50488"/>
                        </a:cubicBezTo>
                        <a:cubicBezTo>
                          <a:pt x="6134" y="29230"/>
                          <a:pt x="24735" y="7972"/>
                          <a:pt x="43336" y="5314"/>
                        </a:cubicBezTo>
                        <a:cubicBezTo>
                          <a:pt x="48650" y="5314"/>
                          <a:pt x="45993" y="0"/>
                          <a:pt x="43336" y="0"/>
                        </a:cubicBezTo>
                        <a:lnTo>
                          <a:pt x="43336" y="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81" name="任意多边形: 形状 280"/>
                  <p:cNvSpPr/>
                  <p:nvPr/>
                </p:nvSpPr>
                <p:spPr>
                  <a:xfrm>
                    <a:off x="5098117" y="3103161"/>
                    <a:ext cx="787276" cy="163471"/>
                  </a:xfrm>
                  <a:custGeom>
                    <a:avLst/>
                    <a:gdLst>
                      <a:gd name="connsiteX0" fmla="*/ 49012 w 787276"/>
                      <a:gd name="connsiteY0" fmla="*/ 40387 h 163471"/>
                      <a:gd name="connsiteX1" fmla="*/ 1181 w 787276"/>
                      <a:gd name="connsiteY1" fmla="*/ 88218 h 163471"/>
                      <a:gd name="connsiteX2" fmla="*/ 27754 w 787276"/>
                      <a:gd name="connsiteY2" fmla="*/ 151992 h 163471"/>
                      <a:gd name="connsiteX3" fmla="*/ 112786 w 787276"/>
                      <a:gd name="connsiteY3" fmla="*/ 162621 h 163471"/>
                      <a:gd name="connsiteX4" fmla="*/ 216420 w 787276"/>
                      <a:gd name="connsiteY4" fmla="*/ 154649 h 163471"/>
                      <a:gd name="connsiteX5" fmla="*/ 421029 w 787276"/>
                      <a:gd name="connsiteY5" fmla="*/ 138706 h 163471"/>
                      <a:gd name="connsiteX6" fmla="*/ 607038 w 787276"/>
                      <a:gd name="connsiteY6" fmla="*/ 104161 h 163471"/>
                      <a:gd name="connsiteX7" fmla="*/ 785075 w 787276"/>
                      <a:gd name="connsiteY7" fmla="*/ 11157 h 163471"/>
                      <a:gd name="connsiteX8" fmla="*/ 779761 w 787276"/>
                      <a:gd name="connsiteY8" fmla="*/ 528 h 163471"/>
                      <a:gd name="connsiteX9" fmla="*/ 630953 w 787276"/>
                      <a:gd name="connsiteY9" fmla="*/ 82903 h 163471"/>
                      <a:gd name="connsiteX10" fmla="*/ 460888 w 787276"/>
                      <a:gd name="connsiteY10" fmla="*/ 120105 h 163471"/>
                      <a:gd name="connsiteX11" fmla="*/ 269565 w 787276"/>
                      <a:gd name="connsiteY11" fmla="*/ 136048 h 163471"/>
                      <a:gd name="connsiteX12" fmla="*/ 173903 w 787276"/>
                      <a:gd name="connsiteY12" fmla="*/ 144020 h 163471"/>
                      <a:gd name="connsiteX13" fmla="*/ 80899 w 787276"/>
                      <a:gd name="connsiteY13" fmla="*/ 151992 h 163471"/>
                      <a:gd name="connsiteX14" fmla="*/ 35725 w 787276"/>
                      <a:gd name="connsiteY14" fmla="*/ 144020 h 163471"/>
                      <a:gd name="connsiteX15" fmla="*/ 11810 w 787276"/>
                      <a:gd name="connsiteY15" fmla="*/ 112133 h 163471"/>
                      <a:gd name="connsiteX16" fmla="*/ 49012 w 787276"/>
                      <a:gd name="connsiteY16" fmla="*/ 48358 h 163471"/>
                      <a:gd name="connsiteX17" fmla="*/ 49012 w 787276"/>
                      <a:gd name="connsiteY17" fmla="*/ 40387 h 163471"/>
                      <a:gd name="connsiteX18" fmla="*/ 49012 w 787276"/>
                      <a:gd name="connsiteY18" fmla="*/ 40387 h 1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276" h="163471">
                        <a:moveTo>
                          <a:pt x="49012" y="40387"/>
                        </a:moveTo>
                        <a:cubicBezTo>
                          <a:pt x="25096" y="45701"/>
                          <a:pt x="6495" y="64302"/>
                          <a:pt x="1181" y="88218"/>
                        </a:cubicBezTo>
                        <a:cubicBezTo>
                          <a:pt x="-4134" y="112133"/>
                          <a:pt x="9152" y="136048"/>
                          <a:pt x="27754" y="151992"/>
                        </a:cubicBezTo>
                        <a:cubicBezTo>
                          <a:pt x="51669" y="167936"/>
                          <a:pt x="83556" y="162621"/>
                          <a:pt x="112786" y="162621"/>
                        </a:cubicBezTo>
                        <a:cubicBezTo>
                          <a:pt x="147330" y="159964"/>
                          <a:pt x="181875" y="157307"/>
                          <a:pt x="216420" y="154649"/>
                        </a:cubicBezTo>
                        <a:cubicBezTo>
                          <a:pt x="285509" y="149335"/>
                          <a:pt x="351940" y="144020"/>
                          <a:pt x="421029" y="138706"/>
                        </a:cubicBezTo>
                        <a:cubicBezTo>
                          <a:pt x="484804" y="133391"/>
                          <a:pt x="548578" y="125419"/>
                          <a:pt x="607038" y="104161"/>
                        </a:cubicBezTo>
                        <a:cubicBezTo>
                          <a:pt x="670812" y="82903"/>
                          <a:pt x="731930" y="51016"/>
                          <a:pt x="785075" y="11157"/>
                        </a:cubicBezTo>
                        <a:cubicBezTo>
                          <a:pt x="790389" y="5842"/>
                          <a:pt x="785075" y="-2129"/>
                          <a:pt x="779761" y="528"/>
                        </a:cubicBezTo>
                        <a:cubicBezTo>
                          <a:pt x="734587" y="35072"/>
                          <a:pt x="684099" y="61645"/>
                          <a:pt x="630953" y="82903"/>
                        </a:cubicBezTo>
                        <a:cubicBezTo>
                          <a:pt x="575151" y="104161"/>
                          <a:pt x="519348" y="114790"/>
                          <a:pt x="460888" y="120105"/>
                        </a:cubicBezTo>
                        <a:cubicBezTo>
                          <a:pt x="397114" y="128077"/>
                          <a:pt x="333339" y="130734"/>
                          <a:pt x="269565" y="136048"/>
                        </a:cubicBezTo>
                        <a:cubicBezTo>
                          <a:pt x="237678" y="138706"/>
                          <a:pt x="205790" y="141363"/>
                          <a:pt x="173903" y="144020"/>
                        </a:cubicBezTo>
                        <a:cubicBezTo>
                          <a:pt x="142016" y="146677"/>
                          <a:pt x="112786" y="149335"/>
                          <a:pt x="80899" y="151992"/>
                        </a:cubicBezTo>
                        <a:cubicBezTo>
                          <a:pt x="64955" y="151992"/>
                          <a:pt x="49012" y="151992"/>
                          <a:pt x="35725" y="144020"/>
                        </a:cubicBezTo>
                        <a:cubicBezTo>
                          <a:pt x="25096" y="136048"/>
                          <a:pt x="17124" y="125419"/>
                          <a:pt x="11810" y="112133"/>
                        </a:cubicBezTo>
                        <a:cubicBezTo>
                          <a:pt x="3838" y="85560"/>
                          <a:pt x="22439" y="56330"/>
                          <a:pt x="49012" y="48358"/>
                        </a:cubicBezTo>
                        <a:cubicBezTo>
                          <a:pt x="54326" y="45701"/>
                          <a:pt x="54326" y="40387"/>
                          <a:pt x="49012" y="40387"/>
                        </a:cubicBezTo>
                        <a:lnTo>
                          <a:pt x="49012" y="40387"/>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82" name="任意多边形: 形状 281"/>
                  <p:cNvSpPr/>
                  <p:nvPr/>
                </p:nvSpPr>
                <p:spPr>
                  <a:xfrm>
                    <a:off x="5170463" y="3258076"/>
                    <a:ext cx="541053" cy="95593"/>
                  </a:xfrm>
                  <a:custGeom>
                    <a:avLst/>
                    <a:gdLst>
                      <a:gd name="connsiteX0" fmla="*/ 45755 w 541053"/>
                      <a:gd name="connsiteY0" fmla="*/ 5049 h 95593"/>
                      <a:gd name="connsiteX1" fmla="*/ 13868 w 541053"/>
                      <a:gd name="connsiteY1" fmla="*/ 18336 h 95593"/>
                      <a:gd name="connsiteX2" fmla="*/ 3238 w 541053"/>
                      <a:gd name="connsiteY2" fmla="*/ 71481 h 95593"/>
                      <a:gd name="connsiteX3" fmla="*/ 90928 w 541053"/>
                      <a:gd name="connsiteY3" fmla="*/ 92739 h 95593"/>
                      <a:gd name="connsiteX4" fmla="*/ 377913 w 541053"/>
                      <a:gd name="connsiteY4" fmla="*/ 63509 h 95593"/>
                      <a:gd name="connsiteX5" fmla="*/ 457632 w 541053"/>
                      <a:gd name="connsiteY5" fmla="*/ 55538 h 95593"/>
                      <a:gd name="connsiteX6" fmla="*/ 537349 w 541053"/>
                      <a:gd name="connsiteY6" fmla="*/ 47566 h 95593"/>
                      <a:gd name="connsiteX7" fmla="*/ 534692 w 541053"/>
                      <a:gd name="connsiteY7" fmla="*/ 36937 h 95593"/>
                      <a:gd name="connsiteX8" fmla="*/ 404486 w 541053"/>
                      <a:gd name="connsiteY8" fmla="*/ 50223 h 95593"/>
                      <a:gd name="connsiteX9" fmla="*/ 276937 w 541053"/>
                      <a:gd name="connsiteY9" fmla="*/ 63509 h 95593"/>
                      <a:gd name="connsiteX10" fmla="*/ 146731 w 541053"/>
                      <a:gd name="connsiteY10" fmla="*/ 76796 h 95593"/>
                      <a:gd name="connsiteX11" fmla="*/ 82957 w 541053"/>
                      <a:gd name="connsiteY11" fmla="*/ 82110 h 95593"/>
                      <a:gd name="connsiteX12" fmla="*/ 35126 w 541053"/>
                      <a:gd name="connsiteY12" fmla="*/ 82110 h 95593"/>
                      <a:gd name="connsiteX13" fmla="*/ 5896 w 541053"/>
                      <a:gd name="connsiteY13" fmla="*/ 47566 h 95593"/>
                      <a:gd name="connsiteX14" fmla="*/ 45755 w 541053"/>
                      <a:gd name="connsiteY14" fmla="*/ 5049 h 95593"/>
                      <a:gd name="connsiteX15" fmla="*/ 45755 w 541053"/>
                      <a:gd name="connsiteY15" fmla="*/ 5049 h 95593"/>
                      <a:gd name="connsiteX16" fmla="*/ 45755 w 541053"/>
                      <a:gd name="connsiteY16" fmla="*/ 5049 h 9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53" h="95593">
                        <a:moveTo>
                          <a:pt x="45755" y="5049"/>
                        </a:moveTo>
                        <a:cubicBezTo>
                          <a:pt x="35126" y="-8237"/>
                          <a:pt x="19182" y="7707"/>
                          <a:pt x="13868" y="18336"/>
                        </a:cubicBezTo>
                        <a:cubicBezTo>
                          <a:pt x="3238" y="34279"/>
                          <a:pt x="-4733" y="55538"/>
                          <a:pt x="3238" y="71481"/>
                        </a:cubicBezTo>
                        <a:cubicBezTo>
                          <a:pt x="16525" y="103368"/>
                          <a:pt x="64356" y="95396"/>
                          <a:pt x="90928" y="92739"/>
                        </a:cubicBezTo>
                        <a:cubicBezTo>
                          <a:pt x="186590" y="82110"/>
                          <a:pt x="282252" y="74138"/>
                          <a:pt x="377913" y="63509"/>
                        </a:cubicBezTo>
                        <a:cubicBezTo>
                          <a:pt x="404486" y="60852"/>
                          <a:pt x="431059" y="58195"/>
                          <a:pt x="457632" y="55538"/>
                        </a:cubicBezTo>
                        <a:cubicBezTo>
                          <a:pt x="484204" y="52880"/>
                          <a:pt x="510777" y="50223"/>
                          <a:pt x="537349" y="47566"/>
                        </a:cubicBezTo>
                        <a:cubicBezTo>
                          <a:pt x="542664" y="47566"/>
                          <a:pt x="542664" y="36937"/>
                          <a:pt x="534692" y="36937"/>
                        </a:cubicBezTo>
                        <a:cubicBezTo>
                          <a:pt x="492176" y="39594"/>
                          <a:pt x="447002" y="44908"/>
                          <a:pt x="404486" y="50223"/>
                        </a:cubicBezTo>
                        <a:cubicBezTo>
                          <a:pt x="361970" y="55538"/>
                          <a:pt x="319453" y="58195"/>
                          <a:pt x="276937" y="63509"/>
                        </a:cubicBezTo>
                        <a:cubicBezTo>
                          <a:pt x="234421" y="68824"/>
                          <a:pt x="189247" y="71481"/>
                          <a:pt x="146731" y="76796"/>
                        </a:cubicBezTo>
                        <a:cubicBezTo>
                          <a:pt x="125473" y="79453"/>
                          <a:pt x="104215" y="82110"/>
                          <a:pt x="82957" y="82110"/>
                        </a:cubicBezTo>
                        <a:cubicBezTo>
                          <a:pt x="67013" y="84767"/>
                          <a:pt x="51069" y="84767"/>
                          <a:pt x="35126" y="82110"/>
                        </a:cubicBezTo>
                        <a:cubicBezTo>
                          <a:pt x="16525" y="79453"/>
                          <a:pt x="3238" y="66167"/>
                          <a:pt x="5896" y="47566"/>
                        </a:cubicBezTo>
                        <a:cubicBezTo>
                          <a:pt x="11210" y="36937"/>
                          <a:pt x="24496" y="2392"/>
                          <a:pt x="45755" y="5049"/>
                        </a:cubicBezTo>
                        <a:cubicBezTo>
                          <a:pt x="45755" y="7707"/>
                          <a:pt x="45755" y="7707"/>
                          <a:pt x="45755" y="5049"/>
                        </a:cubicBezTo>
                        <a:lnTo>
                          <a:pt x="45755" y="504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83" name="任意多边形: 形状 282"/>
                  <p:cNvSpPr/>
                  <p:nvPr/>
                </p:nvSpPr>
                <p:spPr>
                  <a:xfrm>
                    <a:off x="5696141" y="3090403"/>
                    <a:ext cx="259898" cy="205144"/>
                  </a:xfrm>
                  <a:custGeom>
                    <a:avLst/>
                    <a:gdLst>
                      <a:gd name="connsiteX0" fmla="*/ 163136 w 259898"/>
                      <a:gd name="connsiteY0" fmla="*/ 10629 h 205144"/>
                      <a:gd name="connsiteX1" fmla="*/ 184394 w 259898"/>
                      <a:gd name="connsiteY1" fmla="*/ 10629 h 205144"/>
                      <a:gd name="connsiteX2" fmla="*/ 208309 w 259898"/>
                      <a:gd name="connsiteY2" fmla="*/ 10629 h 205144"/>
                      <a:gd name="connsiteX3" fmla="*/ 256140 w 259898"/>
                      <a:gd name="connsiteY3" fmla="*/ 7972 h 205144"/>
                      <a:gd name="connsiteX4" fmla="*/ 253483 w 259898"/>
                      <a:gd name="connsiteY4" fmla="*/ 0 h 205144"/>
                      <a:gd name="connsiteX5" fmla="*/ 128591 w 259898"/>
                      <a:gd name="connsiteY5" fmla="*/ 100976 h 205144"/>
                      <a:gd name="connsiteX6" fmla="*/ 64817 w 259898"/>
                      <a:gd name="connsiteY6" fmla="*/ 148807 h 205144"/>
                      <a:gd name="connsiteX7" fmla="*/ 32929 w 259898"/>
                      <a:gd name="connsiteY7" fmla="*/ 172722 h 205144"/>
                      <a:gd name="connsiteX8" fmla="*/ 1042 w 259898"/>
                      <a:gd name="connsiteY8" fmla="*/ 196638 h 205144"/>
                      <a:gd name="connsiteX9" fmla="*/ 6357 w 259898"/>
                      <a:gd name="connsiteY9" fmla="*/ 204610 h 205144"/>
                      <a:gd name="connsiteX10" fmla="*/ 38244 w 259898"/>
                      <a:gd name="connsiteY10" fmla="*/ 180694 h 205144"/>
                      <a:gd name="connsiteX11" fmla="*/ 70132 w 259898"/>
                      <a:gd name="connsiteY11" fmla="*/ 156779 h 205144"/>
                      <a:gd name="connsiteX12" fmla="*/ 133906 w 259898"/>
                      <a:gd name="connsiteY12" fmla="*/ 108948 h 205144"/>
                      <a:gd name="connsiteX13" fmla="*/ 258797 w 259898"/>
                      <a:gd name="connsiteY13" fmla="*/ 7972 h 205144"/>
                      <a:gd name="connsiteX14" fmla="*/ 256140 w 259898"/>
                      <a:gd name="connsiteY14" fmla="*/ 0 h 205144"/>
                      <a:gd name="connsiteX15" fmla="*/ 205652 w 259898"/>
                      <a:gd name="connsiteY15" fmla="*/ 2657 h 205144"/>
                      <a:gd name="connsiteX16" fmla="*/ 181737 w 259898"/>
                      <a:gd name="connsiteY16" fmla="*/ 2657 h 205144"/>
                      <a:gd name="connsiteX17" fmla="*/ 160479 w 259898"/>
                      <a:gd name="connsiteY17" fmla="*/ 5314 h 205144"/>
                      <a:gd name="connsiteX18" fmla="*/ 163136 w 259898"/>
                      <a:gd name="connsiteY18" fmla="*/ 10629 h 205144"/>
                      <a:gd name="connsiteX19" fmla="*/ 163136 w 259898"/>
                      <a:gd name="connsiteY19" fmla="*/ 10629 h 20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9898" h="205144">
                        <a:moveTo>
                          <a:pt x="163136" y="10629"/>
                        </a:moveTo>
                        <a:cubicBezTo>
                          <a:pt x="171108" y="13286"/>
                          <a:pt x="176422" y="10629"/>
                          <a:pt x="184394" y="10629"/>
                        </a:cubicBezTo>
                        <a:cubicBezTo>
                          <a:pt x="192366" y="10629"/>
                          <a:pt x="200338" y="10629"/>
                          <a:pt x="208309" y="10629"/>
                        </a:cubicBezTo>
                        <a:cubicBezTo>
                          <a:pt x="224253" y="10629"/>
                          <a:pt x="240197" y="10629"/>
                          <a:pt x="256140" y="7972"/>
                        </a:cubicBezTo>
                        <a:cubicBezTo>
                          <a:pt x="256140" y="5314"/>
                          <a:pt x="253483" y="2657"/>
                          <a:pt x="253483" y="0"/>
                        </a:cubicBezTo>
                        <a:cubicBezTo>
                          <a:pt x="213624" y="34545"/>
                          <a:pt x="171108" y="66432"/>
                          <a:pt x="128591" y="100976"/>
                        </a:cubicBezTo>
                        <a:cubicBezTo>
                          <a:pt x="107333" y="116920"/>
                          <a:pt x="86075" y="132863"/>
                          <a:pt x="64817" y="148807"/>
                        </a:cubicBezTo>
                        <a:cubicBezTo>
                          <a:pt x="54188" y="156779"/>
                          <a:pt x="43559" y="164751"/>
                          <a:pt x="32929" y="172722"/>
                        </a:cubicBezTo>
                        <a:cubicBezTo>
                          <a:pt x="22301" y="180694"/>
                          <a:pt x="11671" y="188666"/>
                          <a:pt x="1042" y="196638"/>
                        </a:cubicBezTo>
                        <a:cubicBezTo>
                          <a:pt x="-1615" y="199295"/>
                          <a:pt x="1042" y="207267"/>
                          <a:pt x="6357" y="204610"/>
                        </a:cubicBezTo>
                        <a:cubicBezTo>
                          <a:pt x="16986" y="196638"/>
                          <a:pt x="27615" y="188666"/>
                          <a:pt x="38244" y="180694"/>
                        </a:cubicBezTo>
                        <a:cubicBezTo>
                          <a:pt x="48873" y="172722"/>
                          <a:pt x="59502" y="164751"/>
                          <a:pt x="70132" y="156779"/>
                        </a:cubicBezTo>
                        <a:cubicBezTo>
                          <a:pt x="91390" y="140835"/>
                          <a:pt x="112648" y="124892"/>
                          <a:pt x="133906" y="108948"/>
                        </a:cubicBezTo>
                        <a:cubicBezTo>
                          <a:pt x="176422" y="77061"/>
                          <a:pt x="218938" y="42516"/>
                          <a:pt x="258797" y="7972"/>
                        </a:cubicBezTo>
                        <a:cubicBezTo>
                          <a:pt x="261455" y="5314"/>
                          <a:pt x="258797" y="0"/>
                          <a:pt x="256140" y="0"/>
                        </a:cubicBezTo>
                        <a:cubicBezTo>
                          <a:pt x="240197" y="0"/>
                          <a:pt x="224253" y="2657"/>
                          <a:pt x="205652" y="2657"/>
                        </a:cubicBezTo>
                        <a:cubicBezTo>
                          <a:pt x="197680" y="2657"/>
                          <a:pt x="189708" y="2657"/>
                          <a:pt x="181737" y="2657"/>
                        </a:cubicBezTo>
                        <a:cubicBezTo>
                          <a:pt x="173765" y="2657"/>
                          <a:pt x="165793" y="2657"/>
                          <a:pt x="160479" y="5314"/>
                        </a:cubicBezTo>
                        <a:cubicBezTo>
                          <a:pt x="160479" y="7972"/>
                          <a:pt x="160479" y="10629"/>
                          <a:pt x="163136" y="10629"/>
                        </a:cubicBezTo>
                        <a:lnTo>
                          <a:pt x="163136" y="1062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84" name="任意多边形: 形状 283"/>
                  <p:cNvSpPr/>
                  <p:nvPr/>
                </p:nvSpPr>
                <p:spPr>
                  <a:xfrm>
                    <a:off x="5668748" y="3291768"/>
                    <a:ext cx="62109" cy="75313"/>
                  </a:xfrm>
                  <a:custGeom>
                    <a:avLst/>
                    <a:gdLst>
                      <a:gd name="connsiteX0" fmla="*/ 39064 w 62109"/>
                      <a:gd name="connsiteY0" fmla="*/ 587 h 75313"/>
                      <a:gd name="connsiteX1" fmla="*/ 1862 w 62109"/>
                      <a:gd name="connsiteY1" fmla="*/ 51075 h 75313"/>
                      <a:gd name="connsiteX2" fmla="*/ 60322 w 62109"/>
                      <a:gd name="connsiteY2" fmla="*/ 67019 h 75313"/>
                      <a:gd name="connsiteX3" fmla="*/ 55008 w 62109"/>
                      <a:gd name="connsiteY3" fmla="*/ 59047 h 75313"/>
                      <a:gd name="connsiteX4" fmla="*/ 12491 w 62109"/>
                      <a:gd name="connsiteY4" fmla="*/ 48418 h 75313"/>
                      <a:gd name="connsiteX5" fmla="*/ 39064 w 62109"/>
                      <a:gd name="connsiteY5" fmla="*/ 5901 h 75313"/>
                      <a:gd name="connsiteX6" fmla="*/ 39064 w 62109"/>
                      <a:gd name="connsiteY6" fmla="*/ 587 h 75313"/>
                      <a:gd name="connsiteX7" fmla="*/ 39064 w 62109"/>
                      <a:gd name="connsiteY7" fmla="*/ 587 h 7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09" h="75313">
                        <a:moveTo>
                          <a:pt x="39064" y="587"/>
                        </a:moveTo>
                        <a:cubicBezTo>
                          <a:pt x="12491" y="-4728"/>
                          <a:pt x="-6110" y="27160"/>
                          <a:pt x="1862" y="51075"/>
                        </a:cubicBezTo>
                        <a:cubicBezTo>
                          <a:pt x="9834" y="74991"/>
                          <a:pt x="41721" y="82962"/>
                          <a:pt x="60322" y="67019"/>
                        </a:cubicBezTo>
                        <a:cubicBezTo>
                          <a:pt x="65636" y="64361"/>
                          <a:pt x="57664" y="56390"/>
                          <a:pt x="55008" y="59047"/>
                        </a:cubicBezTo>
                        <a:cubicBezTo>
                          <a:pt x="41721" y="69676"/>
                          <a:pt x="17806" y="64361"/>
                          <a:pt x="12491" y="48418"/>
                        </a:cubicBezTo>
                        <a:cubicBezTo>
                          <a:pt x="4519" y="29817"/>
                          <a:pt x="23120" y="11216"/>
                          <a:pt x="39064" y="5901"/>
                        </a:cubicBezTo>
                        <a:cubicBezTo>
                          <a:pt x="41721" y="5901"/>
                          <a:pt x="41721" y="587"/>
                          <a:pt x="39064" y="587"/>
                        </a:cubicBezTo>
                        <a:lnTo>
                          <a:pt x="39064" y="587"/>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85" name="任意多边形: 形状 284"/>
                  <p:cNvSpPr/>
                  <p:nvPr/>
                </p:nvSpPr>
                <p:spPr>
                  <a:xfrm>
                    <a:off x="5732597" y="3101381"/>
                    <a:ext cx="230420" cy="260597"/>
                  </a:xfrm>
                  <a:custGeom>
                    <a:avLst/>
                    <a:gdLst>
                      <a:gd name="connsiteX0" fmla="*/ 217026 w 230420"/>
                      <a:gd name="connsiteY0" fmla="*/ 7623 h 260597"/>
                      <a:gd name="connsiteX1" fmla="*/ 190454 w 230420"/>
                      <a:gd name="connsiteY1" fmla="*/ 15594 h 260597"/>
                      <a:gd name="connsiteX2" fmla="*/ 171853 w 230420"/>
                      <a:gd name="connsiteY2" fmla="*/ 68740 h 260597"/>
                      <a:gd name="connsiteX3" fmla="*/ 190454 w 230420"/>
                      <a:gd name="connsiteY3" fmla="*/ 105941 h 260597"/>
                      <a:gd name="connsiteX4" fmla="*/ 227656 w 230420"/>
                      <a:gd name="connsiteY4" fmla="*/ 108599 h 260597"/>
                      <a:gd name="connsiteX5" fmla="*/ 222341 w 230420"/>
                      <a:gd name="connsiteY5" fmla="*/ 97970 h 260597"/>
                      <a:gd name="connsiteX6" fmla="*/ 169195 w 230420"/>
                      <a:gd name="connsiteY6" fmla="*/ 132514 h 260597"/>
                      <a:gd name="connsiteX7" fmla="*/ 113393 w 230420"/>
                      <a:gd name="connsiteY7" fmla="*/ 172373 h 260597"/>
                      <a:gd name="connsiteX8" fmla="*/ 57591 w 230420"/>
                      <a:gd name="connsiteY8" fmla="*/ 212232 h 260597"/>
                      <a:gd name="connsiteX9" fmla="*/ 1788 w 230420"/>
                      <a:gd name="connsiteY9" fmla="*/ 252091 h 260597"/>
                      <a:gd name="connsiteX10" fmla="*/ 7102 w 230420"/>
                      <a:gd name="connsiteY10" fmla="*/ 260063 h 260597"/>
                      <a:gd name="connsiteX11" fmla="*/ 62905 w 230420"/>
                      <a:gd name="connsiteY11" fmla="*/ 220204 h 260597"/>
                      <a:gd name="connsiteX12" fmla="*/ 116050 w 230420"/>
                      <a:gd name="connsiteY12" fmla="*/ 180345 h 260597"/>
                      <a:gd name="connsiteX13" fmla="*/ 169195 w 230420"/>
                      <a:gd name="connsiteY13" fmla="*/ 140486 h 260597"/>
                      <a:gd name="connsiteX14" fmla="*/ 222341 w 230420"/>
                      <a:gd name="connsiteY14" fmla="*/ 105941 h 260597"/>
                      <a:gd name="connsiteX15" fmla="*/ 217026 w 230420"/>
                      <a:gd name="connsiteY15" fmla="*/ 95312 h 260597"/>
                      <a:gd name="connsiteX16" fmla="*/ 177167 w 230420"/>
                      <a:gd name="connsiteY16" fmla="*/ 66083 h 260597"/>
                      <a:gd name="connsiteX17" fmla="*/ 187797 w 230420"/>
                      <a:gd name="connsiteY17" fmla="*/ 26224 h 260597"/>
                      <a:gd name="connsiteX18" fmla="*/ 211712 w 230420"/>
                      <a:gd name="connsiteY18" fmla="*/ 2308 h 260597"/>
                      <a:gd name="connsiteX19" fmla="*/ 217026 w 230420"/>
                      <a:gd name="connsiteY19" fmla="*/ 7623 h 260597"/>
                      <a:gd name="connsiteX20" fmla="*/ 217026 w 230420"/>
                      <a:gd name="connsiteY20" fmla="*/ 7623 h 26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0420" h="260597">
                        <a:moveTo>
                          <a:pt x="217026" y="7623"/>
                        </a:moveTo>
                        <a:cubicBezTo>
                          <a:pt x="211712" y="-5664"/>
                          <a:pt x="195768" y="7623"/>
                          <a:pt x="190454" y="15594"/>
                        </a:cubicBezTo>
                        <a:cubicBezTo>
                          <a:pt x="179825" y="31538"/>
                          <a:pt x="171853" y="50139"/>
                          <a:pt x="171853" y="68740"/>
                        </a:cubicBezTo>
                        <a:cubicBezTo>
                          <a:pt x="171853" y="84683"/>
                          <a:pt x="177167" y="97970"/>
                          <a:pt x="190454" y="105941"/>
                        </a:cubicBezTo>
                        <a:cubicBezTo>
                          <a:pt x="201083" y="113913"/>
                          <a:pt x="217026" y="116570"/>
                          <a:pt x="227656" y="108599"/>
                        </a:cubicBezTo>
                        <a:cubicBezTo>
                          <a:pt x="232970" y="105941"/>
                          <a:pt x="230313" y="95312"/>
                          <a:pt x="222341" y="97970"/>
                        </a:cubicBezTo>
                        <a:cubicBezTo>
                          <a:pt x="203740" y="105941"/>
                          <a:pt x="185139" y="119228"/>
                          <a:pt x="169195" y="132514"/>
                        </a:cubicBezTo>
                        <a:cubicBezTo>
                          <a:pt x="150595" y="145801"/>
                          <a:pt x="131994" y="159087"/>
                          <a:pt x="113393" y="172373"/>
                        </a:cubicBezTo>
                        <a:cubicBezTo>
                          <a:pt x="94792" y="185660"/>
                          <a:pt x="76191" y="198946"/>
                          <a:pt x="57591" y="212232"/>
                        </a:cubicBezTo>
                        <a:cubicBezTo>
                          <a:pt x="38989" y="225519"/>
                          <a:pt x="20389" y="238805"/>
                          <a:pt x="1788" y="252091"/>
                        </a:cubicBezTo>
                        <a:cubicBezTo>
                          <a:pt x="-3527" y="254749"/>
                          <a:pt x="4445" y="262720"/>
                          <a:pt x="7102" y="260063"/>
                        </a:cubicBezTo>
                        <a:cubicBezTo>
                          <a:pt x="25703" y="249434"/>
                          <a:pt x="44304" y="233490"/>
                          <a:pt x="62905" y="220204"/>
                        </a:cubicBezTo>
                        <a:cubicBezTo>
                          <a:pt x="81506" y="206918"/>
                          <a:pt x="100107" y="193631"/>
                          <a:pt x="116050" y="180345"/>
                        </a:cubicBezTo>
                        <a:cubicBezTo>
                          <a:pt x="134651" y="167059"/>
                          <a:pt x="153252" y="153772"/>
                          <a:pt x="169195" y="140486"/>
                        </a:cubicBezTo>
                        <a:cubicBezTo>
                          <a:pt x="185139" y="127200"/>
                          <a:pt x="203740" y="113913"/>
                          <a:pt x="222341" y="105941"/>
                        </a:cubicBezTo>
                        <a:cubicBezTo>
                          <a:pt x="219684" y="103284"/>
                          <a:pt x="219684" y="100627"/>
                          <a:pt x="217026" y="95312"/>
                        </a:cubicBezTo>
                        <a:cubicBezTo>
                          <a:pt x="198426" y="108599"/>
                          <a:pt x="177167" y="84683"/>
                          <a:pt x="177167" y="66083"/>
                        </a:cubicBezTo>
                        <a:cubicBezTo>
                          <a:pt x="177167" y="52796"/>
                          <a:pt x="179825" y="39510"/>
                          <a:pt x="187797" y="26224"/>
                        </a:cubicBezTo>
                        <a:cubicBezTo>
                          <a:pt x="190454" y="20909"/>
                          <a:pt x="201083" y="-8321"/>
                          <a:pt x="211712" y="2308"/>
                        </a:cubicBezTo>
                        <a:cubicBezTo>
                          <a:pt x="217026" y="10280"/>
                          <a:pt x="219684" y="7623"/>
                          <a:pt x="217026" y="7623"/>
                        </a:cubicBezTo>
                        <a:lnTo>
                          <a:pt x="217026" y="7623"/>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86" name="任意多边形: 形状 285"/>
                  <p:cNvSpPr/>
                  <p:nvPr/>
                </p:nvSpPr>
                <p:spPr>
                  <a:xfrm>
                    <a:off x="5172520" y="3341742"/>
                    <a:ext cx="584712" cy="97635"/>
                  </a:xfrm>
                  <a:custGeom>
                    <a:avLst/>
                    <a:gdLst>
                      <a:gd name="connsiteX0" fmla="*/ 46354 w 584712"/>
                      <a:gd name="connsiteY0" fmla="*/ 1101 h 97635"/>
                      <a:gd name="connsiteX1" fmla="*/ 3838 w 584712"/>
                      <a:gd name="connsiteY1" fmla="*/ 27673 h 97635"/>
                      <a:gd name="connsiteX2" fmla="*/ 11810 w 584712"/>
                      <a:gd name="connsiteY2" fmla="*/ 78161 h 97635"/>
                      <a:gd name="connsiteX3" fmla="*/ 70270 w 584712"/>
                      <a:gd name="connsiteY3" fmla="*/ 96762 h 97635"/>
                      <a:gd name="connsiteX4" fmla="*/ 149988 w 584712"/>
                      <a:gd name="connsiteY4" fmla="*/ 88791 h 97635"/>
                      <a:gd name="connsiteX5" fmla="*/ 474175 w 584712"/>
                      <a:gd name="connsiteY5" fmla="*/ 56903 h 97635"/>
                      <a:gd name="connsiteX6" fmla="*/ 519348 w 584712"/>
                      <a:gd name="connsiteY6" fmla="*/ 51589 h 97635"/>
                      <a:gd name="connsiteX7" fmla="*/ 559207 w 584712"/>
                      <a:gd name="connsiteY7" fmla="*/ 46274 h 97635"/>
                      <a:gd name="connsiteX8" fmla="*/ 583123 w 584712"/>
                      <a:gd name="connsiteY8" fmla="*/ 25016 h 97635"/>
                      <a:gd name="connsiteX9" fmla="*/ 577808 w 584712"/>
                      <a:gd name="connsiteY9" fmla="*/ 1101 h 97635"/>
                      <a:gd name="connsiteX10" fmla="*/ 572494 w 584712"/>
                      <a:gd name="connsiteY10" fmla="*/ 3758 h 97635"/>
                      <a:gd name="connsiteX11" fmla="*/ 569837 w 584712"/>
                      <a:gd name="connsiteY11" fmla="*/ 27673 h 97635"/>
                      <a:gd name="connsiteX12" fmla="*/ 543264 w 584712"/>
                      <a:gd name="connsiteY12" fmla="*/ 38303 h 97635"/>
                      <a:gd name="connsiteX13" fmla="*/ 471517 w 584712"/>
                      <a:gd name="connsiteY13" fmla="*/ 46274 h 97635"/>
                      <a:gd name="connsiteX14" fmla="*/ 330682 w 584712"/>
                      <a:gd name="connsiteY14" fmla="*/ 62218 h 97635"/>
                      <a:gd name="connsiteX15" fmla="*/ 189847 w 584712"/>
                      <a:gd name="connsiteY15" fmla="*/ 75504 h 97635"/>
                      <a:gd name="connsiteX16" fmla="*/ 118101 w 584712"/>
                      <a:gd name="connsiteY16" fmla="*/ 83476 h 97635"/>
                      <a:gd name="connsiteX17" fmla="*/ 51669 w 584712"/>
                      <a:gd name="connsiteY17" fmla="*/ 86133 h 97635"/>
                      <a:gd name="connsiteX18" fmla="*/ 11810 w 584712"/>
                      <a:gd name="connsiteY18" fmla="*/ 43617 h 97635"/>
                      <a:gd name="connsiteX19" fmla="*/ 49012 w 584712"/>
                      <a:gd name="connsiteY19" fmla="*/ 3758 h 97635"/>
                      <a:gd name="connsiteX20" fmla="*/ 46354 w 584712"/>
                      <a:gd name="connsiteY20" fmla="*/ 1101 h 97635"/>
                      <a:gd name="connsiteX21" fmla="*/ 46354 w 584712"/>
                      <a:gd name="connsiteY21" fmla="*/ 1101 h 9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4712" h="97635">
                        <a:moveTo>
                          <a:pt x="46354" y="1101"/>
                        </a:moveTo>
                        <a:cubicBezTo>
                          <a:pt x="27754" y="-1557"/>
                          <a:pt x="11810" y="11730"/>
                          <a:pt x="3838" y="27673"/>
                        </a:cubicBezTo>
                        <a:cubicBezTo>
                          <a:pt x="-4133" y="43617"/>
                          <a:pt x="1181" y="64875"/>
                          <a:pt x="11810" y="78161"/>
                        </a:cubicBezTo>
                        <a:cubicBezTo>
                          <a:pt x="25096" y="96762"/>
                          <a:pt x="49012" y="99420"/>
                          <a:pt x="70270" y="96762"/>
                        </a:cubicBezTo>
                        <a:cubicBezTo>
                          <a:pt x="96843" y="94105"/>
                          <a:pt x="123415" y="91448"/>
                          <a:pt x="149988" y="88791"/>
                        </a:cubicBezTo>
                        <a:cubicBezTo>
                          <a:pt x="258936" y="78161"/>
                          <a:pt x="365227" y="67532"/>
                          <a:pt x="474175" y="56903"/>
                        </a:cubicBezTo>
                        <a:cubicBezTo>
                          <a:pt x="490118" y="54246"/>
                          <a:pt x="503405" y="54246"/>
                          <a:pt x="519348" y="51589"/>
                        </a:cubicBezTo>
                        <a:cubicBezTo>
                          <a:pt x="532635" y="48932"/>
                          <a:pt x="545921" y="48932"/>
                          <a:pt x="559207" y="46274"/>
                        </a:cubicBezTo>
                        <a:cubicBezTo>
                          <a:pt x="569837" y="43617"/>
                          <a:pt x="577808" y="35645"/>
                          <a:pt x="583123" y="25016"/>
                        </a:cubicBezTo>
                        <a:cubicBezTo>
                          <a:pt x="585780" y="14387"/>
                          <a:pt x="585780" y="6415"/>
                          <a:pt x="577808" y="1101"/>
                        </a:cubicBezTo>
                        <a:cubicBezTo>
                          <a:pt x="575151" y="-1557"/>
                          <a:pt x="572494" y="1101"/>
                          <a:pt x="572494" y="3758"/>
                        </a:cubicBezTo>
                        <a:cubicBezTo>
                          <a:pt x="575151" y="11730"/>
                          <a:pt x="575151" y="19702"/>
                          <a:pt x="569837" y="27673"/>
                        </a:cubicBezTo>
                        <a:cubicBezTo>
                          <a:pt x="564522" y="35645"/>
                          <a:pt x="553893" y="38303"/>
                          <a:pt x="543264" y="38303"/>
                        </a:cubicBezTo>
                        <a:cubicBezTo>
                          <a:pt x="519348" y="40960"/>
                          <a:pt x="495433" y="43617"/>
                          <a:pt x="471517" y="46274"/>
                        </a:cubicBezTo>
                        <a:cubicBezTo>
                          <a:pt x="423687" y="51589"/>
                          <a:pt x="375856" y="56903"/>
                          <a:pt x="330682" y="62218"/>
                        </a:cubicBezTo>
                        <a:cubicBezTo>
                          <a:pt x="282852" y="67532"/>
                          <a:pt x="237678" y="72847"/>
                          <a:pt x="189847" y="75504"/>
                        </a:cubicBezTo>
                        <a:cubicBezTo>
                          <a:pt x="165932" y="78161"/>
                          <a:pt x="142016" y="80819"/>
                          <a:pt x="118101" y="83476"/>
                        </a:cubicBezTo>
                        <a:cubicBezTo>
                          <a:pt x="96843" y="86133"/>
                          <a:pt x="72927" y="91448"/>
                          <a:pt x="51669" y="86133"/>
                        </a:cubicBezTo>
                        <a:cubicBezTo>
                          <a:pt x="30411" y="83476"/>
                          <a:pt x="11810" y="67532"/>
                          <a:pt x="11810" y="43617"/>
                        </a:cubicBezTo>
                        <a:cubicBezTo>
                          <a:pt x="11810" y="22359"/>
                          <a:pt x="30411" y="6415"/>
                          <a:pt x="49012" y="3758"/>
                        </a:cubicBezTo>
                        <a:cubicBezTo>
                          <a:pt x="49012" y="3758"/>
                          <a:pt x="49012" y="1101"/>
                          <a:pt x="46354" y="1101"/>
                        </a:cubicBezTo>
                        <a:lnTo>
                          <a:pt x="46354" y="1101"/>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87" name="任意多边形: 形状 286"/>
                  <p:cNvSpPr/>
                  <p:nvPr/>
                </p:nvSpPr>
                <p:spPr>
                  <a:xfrm>
                    <a:off x="5730546" y="3209273"/>
                    <a:ext cx="218172" cy="171953"/>
                  </a:xfrm>
                  <a:custGeom>
                    <a:avLst/>
                    <a:gdLst>
                      <a:gd name="connsiteX0" fmla="*/ 1181 w 218172"/>
                      <a:gd name="connsiteY0" fmla="*/ 170772 h 171953"/>
                      <a:gd name="connsiteX1" fmla="*/ 17125 w 218172"/>
                      <a:gd name="connsiteY1" fmla="*/ 165457 h 171953"/>
                      <a:gd name="connsiteX2" fmla="*/ 30411 w 218172"/>
                      <a:gd name="connsiteY2" fmla="*/ 157486 h 171953"/>
                      <a:gd name="connsiteX3" fmla="*/ 59641 w 218172"/>
                      <a:gd name="connsiteY3" fmla="*/ 138885 h 171953"/>
                      <a:gd name="connsiteX4" fmla="*/ 115444 w 218172"/>
                      <a:gd name="connsiteY4" fmla="*/ 99026 h 171953"/>
                      <a:gd name="connsiteX5" fmla="*/ 216420 w 218172"/>
                      <a:gd name="connsiteY5" fmla="*/ 8679 h 171953"/>
                      <a:gd name="connsiteX6" fmla="*/ 208448 w 218172"/>
                      <a:gd name="connsiteY6" fmla="*/ 707 h 171953"/>
                      <a:gd name="connsiteX7" fmla="*/ 107472 w 218172"/>
                      <a:gd name="connsiteY7" fmla="*/ 91054 h 171953"/>
                      <a:gd name="connsiteX8" fmla="*/ 51669 w 218172"/>
                      <a:gd name="connsiteY8" fmla="*/ 130913 h 171953"/>
                      <a:gd name="connsiteX9" fmla="*/ 22439 w 218172"/>
                      <a:gd name="connsiteY9" fmla="*/ 149514 h 171953"/>
                      <a:gd name="connsiteX10" fmla="*/ 9153 w 218172"/>
                      <a:gd name="connsiteY10" fmla="*/ 157486 h 171953"/>
                      <a:gd name="connsiteX11" fmla="*/ 1181 w 218172"/>
                      <a:gd name="connsiteY11" fmla="*/ 170772 h 171953"/>
                      <a:gd name="connsiteX12" fmla="*/ 1181 w 218172"/>
                      <a:gd name="connsiteY12" fmla="*/ 170772 h 171953"/>
                      <a:gd name="connsiteX13" fmla="*/ 1181 w 218172"/>
                      <a:gd name="connsiteY13" fmla="*/ 170772 h 17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72" h="171953">
                        <a:moveTo>
                          <a:pt x="1181" y="170772"/>
                        </a:moveTo>
                        <a:cubicBezTo>
                          <a:pt x="6496" y="168115"/>
                          <a:pt x="11810" y="168115"/>
                          <a:pt x="17125" y="165457"/>
                        </a:cubicBezTo>
                        <a:cubicBezTo>
                          <a:pt x="22439" y="162800"/>
                          <a:pt x="27754" y="160143"/>
                          <a:pt x="30411" y="157486"/>
                        </a:cubicBezTo>
                        <a:cubicBezTo>
                          <a:pt x="41040" y="152171"/>
                          <a:pt x="49012" y="146857"/>
                          <a:pt x="59641" y="138885"/>
                        </a:cubicBezTo>
                        <a:cubicBezTo>
                          <a:pt x="78242" y="125599"/>
                          <a:pt x="96843" y="112312"/>
                          <a:pt x="115444" y="99026"/>
                        </a:cubicBezTo>
                        <a:cubicBezTo>
                          <a:pt x="152645" y="72453"/>
                          <a:pt x="184533" y="40566"/>
                          <a:pt x="216420" y="8679"/>
                        </a:cubicBezTo>
                        <a:cubicBezTo>
                          <a:pt x="221734" y="3364"/>
                          <a:pt x="213763" y="-1951"/>
                          <a:pt x="208448" y="707"/>
                        </a:cubicBezTo>
                        <a:cubicBezTo>
                          <a:pt x="176561" y="32594"/>
                          <a:pt x="144674" y="64481"/>
                          <a:pt x="107472" y="91054"/>
                        </a:cubicBezTo>
                        <a:cubicBezTo>
                          <a:pt x="88871" y="104340"/>
                          <a:pt x="70270" y="117627"/>
                          <a:pt x="51669" y="130913"/>
                        </a:cubicBezTo>
                        <a:cubicBezTo>
                          <a:pt x="43697" y="136228"/>
                          <a:pt x="33068" y="144199"/>
                          <a:pt x="22439" y="149514"/>
                        </a:cubicBezTo>
                        <a:cubicBezTo>
                          <a:pt x="17125" y="152171"/>
                          <a:pt x="14468" y="154828"/>
                          <a:pt x="9153" y="157486"/>
                        </a:cubicBezTo>
                        <a:cubicBezTo>
                          <a:pt x="9153" y="162800"/>
                          <a:pt x="3838" y="165457"/>
                          <a:pt x="1181" y="170772"/>
                        </a:cubicBezTo>
                        <a:cubicBezTo>
                          <a:pt x="-1476" y="170772"/>
                          <a:pt x="1181" y="173429"/>
                          <a:pt x="1181" y="170772"/>
                        </a:cubicBezTo>
                        <a:lnTo>
                          <a:pt x="1181" y="170772"/>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88" name="任意多边形: 形状 287"/>
                  <p:cNvSpPr/>
                  <p:nvPr/>
                </p:nvSpPr>
                <p:spPr>
                  <a:xfrm>
                    <a:off x="5090279" y="3277281"/>
                    <a:ext cx="952759" cy="228756"/>
                  </a:xfrm>
                  <a:custGeom>
                    <a:avLst/>
                    <a:gdLst>
                      <a:gd name="connsiteX0" fmla="*/ 795570 w 952759"/>
                      <a:gd name="connsiteY0" fmla="*/ 7102 h 228756"/>
                      <a:gd name="connsiteX1" fmla="*/ 941720 w 952759"/>
                      <a:gd name="connsiteY1" fmla="*/ 57590 h 228756"/>
                      <a:gd name="connsiteX2" fmla="*/ 941720 w 952759"/>
                      <a:gd name="connsiteY2" fmla="*/ 49619 h 228756"/>
                      <a:gd name="connsiteX3" fmla="*/ 774312 w 952759"/>
                      <a:gd name="connsiteY3" fmla="*/ 126679 h 228756"/>
                      <a:gd name="connsiteX4" fmla="*/ 612218 w 952759"/>
                      <a:gd name="connsiteY4" fmla="*/ 201083 h 228756"/>
                      <a:gd name="connsiteX5" fmla="*/ 519214 w 952759"/>
                      <a:gd name="connsiteY5" fmla="*/ 211712 h 228756"/>
                      <a:gd name="connsiteX6" fmla="*/ 420895 w 952759"/>
                      <a:gd name="connsiteY6" fmla="*/ 214369 h 228756"/>
                      <a:gd name="connsiteX7" fmla="*/ 224257 w 952759"/>
                      <a:gd name="connsiteY7" fmla="*/ 217026 h 228756"/>
                      <a:gd name="connsiteX8" fmla="*/ 3704 w 952759"/>
                      <a:gd name="connsiteY8" fmla="*/ 217026 h 228756"/>
                      <a:gd name="connsiteX9" fmla="*/ 6361 w 952759"/>
                      <a:gd name="connsiteY9" fmla="*/ 227655 h 228756"/>
                      <a:gd name="connsiteX10" fmla="*/ 171112 w 952759"/>
                      <a:gd name="connsiteY10" fmla="*/ 155909 h 228756"/>
                      <a:gd name="connsiteX11" fmla="*/ 168455 w 952759"/>
                      <a:gd name="connsiteY11" fmla="*/ 147938 h 228756"/>
                      <a:gd name="connsiteX12" fmla="*/ 3704 w 952759"/>
                      <a:gd name="connsiteY12" fmla="*/ 217026 h 228756"/>
                      <a:gd name="connsiteX13" fmla="*/ 6361 w 952759"/>
                      <a:gd name="connsiteY13" fmla="*/ 227655 h 228756"/>
                      <a:gd name="connsiteX14" fmla="*/ 402294 w 952759"/>
                      <a:gd name="connsiteY14" fmla="*/ 224998 h 228756"/>
                      <a:gd name="connsiteX15" fmla="*/ 503270 w 952759"/>
                      <a:gd name="connsiteY15" fmla="*/ 222341 h 228756"/>
                      <a:gd name="connsiteX16" fmla="*/ 596275 w 952759"/>
                      <a:gd name="connsiteY16" fmla="*/ 217026 h 228756"/>
                      <a:gd name="connsiteX17" fmla="*/ 681307 w 952759"/>
                      <a:gd name="connsiteY17" fmla="*/ 193111 h 228756"/>
                      <a:gd name="connsiteX18" fmla="*/ 761026 w 952759"/>
                      <a:gd name="connsiteY18" fmla="*/ 150595 h 228756"/>
                      <a:gd name="connsiteX19" fmla="*/ 949691 w 952759"/>
                      <a:gd name="connsiteY19" fmla="*/ 60248 h 228756"/>
                      <a:gd name="connsiteX20" fmla="*/ 949691 w 952759"/>
                      <a:gd name="connsiteY20" fmla="*/ 52276 h 228756"/>
                      <a:gd name="connsiteX21" fmla="*/ 800885 w 952759"/>
                      <a:gd name="connsiteY21" fmla="*/ 1788 h 228756"/>
                      <a:gd name="connsiteX22" fmla="*/ 795570 w 952759"/>
                      <a:gd name="connsiteY22" fmla="*/ 7102 h 228756"/>
                      <a:gd name="connsiteX23" fmla="*/ 795570 w 952759"/>
                      <a:gd name="connsiteY23" fmla="*/ 7102 h 22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2759" h="228756">
                        <a:moveTo>
                          <a:pt x="795570" y="7102"/>
                        </a:moveTo>
                        <a:cubicBezTo>
                          <a:pt x="846058" y="20389"/>
                          <a:pt x="893889" y="36332"/>
                          <a:pt x="941720" y="57590"/>
                        </a:cubicBezTo>
                        <a:cubicBezTo>
                          <a:pt x="941720" y="54933"/>
                          <a:pt x="941720" y="52276"/>
                          <a:pt x="941720" y="49619"/>
                        </a:cubicBezTo>
                        <a:cubicBezTo>
                          <a:pt x="883260" y="70877"/>
                          <a:pt x="827457" y="97449"/>
                          <a:pt x="774312" y="126679"/>
                        </a:cubicBezTo>
                        <a:cubicBezTo>
                          <a:pt x="721167" y="155909"/>
                          <a:pt x="673336" y="187797"/>
                          <a:pt x="612218" y="201083"/>
                        </a:cubicBezTo>
                        <a:cubicBezTo>
                          <a:pt x="580331" y="206397"/>
                          <a:pt x="548444" y="209055"/>
                          <a:pt x="519214" y="211712"/>
                        </a:cubicBezTo>
                        <a:cubicBezTo>
                          <a:pt x="487327" y="211712"/>
                          <a:pt x="455440" y="214369"/>
                          <a:pt x="420895" y="214369"/>
                        </a:cubicBezTo>
                        <a:cubicBezTo>
                          <a:pt x="354463" y="217026"/>
                          <a:pt x="290689" y="217026"/>
                          <a:pt x="224257" y="217026"/>
                        </a:cubicBezTo>
                        <a:cubicBezTo>
                          <a:pt x="149854" y="217026"/>
                          <a:pt x="75450" y="217026"/>
                          <a:pt x="3704" y="217026"/>
                        </a:cubicBezTo>
                        <a:cubicBezTo>
                          <a:pt x="3704" y="219684"/>
                          <a:pt x="6361" y="222341"/>
                          <a:pt x="6361" y="227655"/>
                        </a:cubicBezTo>
                        <a:cubicBezTo>
                          <a:pt x="62164" y="203740"/>
                          <a:pt x="117967" y="182482"/>
                          <a:pt x="171112" y="155909"/>
                        </a:cubicBezTo>
                        <a:cubicBezTo>
                          <a:pt x="173769" y="153252"/>
                          <a:pt x="171112" y="147938"/>
                          <a:pt x="168455" y="147938"/>
                        </a:cubicBezTo>
                        <a:cubicBezTo>
                          <a:pt x="112652" y="169196"/>
                          <a:pt x="56850" y="193111"/>
                          <a:pt x="3704" y="217026"/>
                        </a:cubicBezTo>
                        <a:cubicBezTo>
                          <a:pt x="-1611" y="219684"/>
                          <a:pt x="-1611" y="227655"/>
                          <a:pt x="6361" y="227655"/>
                        </a:cubicBezTo>
                        <a:cubicBezTo>
                          <a:pt x="139225" y="230313"/>
                          <a:pt x="269431" y="227655"/>
                          <a:pt x="402294" y="224998"/>
                        </a:cubicBezTo>
                        <a:cubicBezTo>
                          <a:pt x="436839" y="224998"/>
                          <a:pt x="468726" y="222341"/>
                          <a:pt x="503270" y="222341"/>
                        </a:cubicBezTo>
                        <a:cubicBezTo>
                          <a:pt x="535158" y="222341"/>
                          <a:pt x="564388" y="219684"/>
                          <a:pt x="596275" y="217026"/>
                        </a:cubicBezTo>
                        <a:cubicBezTo>
                          <a:pt x="625505" y="211712"/>
                          <a:pt x="654735" y="203740"/>
                          <a:pt x="681307" y="193111"/>
                        </a:cubicBezTo>
                        <a:cubicBezTo>
                          <a:pt x="707880" y="182482"/>
                          <a:pt x="734453" y="166538"/>
                          <a:pt x="761026" y="150595"/>
                        </a:cubicBezTo>
                        <a:cubicBezTo>
                          <a:pt x="822143" y="116050"/>
                          <a:pt x="883260" y="84163"/>
                          <a:pt x="949691" y="60248"/>
                        </a:cubicBezTo>
                        <a:cubicBezTo>
                          <a:pt x="952349" y="60248"/>
                          <a:pt x="955006" y="52276"/>
                          <a:pt x="949691" y="52276"/>
                        </a:cubicBezTo>
                        <a:cubicBezTo>
                          <a:pt x="901861" y="31018"/>
                          <a:pt x="851373" y="15074"/>
                          <a:pt x="800885" y="1788"/>
                        </a:cubicBezTo>
                        <a:cubicBezTo>
                          <a:pt x="792913" y="-3527"/>
                          <a:pt x="790255" y="4445"/>
                          <a:pt x="795570" y="7102"/>
                        </a:cubicBezTo>
                        <a:lnTo>
                          <a:pt x="795570" y="7102"/>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89" name="任意多边形: 形状 288"/>
                  <p:cNvSpPr/>
                  <p:nvPr/>
                </p:nvSpPr>
                <p:spPr>
                  <a:xfrm>
                    <a:off x="5061871" y="3495219"/>
                    <a:ext cx="63334" cy="116431"/>
                  </a:xfrm>
                  <a:custGeom>
                    <a:avLst/>
                    <a:gdLst>
                      <a:gd name="connsiteX0" fmla="*/ 61342 w 63334"/>
                      <a:gd name="connsiteY0" fmla="*/ 1745 h 116431"/>
                      <a:gd name="connsiteX1" fmla="*/ 40084 w 63334"/>
                      <a:gd name="connsiteY1" fmla="*/ 4403 h 116431"/>
                      <a:gd name="connsiteX2" fmla="*/ 21482 w 63334"/>
                      <a:gd name="connsiteY2" fmla="*/ 15032 h 116431"/>
                      <a:gd name="connsiteX3" fmla="*/ 224 w 63334"/>
                      <a:gd name="connsiteY3" fmla="*/ 52234 h 116431"/>
                      <a:gd name="connsiteX4" fmla="*/ 48055 w 63334"/>
                      <a:gd name="connsiteY4" fmla="*/ 116008 h 116431"/>
                      <a:gd name="connsiteX5" fmla="*/ 50712 w 63334"/>
                      <a:gd name="connsiteY5" fmla="*/ 105379 h 116431"/>
                      <a:gd name="connsiteX6" fmla="*/ 10853 w 63334"/>
                      <a:gd name="connsiteY6" fmla="*/ 52234 h 116431"/>
                      <a:gd name="connsiteX7" fmla="*/ 61342 w 63334"/>
                      <a:gd name="connsiteY7" fmla="*/ 4403 h 116431"/>
                      <a:gd name="connsiteX8" fmla="*/ 61342 w 63334"/>
                      <a:gd name="connsiteY8" fmla="*/ 1745 h 116431"/>
                      <a:gd name="connsiteX9" fmla="*/ 61342 w 63334"/>
                      <a:gd name="connsiteY9" fmla="*/ 1745 h 11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334" h="116431">
                        <a:moveTo>
                          <a:pt x="61342" y="1745"/>
                        </a:moveTo>
                        <a:cubicBezTo>
                          <a:pt x="53370" y="-912"/>
                          <a:pt x="48055" y="-912"/>
                          <a:pt x="40084" y="4403"/>
                        </a:cubicBezTo>
                        <a:cubicBezTo>
                          <a:pt x="34769" y="7060"/>
                          <a:pt x="26797" y="9717"/>
                          <a:pt x="21482" y="15032"/>
                        </a:cubicBezTo>
                        <a:cubicBezTo>
                          <a:pt x="10853" y="23004"/>
                          <a:pt x="2882" y="36290"/>
                          <a:pt x="224" y="52234"/>
                        </a:cubicBezTo>
                        <a:cubicBezTo>
                          <a:pt x="-2433" y="81464"/>
                          <a:pt x="18825" y="110693"/>
                          <a:pt x="48055" y="116008"/>
                        </a:cubicBezTo>
                        <a:cubicBezTo>
                          <a:pt x="53370" y="118665"/>
                          <a:pt x="56027" y="108036"/>
                          <a:pt x="50712" y="105379"/>
                        </a:cubicBezTo>
                        <a:cubicBezTo>
                          <a:pt x="26797" y="100064"/>
                          <a:pt x="8196" y="76149"/>
                          <a:pt x="10853" y="52234"/>
                        </a:cubicBezTo>
                        <a:cubicBezTo>
                          <a:pt x="13511" y="25661"/>
                          <a:pt x="37426" y="9717"/>
                          <a:pt x="61342" y="4403"/>
                        </a:cubicBezTo>
                        <a:cubicBezTo>
                          <a:pt x="63999" y="4403"/>
                          <a:pt x="63999" y="1745"/>
                          <a:pt x="61342" y="1745"/>
                        </a:cubicBezTo>
                        <a:lnTo>
                          <a:pt x="61342" y="174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90" name="任意多边形: 形状 289"/>
                  <p:cNvSpPr/>
                  <p:nvPr/>
                </p:nvSpPr>
                <p:spPr>
                  <a:xfrm>
                    <a:off x="5696274" y="3477620"/>
                    <a:ext cx="67580" cy="99971"/>
                  </a:xfrm>
                  <a:custGeom>
                    <a:avLst/>
                    <a:gdLst>
                      <a:gd name="connsiteX0" fmla="*/ 40768 w 67580"/>
                      <a:gd name="connsiteY0" fmla="*/ 744 h 99971"/>
                      <a:gd name="connsiteX1" fmla="*/ 909 w 67580"/>
                      <a:gd name="connsiteY1" fmla="*/ 59204 h 99971"/>
                      <a:gd name="connsiteX2" fmla="*/ 64683 w 67580"/>
                      <a:gd name="connsiteY2" fmla="*/ 99063 h 99971"/>
                      <a:gd name="connsiteX3" fmla="*/ 62026 w 67580"/>
                      <a:gd name="connsiteY3" fmla="*/ 88434 h 99971"/>
                      <a:gd name="connsiteX4" fmla="*/ 11538 w 67580"/>
                      <a:gd name="connsiteY4" fmla="*/ 56547 h 99971"/>
                      <a:gd name="connsiteX5" fmla="*/ 40768 w 67580"/>
                      <a:gd name="connsiteY5" fmla="*/ 3401 h 99971"/>
                      <a:gd name="connsiteX6" fmla="*/ 40768 w 67580"/>
                      <a:gd name="connsiteY6" fmla="*/ 744 h 99971"/>
                      <a:gd name="connsiteX7" fmla="*/ 40768 w 67580"/>
                      <a:gd name="connsiteY7" fmla="*/ 744 h 9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80" h="99971">
                        <a:moveTo>
                          <a:pt x="40768" y="744"/>
                        </a:moveTo>
                        <a:cubicBezTo>
                          <a:pt x="14195" y="3401"/>
                          <a:pt x="-4406" y="32631"/>
                          <a:pt x="909" y="59204"/>
                        </a:cubicBezTo>
                        <a:cubicBezTo>
                          <a:pt x="6223" y="85777"/>
                          <a:pt x="38111" y="104377"/>
                          <a:pt x="64683" y="99063"/>
                        </a:cubicBezTo>
                        <a:cubicBezTo>
                          <a:pt x="69998" y="96406"/>
                          <a:pt x="67341" y="88434"/>
                          <a:pt x="62026" y="88434"/>
                        </a:cubicBezTo>
                        <a:cubicBezTo>
                          <a:pt x="40768" y="91091"/>
                          <a:pt x="16852" y="77805"/>
                          <a:pt x="11538" y="56547"/>
                        </a:cubicBezTo>
                        <a:cubicBezTo>
                          <a:pt x="6223" y="35289"/>
                          <a:pt x="22167" y="11373"/>
                          <a:pt x="40768" y="3401"/>
                        </a:cubicBezTo>
                        <a:cubicBezTo>
                          <a:pt x="46083" y="3401"/>
                          <a:pt x="46083" y="-1913"/>
                          <a:pt x="40768" y="744"/>
                        </a:cubicBezTo>
                        <a:lnTo>
                          <a:pt x="40768" y="744"/>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91" name="任意多边形: 形状 290"/>
                  <p:cNvSpPr/>
                  <p:nvPr/>
                </p:nvSpPr>
                <p:spPr>
                  <a:xfrm>
                    <a:off x="5761413" y="3329557"/>
                    <a:ext cx="296702" cy="252863"/>
                  </a:xfrm>
                  <a:custGeom>
                    <a:avLst/>
                    <a:gdLst>
                      <a:gd name="connsiteX0" fmla="*/ 267928 w 296702"/>
                      <a:gd name="connsiteY0" fmla="*/ 0 h 252863"/>
                      <a:gd name="connsiteX1" fmla="*/ 238698 w 296702"/>
                      <a:gd name="connsiteY1" fmla="*/ 26573 h 252863"/>
                      <a:gd name="connsiteX2" fmla="*/ 233383 w 296702"/>
                      <a:gd name="connsiteY2" fmla="*/ 66432 h 252863"/>
                      <a:gd name="connsiteX3" fmla="*/ 251984 w 296702"/>
                      <a:gd name="connsiteY3" fmla="*/ 100976 h 252863"/>
                      <a:gd name="connsiteX4" fmla="*/ 294501 w 296702"/>
                      <a:gd name="connsiteY4" fmla="*/ 106291 h 252863"/>
                      <a:gd name="connsiteX5" fmla="*/ 289186 w 296702"/>
                      <a:gd name="connsiteY5" fmla="*/ 95662 h 252863"/>
                      <a:gd name="connsiteX6" fmla="*/ 2201 w 296702"/>
                      <a:gd name="connsiteY6" fmla="*/ 241811 h 252863"/>
                      <a:gd name="connsiteX7" fmla="*/ 7516 w 296702"/>
                      <a:gd name="connsiteY7" fmla="*/ 252440 h 252863"/>
                      <a:gd name="connsiteX8" fmla="*/ 294501 w 296702"/>
                      <a:gd name="connsiteY8" fmla="*/ 106291 h 252863"/>
                      <a:gd name="connsiteX9" fmla="*/ 289186 w 296702"/>
                      <a:gd name="connsiteY9" fmla="*/ 95662 h 252863"/>
                      <a:gd name="connsiteX10" fmla="*/ 254642 w 296702"/>
                      <a:gd name="connsiteY10" fmla="*/ 87690 h 252863"/>
                      <a:gd name="connsiteX11" fmla="*/ 244013 w 296702"/>
                      <a:gd name="connsiteY11" fmla="*/ 58460 h 252863"/>
                      <a:gd name="connsiteX12" fmla="*/ 251984 w 296702"/>
                      <a:gd name="connsiteY12" fmla="*/ 29230 h 252863"/>
                      <a:gd name="connsiteX13" fmla="*/ 273242 w 296702"/>
                      <a:gd name="connsiteY13" fmla="*/ 5315 h 252863"/>
                      <a:gd name="connsiteX14" fmla="*/ 267928 w 296702"/>
                      <a:gd name="connsiteY14" fmla="*/ 0 h 252863"/>
                      <a:gd name="connsiteX15" fmla="*/ 267928 w 296702"/>
                      <a:gd name="connsiteY15" fmla="*/ 0 h 2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6702" h="252863">
                        <a:moveTo>
                          <a:pt x="267928" y="0"/>
                        </a:moveTo>
                        <a:cubicBezTo>
                          <a:pt x="254642" y="2657"/>
                          <a:pt x="244013" y="13286"/>
                          <a:pt x="238698" y="26573"/>
                        </a:cubicBezTo>
                        <a:cubicBezTo>
                          <a:pt x="233383" y="37202"/>
                          <a:pt x="230726" y="53145"/>
                          <a:pt x="233383" y="66432"/>
                        </a:cubicBezTo>
                        <a:cubicBezTo>
                          <a:pt x="236041" y="79718"/>
                          <a:pt x="241355" y="93004"/>
                          <a:pt x="251984" y="100976"/>
                        </a:cubicBezTo>
                        <a:cubicBezTo>
                          <a:pt x="262614" y="111605"/>
                          <a:pt x="281214" y="114263"/>
                          <a:pt x="294501" y="106291"/>
                        </a:cubicBezTo>
                        <a:cubicBezTo>
                          <a:pt x="299815" y="100976"/>
                          <a:pt x="294501" y="93004"/>
                          <a:pt x="289186" y="95662"/>
                        </a:cubicBezTo>
                        <a:cubicBezTo>
                          <a:pt x="193525" y="143492"/>
                          <a:pt x="97863" y="193981"/>
                          <a:pt x="2201" y="241811"/>
                        </a:cubicBezTo>
                        <a:cubicBezTo>
                          <a:pt x="-3113" y="244469"/>
                          <a:pt x="2201" y="255098"/>
                          <a:pt x="7516" y="252440"/>
                        </a:cubicBezTo>
                        <a:cubicBezTo>
                          <a:pt x="103177" y="204610"/>
                          <a:pt x="198839" y="156779"/>
                          <a:pt x="294501" y="106291"/>
                        </a:cubicBezTo>
                        <a:cubicBezTo>
                          <a:pt x="291844" y="103634"/>
                          <a:pt x="291844" y="100976"/>
                          <a:pt x="289186" y="95662"/>
                        </a:cubicBezTo>
                        <a:cubicBezTo>
                          <a:pt x="278557" y="103634"/>
                          <a:pt x="262614" y="98319"/>
                          <a:pt x="254642" y="87690"/>
                        </a:cubicBezTo>
                        <a:cubicBezTo>
                          <a:pt x="246670" y="79718"/>
                          <a:pt x="244013" y="69089"/>
                          <a:pt x="244013" y="58460"/>
                        </a:cubicBezTo>
                        <a:cubicBezTo>
                          <a:pt x="244013" y="47831"/>
                          <a:pt x="246670" y="37202"/>
                          <a:pt x="251984" y="29230"/>
                        </a:cubicBezTo>
                        <a:cubicBezTo>
                          <a:pt x="257299" y="18601"/>
                          <a:pt x="265271" y="13286"/>
                          <a:pt x="273242" y="5315"/>
                        </a:cubicBezTo>
                        <a:cubicBezTo>
                          <a:pt x="273242" y="2657"/>
                          <a:pt x="270586" y="0"/>
                          <a:pt x="267928" y="0"/>
                        </a:cubicBezTo>
                        <a:lnTo>
                          <a:pt x="267928" y="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92" name="任意多边形: 形状 291"/>
                  <p:cNvSpPr/>
                  <p:nvPr/>
                </p:nvSpPr>
                <p:spPr>
                  <a:xfrm>
                    <a:off x="5099298" y="3574025"/>
                    <a:ext cx="659413" cy="37201"/>
                  </a:xfrm>
                  <a:custGeom>
                    <a:avLst/>
                    <a:gdLst>
                      <a:gd name="connsiteX0" fmla="*/ 2657 w 659413"/>
                      <a:gd name="connsiteY0" fmla="*/ 34545 h 37201"/>
                      <a:gd name="connsiteX1" fmla="*/ 69089 w 659413"/>
                      <a:gd name="connsiteY1" fmla="*/ 37202 h 37201"/>
                      <a:gd name="connsiteX2" fmla="*/ 132863 w 659413"/>
                      <a:gd name="connsiteY2" fmla="*/ 37202 h 37201"/>
                      <a:gd name="connsiteX3" fmla="*/ 260412 w 659413"/>
                      <a:gd name="connsiteY3" fmla="*/ 31887 h 37201"/>
                      <a:gd name="connsiteX4" fmla="*/ 515510 w 659413"/>
                      <a:gd name="connsiteY4" fmla="*/ 18601 h 37201"/>
                      <a:gd name="connsiteX5" fmla="*/ 584599 w 659413"/>
                      <a:gd name="connsiteY5" fmla="*/ 13286 h 37201"/>
                      <a:gd name="connsiteX6" fmla="*/ 621801 w 659413"/>
                      <a:gd name="connsiteY6" fmla="*/ 10629 h 37201"/>
                      <a:gd name="connsiteX7" fmla="*/ 656345 w 659413"/>
                      <a:gd name="connsiteY7" fmla="*/ 7972 h 37201"/>
                      <a:gd name="connsiteX8" fmla="*/ 656345 w 659413"/>
                      <a:gd name="connsiteY8" fmla="*/ 0 h 37201"/>
                      <a:gd name="connsiteX9" fmla="*/ 624458 w 659413"/>
                      <a:gd name="connsiteY9" fmla="*/ 2657 h 37201"/>
                      <a:gd name="connsiteX10" fmla="*/ 589913 w 659413"/>
                      <a:gd name="connsiteY10" fmla="*/ 5315 h 37201"/>
                      <a:gd name="connsiteX11" fmla="*/ 526139 w 659413"/>
                      <a:gd name="connsiteY11" fmla="*/ 10629 h 37201"/>
                      <a:gd name="connsiteX12" fmla="*/ 398590 w 659413"/>
                      <a:gd name="connsiteY12" fmla="*/ 18601 h 37201"/>
                      <a:gd name="connsiteX13" fmla="*/ 143492 w 659413"/>
                      <a:gd name="connsiteY13" fmla="*/ 29230 h 37201"/>
                      <a:gd name="connsiteX14" fmla="*/ 71746 w 659413"/>
                      <a:gd name="connsiteY14" fmla="*/ 31887 h 37201"/>
                      <a:gd name="connsiteX15" fmla="*/ 0 w 659413"/>
                      <a:gd name="connsiteY15" fmla="*/ 37202 h 37201"/>
                      <a:gd name="connsiteX16" fmla="*/ 2657 w 659413"/>
                      <a:gd name="connsiteY16" fmla="*/ 34545 h 37201"/>
                      <a:gd name="connsiteX17" fmla="*/ 2657 w 659413"/>
                      <a:gd name="connsiteY17" fmla="*/ 34545 h 3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9413" h="37201">
                        <a:moveTo>
                          <a:pt x="2657" y="34545"/>
                        </a:moveTo>
                        <a:cubicBezTo>
                          <a:pt x="23915" y="37202"/>
                          <a:pt x="45174" y="37202"/>
                          <a:pt x="69089" y="37202"/>
                        </a:cubicBezTo>
                        <a:cubicBezTo>
                          <a:pt x="90347" y="37202"/>
                          <a:pt x="111605" y="37202"/>
                          <a:pt x="132863" y="37202"/>
                        </a:cubicBezTo>
                        <a:cubicBezTo>
                          <a:pt x="175380" y="37202"/>
                          <a:pt x="217896" y="34545"/>
                          <a:pt x="260412" y="31887"/>
                        </a:cubicBezTo>
                        <a:cubicBezTo>
                          <a:pt x="345445" y="29230"/>
                          <a:pt x="430477" y="23915"/>
                          <a:pt x="515510" y="18601"/>
                        </a:cubicBezTo>
                        <a:cubicBezTo>
                          <a:pt x="539425" y="15944"/>
                          <a:pt x="563341" y="15944"/>
                          <a:pt x="584599" y="13286"/>
                        </a:cubicBezTo>
                        <a:cubicBezTo>
                          <a:pt x="597885" y="13286"/>
                          <a:pt x="608514" y="10629"/>
                          <a:pt x="621801" y="10629"/>
                        </a:cubicBezTo>
                        <a:cubicBezTo>
                          <a:pt x="632430" y="10629"/>
                          <a:pt x="645716" y="10629"/>
                          <a:pt x="656345" y="7972"/>
                        </a:cubicBezTo>
                        <a:cubicBezTo>
                          <a:pt x="661660" y="7972"/>
                          <a:pt x="659002" y="0"/>
                          <a:pt x="656345" y="0"/>
                        </a:cubicBezTo>
                        <a:cubicBezTo>
                          <a:pt x="645716" y="0"/>
                          <a:pt x="635087" y="0"/>
                          <a:pt x="624458" y="2657"/>
                        </a:cubicBezTo>
                        <a:cubicBezTo>
                          <a:pt x="613829" y="2657"/>
                          <a:pt x="600543" y="5315"/>
                          <a:pt x="589913" y="5315"/>
                        </a:cubicBezTo>
                        <a:cubicBezTo>
                          <a:pt x="568655" y="7972"/>
                          <a:pt x="547397" y="7972"/>
                          <a:pt x="526139" y="10629"/>
                        </a:cubicBezTo>
                        <a:cubicBezTo>
                          <a:pt x="483623" y="13286"/>
                          <a:pt x="441107" y="15944"/>
                          <a:pt x="398590" y="18601"/>
                        </a:cubicBezTo>
                        <a:cubicBezTo>
                          <a:pt x="313558" y="23915"/>
                          <a:pt x="228525" y="26573"/>
                          <a:pt x="143492" y="29230"/>
                        </a:cubicBezTo>
                        <a:cubicBezTo>
                          <a:pt x="119577" y="29230"/>
                          <a:pt x="95661" y="31887"/>
                          <a:pt x="71746" y="31887"/>
                        </a:cubicBezTo>
                        <a:cubicBezTo>
                          <a:pt x="47831" y="31887"/>
                          <a:pt x="23915" y="31887"/>
                          <a:pt x="0" y="37202"/>
                        </a:cubicBezTo>
                        <a:cubicBezTo>
                          <a:pt x="0" y="31887"/>
                          <a:pt x="2657" y="34545"/>
                          <a:pt x="2657" y="34545"/>
                        </a:cubicBezTo>
                        <a:lnTo>
                          <a:pt x="2657" y="3454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93" name="任意多边形: 形状 292"/>
                  <p:cNvSpPr/>
                  <p:nvPr/>
                </p:nvSpPr>
                <p:spPr>
                  <a:xfrm>
                    <a:off x="5787530" y="3329557"/>
                    <a:ext cx="222546" cy="15943"/>
                  </a:xfrm>
                  <a:custGeom>
                    <a:avLst/>
                    <a:gdLst>
                      <a:gd name="connsiteX0" fmla="*/ 0 w 222546"/>
                      <a:gd name="connsiteY0" fmla="*/ 13286 h 15943"/>
                      <a:gd name="connsiteX1" fmla="*/ 26572 w 222546"/>
                      <a:gd name="connsiteY1" fmla="*/ 15944 h 15943"/>
                      <a:gd name="connsiteX2" fmla="*/ 55802 w 222546"/>
                      <a:gd name="connsiteY2" fmla="*/ 15944 h 15943"/>
                      <a:gd name="connsiteX3" fmla="*/ 111605 w 222546"/>
                      <a:gd name="connsiteY3" fmla="*/ 15944 h 15943"/>
                      <a:gd name="connsiteX4" fmla="*/ 167408 w 222546"/>
                      <a:gd name="connsiteY4" fmla="*/ 13286 h 15943"/>
                      <a:gd name="connsiteX5" fmla="*/ 220553 w 222546"/>
                      <a:gd name="connsiteY5" fmla="*/ 5315 h 15943"/>
                      <a:gd name="connsiteX6" fmla="*/ 220553 w 222546"/>
                      <a:gd name="connsiteY6" fmla="*/ 0 h 15943"/>
                      <a:gd name="connsiteX7" fmla="*/ 164750 w 222546"/>
                      <a:gd name="connsiteY7" fmla="*/ 7972 h 15943"/>
                      <a:gd name="connsiteX8" fmla="*/ 111605 w 222546"/>
                      <a:gd name="connsiteY8" fmla="*/ 10629 h 15943"/>
                      <a:gd name="connsiteX9" fmla="*/ 55802 w 222546"/>
                      <a:gd name="connsiteY9" fmla="*/ 10629 h 15943"/>
                      <a:gd name="connsiteX10" fmla="*/ 26572 w 222546"/>
                      <a:gd name="connsiteY10" fmla="*/ 10629 h 15943"/>
                      <a:gd name="connsiteX11" fmla="*/ 0 w 222546"/>
                      <a:gd name="connsiteY11" fmla="*/ 13286 h 15943"/>
                      <a:gd name="connsiteX12" fmla="*/ 0 w 222546"/>
                      <a:gd name="connsiteY12" fmla="*/ 13286 h 15943"/>
                      <a:gd name="connsiteX13" fmla="*/ 0 w 222546"/>
                      <a:gd name="connsiteY13" fmla="*/ 13286 h 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2546" h="15943">
                        <a:moveTo>
                          <a:pt x="0" y="13286"/>
                        </a:moveTo>
                        <a:cubicBezTo>
                          <a:pt x="7971" y="15944"/>
                          <a:pt x="18601" y="15944"/>
                          <a:pt x="26572" y="15944"/>
                        </a:cubicBezTo>
                        <a:cubicBezTo>
                          <a:pt x="37202" y="15944"/>
                          <a:pt x="45174" y="15944"/>
                          <a:pt x="55802" y="15944"/>
                        </a:cubicBezTo>
                        <a:cubicBezTo>
                          <a:pt x="74403" y="15944"/>
                          <a:pt x="93004" y="15944"/>
                          <a:pt x="111605" y="15944"/>
                        </a:cubicBezTo>
                        <a:cubicBezTo>
                          <a:pt x="130206" y="15944"/>
                          <a:pt x="148807" y="15944"/>
                          <a:pt x="167408" y="13286"/>
                        </a:cubicBezTo>
                        <a:cubicBezTo>
                          <a:pt x="186008" y="10629"/>
                          <a:pt x="204609" y="10629"/>
                          <a:pt x="220553" y="5315"/>
                        </a:cubicBezTo>
                        <a:cubicBezTo>
                          <a:pt x="223211" y="5315"/>
                          <a:pt x="223211" y="0"/>
                          <a:pt x="220553" y="0"/>
                        </a:cubicBezTo>
                        <a:cubicBezTo>
                          <a:pt x="201952" y="2657"/>
                          <a:pt x="183351" y="5315"/>
                          <a:pt x="164750" y="7972"/>
                        </a:cubicBezTo>
                        <a:cubicBezTo>
                          <a:pt x="146150" y="10629"/>
                          <a:pt x="127549" y="10629"/>
                          <a:pt x="111605" y="10629"/>
                        </a:cubicBezTo>
                        <a:cubicBezTo>
                          <a:pt x="93004" y="10629"/>
                          <a:pt x="74403" y="10629"/>
                          <a:pt x="55802" y="10629"/>
                        </a:cubicBezTo>
                        <a:cubicBezTo>
                          <a:pt x="45174" y="10629"/>
                          <a:pt x="37202" y="10629"/>
                          <a:pt x="26572" y="10629"/>
                        </a:cubicBezTo>
                        <a:cubicBezTo>
                          <a:pt x="18601" y="10629"/>
                          <a:pt x="7971" y="10629"/>
                          <a:pt x="0" y="13286"/>
                        </a:cubicBezTo>
                        <a:cubicBezTo>
                          <a:pt x="0" y="10629"/>
                          <a:pt x="0" y="10629"/>
                          <a:pt x="0" y="13286"/>
                        </a:cubicBezTo>
                        <a:lnTo>
                          <a:pt x="0" y="13286"/>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94" name="任意多边形: 形状 293"/>
                  <p:cNvSpPr/>
                  <p:nvPr/>
                </p:nvSpPr>
                <p:spPr>
                  <a:xfrm>
                    <a:off x="5165729" y="3430533"/>
                    <a:ext cx="126072" cy="58459"/>
                  </a:xfrm>
                  <a:custGeom>
                    <a:avLst/>
                    <a:gdLst>
                      <a:gd name="connsiteX0" fmla="*/ 5314 w 126072"/>
                      <a:gd name="connsiteY0" fmla="*/ 55803 h 58459"/>
                      <a:gd name="connsiteX1" fmla="*/ 0 w 126072"/>
                      <a:gd name="connsiteY1" fmla="*/ 55803 h 58459"/>
                      <a:gd name="connsiteX2" fmla="*/ 2657 w 126072"/>
                      <a:gd name="connsiteY2" fmla="*/ 58460 h 58459"/>
                      <a:gd name="connsiteX3" fmla="*/ 2657 w 126072"/>
                      <a:gd name="connsiteY3" fmla="*/ 58460 h 58459"/>
                      <a:gd name="connsiteX4" fmla="*/ 13286 w 126072"/>
                      <a:gd name="connsiteY4" fmla="*/ 53145 h 58459"/>
                      <a:gd name="connsiteX5" fmla="*/ 37202 w 126072"/>
                      <a:gd name="connsiteY5" fmla="*/ 42516 h 58459"/>
                      <a:gd name="connsiteX6" fmla="*/ 71746 w 126072"/>
                      <a:gd name="connsiteY6" fmla="*/ 26573 h 58459"/>
                      <a:gd name="connsiteX7" fmla="*/ 98319 w 126072"/>
                      <a:gd name="connsiteY7" fmla="*/ 15944 h 58459"/>
                      <a:gd name="connsiteX8" fmla="*/ 124891 w 126072"/>
                      <a:gd name="connsiteY8" fmla="*/ 5315 h 58459"/>
                      <a:gd name="connsiteX9" fmla="*/ 124891 w 126072"/>
                      <a:gd name="connsiteY9" fmla="*/ 0 h 58459"/>
                      <a:gd name="connsiteX10" fmla="*/ 95661 w 126072"/>
                      <a:gd name="connsiteY10" fmla="*/ 7972 h 58459"/>
                      <a:gd name="connsiteX11" fmla="*/ 66432 w 126072"/>
                      <a:gd name="connsiteY11" fmla="*/ 21258 h 58459"/>
                      <a:gd name="connsiteX12" fmla="*/ 31887 w 126072"/>
                      <a:gd name="connsiteY12" fmla="*/ 37202 h 58459"/>
                      <a:gd name="connsiteX13" fmla="*/ 5314 w 126072"/>
                      <a:gd name="connsiteY13" fmla="*/ 50488 h 58459"/>
                      <a:gd name="connsiteX14" fmla="*/ 2657 w 126072"/>
                      <a:gd name="connsiteY14" fmla="*/ 55803 h 58459"/>
                      <a:gd name="connsiteX15" fmla="*/ 10629 w 126072"/>
                      <a:gd name="connsiteY15" fmla="*/ 55803 h 58459"/>
                      <a:gd name="connsiteX16" fmla="*/ 5314 w 126072"/>
                      <a:gd name="connsiteY16" fmla="*/ 55803 h 58459"/>
                      <a:gd name="connsiteX17" fmla="*/ 5314 w 126072"/>
                      <a:gd name="connsiteY17" fmla="*/ 55803 h 5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072" h="58459">
                        <a:moveTo>
                          <a:pt x="5314" y="55803"/>
                        </a:moveTo>
                        <a:cubicBezTo>
                          <a:pt x="5314" y="55803"/>
                          <a:pt x="0" y="55803"/>
                          <a:pt x="0" y="55803"/>
                        </a:cubicBezTo>
                        <a:cubicBezTo>
                          <a:pt x="0" y="55803"/>
                          <a:pt x="0" y="58460"/>
                          <a:pt x="2657" y="58460"/>
                        </a:cubicBezTo>
                        <a:cubicBezTo>
                          <a:pt x="2657" y="58460"/>
                          <a:pt x="2657" y="58460"/>
                          <a:pt x="2657" y="58460"/>
                        </a:cubicBezTo>
                        <a:cubicBezTo>
                          <a:pt x="5314" y="58460"/>
                          <a:pt x="7971" y="55803"/>
                          <a:pt x="13286" y="53145"/>
                        </a:cubicBezTo>
                        <a:cubicBezTo>
                          <a:pt x="21258" y="50488"/>
                          <a:pt x="29230" y="45174"/>
                          <a:pt x="37202" y="42516"/>
                        </a:cubicBezTo>
                        <a:cubicBezTo>
                          <a:pt x="47831" y="37202"/>
                          <a:pt x="58460" y="31887"/>
                          <a:pt x="71746" y="26573"/>
                        </a:cubicBezTo>
                        <a:cubicBezTo>
                          <a:pt x="79718" y="23915"/>
                          <a:pt x="90347" y="18601"/>
                          <a:pt x="98319" y="15944"/>
                        </a:cubicBezTo>
                        <a:cubicBezTo>
                          <a:pt x="106291" y="13286"/>
                          <a:pt x="114263" y="10629"/>
                          <a:pt x="124891" y="5315"/>
                        </a:cubicBezTo>
                        <a:cubicBezTo>
                          <a:pt x="127549" y="5315"/>
                          <a:pt x="124891" y="0"/>
                          <a:pt x="124891" y="0"/>
                        </a:cubicBezTo>
                        <a:cubicBezTo>
                          <a:pt x="114263" y="2657"/>
                          <a:pt x="103633" y="5315"/>
                          <a:pt x="95661" y="7972"/>
                        </a:cubicBezTo>
                        <a:cubicBezTo>
                          <a:pt x="85033" y="10629"/>
                          <a:pt x="74403" y="15944"/>
                          <a:pt x="66432" y="21258"/>
                        </a:cubicBezTo>
                        <a:cubicBezTo>
                          <a:pt x="55802" y="26573"/>
                          <a:pt x="42516" y="31887"/>
                          <a:pt x="31887" y="37202"/>
                        </a:cubicBezTo>
                        <a:cubicBezTo>
                          <a:pt x="23915" y="42516"/>
                          <a:pt x="13286" y="45174"/>
                          <a:pt x="5314" y="50488"/>
                        </a:cubicBezTo>
                        <a:cubicBezTo>
                          <a:pt x="2657" y="50488"/>
                          <a:pt x="2657" y="53145"/>
                          <a:pt x="2657" y="55803"/>
                        </a:cubicBezTo>
                        <a:cubicBezTo>
                          <a:pt x="5314" y="58460"/>
                          <a:pt x="7971" y="55803"/>
                          <a:pt x="10629" y="55803"/>
                        </a:cubicBezTo>
                        <a:cubicBezTo>
                          <a:pt x="7971" y="58460"/>
                          <a:pt x="7971" y="55803"/>
                          <a:pt x="5314" y="55803"/>
                        </a:cubicBezTo>
                        <a:lnTo>
                          <a:pt x="5314" y="55803"/>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95" name="任意多边形: 形状 294"/>
                  <p:cNvSpPr/>
                  <p:nvPr/>
                </p:nvSpPr>
                <p:spPr>
                  <a:xfrm>
                    <a:off x="5208246" y="3432090"/>
                    <a:ext cx="120677" cy="67532"/>
                  </a:xfrm>
                  <a:custGeom>
                    <a:avLst/>
                    <a:gdLst>
                      <a:gd name="connsiteX0" fmla="*/ 5315 w 120677"/>
                      <a:gd name="connsiteY0" fmla="*/ 67532 h 67532"/>
                      <a:gd name="connsiteX1" fmla="*/ 63774 w 120677"/>
                      <a:gd name="connsiteY1" fmla="*/ 35645 h 67532"/>
                      <a:gd name="connsiteX2" fmla="*/ 93004 w 120677"/>
                      <a:gd name="connsiteY2" fmla="*/ 19702 h 67532"/>
                      <a:gd name="connsiteX3" fmla="*/ 119577 w 120677"/>
                      <a:gd name="connsiteY3" fmla="*/ 3758 h 67532"/>
                      <a:gd name="connsiteX4" fmla="*/ 116920 w 120677"/>
                      <a:gd name="connsiteY4" fmla="*/ 1101 h 67532"/>
                      <a:gd name="connsiteX5" fmla="*/ 87690 w 120677"/>
                      <a:gd name="connsiteY5" fmla="*/ 14387 h 67532"/>
                      <a:gd name="connsiteX6" fmla="*/ 58460 w 120677"/>
                      <a:gd name="connsiteY6" fmla="*/ 30331 h 67532"/>
                      <a:gd name="connsiteX7" fmla="*/ 0 w 120677"/>
                      <a:gd name="connsiteY7" fmla="*/ 64875 h 67532"/>
                      <a:gd name="connsiteX8" fmla="*/ 5315 w 120677"/>
                      <a:gd name="connsiteY8" fmla="*/ 67532 h 67532"/>
                      <a:gd name="connsiteX9" fmla="*/ 5315 w 120677"/>
                      <a:gd name="connsiteY9" fmla="*/ 67532 h 6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77" h="67532">
                        <a:moveTo>
                          <a:pt x="5315" y="67532"/>
                        </a:moveTo>
                        <a:cubicBezTo>
                          <a:pt x="26573" y="56903"/>
                          <a:pt x="45174" y="46274"/>
                          <a:pt x="63774" y="35645"/>
                        </a:cubicBezTo>
                        <a:cubicBezTo>
                          <a:pt x="74403" y="30331"/>
                          <a:pt x="82375" y="25016"/>
                          <a:pt x="93004" y="19702"/>
                        </a:cubicBezTo>
                        <a:cubicBezTo>
                          <a:pt x="100976" y="14387"/>
                          <a:pt x="111605" y="9072"/>
                          <a:pt x="119577" y="3758"/>
                        </a:cubicBezTo>
                        <a:cubicBezTo>
                          <a:pt x="122234" y="1101"/>
                          <a:pt x="119577" y="-1557"/>
                          <a:pt x="116920" y="1101"/>
                        </a:cubicBezTo>
                        <a:cubicBezTo>
                          <a:pt x="106291" y="3758"/>
                          <a:pt x="98319" y="9072"/>
                          <a:pt x="87690" y="14387"/>
                        </a:cubicBezTo>
                        <a:cubicBezTo>
                          <a:pt x="77061" y="19702"/>
                          <a:pt x="69089" y="25016"/>
                          <a:pt x="58460" y="30331"/>
                        </a:cubicBezTo>
                        <a:cubicBezTo>
                          <a:pt x="39859" y="40960"/>
                          <a:pt x="18601" y="51589"/>
                          <a:pt x="0" y="64875"/>
                        </a:cubicBezTo>
                        <a:cubicBezTo>
                          <a:pt x="2657" y="64875"/>
                          <a:pt x="2657" y="67532"/>
                          <a:pt x="5315" y="67532"/>
                        </a:cubicBezTo>
                        <a:lnTo>
                          <a:pt x="5315" y="67532"/>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96" name="任意多边形: 形状 295"/>
                  <p:cNvSpPr/>
                  <p:nvPr/>
                </p:nvSpPr>
                <p:spPr>
                  <a:xfrm>
                    <a:off x="5261391" y="3429432"/>
                    <a:ext cx="115363" cy="70913"/>
                  </a:xfrm>
                  <a:custGeom>
                    <a:avLst/>
                    <a:gdLst>
                      <a:gd name="connsiteX0" fmla="*/ 5315 w 115363"/>
                      <a:gd name="connsiteY0" fmla="*/ 70190 h 70913"/>
                      <a:gd name="connsiteX1" fmla="*/ 61118 w 115363"/>
                      <a:gd name="connsiteY1" fmla="*/ 38303 h 70913"/>
                      <a:gd name="connsiteX2" fmla="*/ 87690 w 115363"/>
                      <a:gd name="connsiteY2" fmla="*/ 22359 h 70913"/>
                      <a:gd name="connsiteX3" fmla="*/ 114263 w 115363"/>
                      <a:gd name="connsiteY3" fmla="*/ 3758 h 70913"/>
                      <a:gd name="connsiteX4" fmla="*/ 111605 w 115363"/>
                      <a:gd name="connsiteY4" fmla="*/ 1101 h 70913"/>
                      <a:gd name="connsiteX5" fmla="*/ 85033 w 115363"/>
                      <a:gd name="connsiteY5" fmla="*/ 14387 h 70913"/>
                      <a:gd name="connsiteX6" fmla="*/ 55803 w 115363"/>
                      <a:gd name="connsiteY6" fmla="*/ 30331 h 70913"/>
                      <a:gd name="connsiteX7" fmla="*/ 0 w 115363"/>
                      <a:gd name="connsiteY7" fmla="*/ 64875 h 70913"/>
                      <a:gd name="connsiteX8" fmla="*/ 5315 w 115363"/>
                      <a:gd name="connsiteY8" fmla="*/ 70190 h 70913"/>
                      <a:gd name="connsiteX9" fmla="*/ 5315 w 115363"/>
                      <a:gd name="connsiteY9" fmla="*/ 70190 h 7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363" h="70913">
                        <a:moveTo>
                          <a:pt x="5315" y="70190"/>
                        </a:moveTo>
                        <a:cubicBezTo>
                          <a:pt x="23915" y="59561"/>
                          <a:pt x="42516" y="48932"/>
                          <a:pt x="61118" y="38303"/>
                        </a:cubicBezTo>
                        <a:cubicBezTo>
                          <a:pt x="69089" y="32988"/>
                          <a:pt x="79718" y="27673"/>
                          <a:pt x="87690" y="22359"/>
                        </a:cubicBezTo>
                        <a:cubicBezTo>
                          <a:pt x="95662" y="17044"/>
                          <a:pt x="106291" y="11730"/>
                          <a:pt x="114263" y="3758"/>
                        </a:cubicBezTo>
                        <a:cubicBezTo>
                          <a:pt x="116920" y="1101"/>
                          <a:pt x="114263" y="-1557"/>
                          <a:pt x="111605" y="1101"/>
                        </a:cubicBezTo>
                        <a:cubicBezTo>
                          <a:pt x="100976" y="3758"/>
                          <a:pt x="93004" y="9072"/>
                          <a:pt x="85033" y="14387"/>
                        </a:cubicBezTo>
                        <a:cubicBezTo>
                          <a:pt x="74404" y="19702"/>
                          <a:pt x="66432" y="25016"/>
                          <a:pt x="55803" y="30331"/>
                        </a:cubicBezTo>
                        <a:cubicBezTo>
                          <a:pt x="37202" y="40960"/>
                          <a:pt x="18601" y="51589"/>
                          <a:pt x="0" y="64875"/>
                        </a:cubicBezTo>
                        <a:cubicBezTo>
                          <a:pt x="0" y="67532"/>
                          <a:pt x="2657" y="72847"/>
                          <a:pt x="5315" y="70190"/>
                        </a:cubicBezTo>
                        <a:lnTo>
                          <a:pt x="5315" y="7019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97" name="任意多边形: 形状 296"/>
                  <p:cNvSpPr/>
                  <p:nvPr/>
                </p:nvSpPr>
                <p:spPr>
                  <a:xfrm>
                    <a:off x="5322097" y="3413489"/>
                    <a:ext cx="152976" cy="86877"/>
                  </a:xfrm>
                  <a:custGeom>
                    <a:avLst/>
                    <a:gdLst>
                      <a:gd name="connsiteX0" fmla="*/ 3068 w 152976"/>
                      <a:gd name="connsiteY0" fmla="*/ 86133 h 86877"/>
                      <a:gd name="connsiteX1" fmla="*/ 77472 w 152976"/>
                      <a:gd name="connsiteY1" fmla="*/ 43617 h 86877"/>
                      <a:gd name="connsiteX2" fmla="*/ 114673 w 152976"/>
                      <a:gd name="connsiteY2" fmla="*/ 25016 h 86877"/>
                      <a:gd name="connsiteX3" fmla="*/ 151875 w 152976"/>
                      <a:gd name="connsiteY3" fmla="*/ 3758 h 86877"/>
                      <a:gd name="connsiteX4" fmla="*/ 149218 w 152976"/>
                      <a:gd name="connsiteY4" fmla="*/ 1101 h 86877"/>
                      <a:gd name="connsiteX5" fmla="*/ 112016 w 152976"/>
                      <a:gd name="connsiteY5" fmla="*/ 17044 h 86877"/>
                      <a:gd name="connsiteX6" fmla="*/ 74814 w 152976"/>
                      <a:gd name="connsiteY6" fmla="*/ 38302 h 86877"/>
                      <a:gd name="connsiteX7" fmla="*/ 3068 w 152976"/>
                      <a:gd name="connsiteY7" fmla="*/ 83476 h 86877"/>
                      <a:gd name="connsiteX8" fmla="*/ 3068 w 152976"/>
                      <a:gd name="connsiteY8" fmla="*/ 86133 h 86877"/>
                      <a:gd name="connsiteX9" fmla="*/ 3068 w 152976"/>
                      <a:gd name="connsiteY9" fmla="*/ 86133 h 8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76" h="86877">
                        <a:moveTo>
                          <a:pt x="3068" y="86133"/>
                        </a:moveTo>
                        <a:cubicBezTo>
                          <a:pt x="26983" y="72847"/>
                          <a:pt x="50899" y="56903"/>
                          <a:pt x="77472" y="43617"/>
                        </a:cubicBezTo>
                        <a:cubicBezTo>
                          <a:pt x="90758" y="35645"/>
                          <a:pt x="101387" y="30331"/>
                          <a:pt x="114673" y="25016"/>
                        </a:cubicBezTo>
                        <a:cubicBezTo>
                          <a:pt x="127960" y="19702"/>
                          <a:pt x="141246" y="11730"/>
                          <a:pt x="151875" y="3758"/>
                        </a:cubicBezTo>
                        <a:cubicBezTo>
                          <a:pt x="154533" y="1101"/>
                          <a:pt x="151875" y="-1557"/>
                          <a:pt x="149218" y="1101"/>
                        </a:cubicBezTo>
                        <a:cubicBezTo>
                          <a:pt x="135932" y="3758"/>
                          <a:pt x="122645" y="11730"/>
                          <a:pt x="112016" y="17044"/>
                        </a:cubicBezTo>
                        <a:cubicBezTo>
                          <a:pt x="98730" y="25016"/>
                          <a:pt x="85444" y="30331"/>
                          <a:pt x="74814" y="38302"/>
                        </a:cubicBezTo>
                        <a:cubicBezTo>
                          <a:pt x="50899" y="51589"/>
                          <a:pt x="24327" y="67532"/>
                          <a:pt x="3068" y="83476"/>
                        </a:cubicBezTo>
                        <a:cubicBezTo>
                          <a:pt x="-2246" y="83476"/>
                          <a:pt x="411" y="88791"/>
                          <a:pt x="3068" y="86133"/>
                        </a:cubicBezTo>
                        <a:lnTo>
                          <a:pt x="3068" y="86133"/>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98" name="任意多边形: 形状 297"/>
                  <p:cNvSpPr/>
                  <p:nvPr/>
                </p:nvSpPr>
                <p:spPr>
                  <a:xfrm>
                    <a:off x="5386947" y="3414589"/>
                    <a:ext cx="151900" cy="87689"/>
                  </a:xfrm>
                  <a:custGeom>
                    <a:avLst/>
                    <a:gdLst>
                      <a:gd name="connsiteX0" fmla="*/ 1993 w 151900"/>
                      <a:gd name="connsiteY0" fmla="*/ 87690 h 87689"/>
                      <a:gd name="connsiteX1" fmla="*/ 36537 w 151900"/>
                      <a:gd name="connsiteY1" fmla="*/ 63774 h 87689"/>
                      <a:gd name="connsiteX2" fmla="*/ 73739 w 151900"/>
                      <a:gd name="connsiteY2" fmla="*/ 42516 h 87689"/>
                      <a:gd name="connsiteX3" fmla="*/ 110941 w 151900"/>
                      <a:gd name="connsiteY3" fmla="*/ 23915 h 87689"/>
                      <a:gd name="connsiteX4" fmla="*/ 150800 w 151900"/>
                      <a:gd name="connsiteY4" fmla="*/ 5314 h 87689"/>
                      <a:gd name="connsiteX5" fmla="*/ 148143 w 151900"/>
                      <a:gd name="connsiteY5" fmla="*/ 0 h 87689"/>
                      <a:gd name="connsiteX6" fmla="*/ 108284 w 151900"/>
                      <a:gd name="connsiteY6" fmla="*/ 15943 h 87689"/>
                      <a:gd name="connsiteX7" fmla="*/ 71082 w 151900"/>
                      <a:gd name="connsiteY7" fmla="*/ 37202 h 87689"/>
                      <a:gd name="connsiteX8" fmla="*/ 36537 w 151900"/>
                      <a:gd name="connsiteY8" fmla="*/ 61117 h 87689"/>
                      <a:gd name="connsiteX9" fmla="*/ 1993 w 151900"/>
                      <a:gd name="connsiteY9" fmla="*/ 87690 h 87689"/>
                      <a:gd name="connsiteX10" fmla="*/ 1993 w 151900"/>
                      <a:gd name="connsiteY10" fmla="*/ 87690 h 87689"/>
                      <a:gd name="connsiteX11" fmla="*/ 1993 w 151900"/>
                      <a:gd name="connsiteY11" fmla="*/ 87690 h 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900" h="87689">
                        <a:moveTo>
                          <a:pt x="1993" y="87690"/>
                        </a:moveTo>
                        <a:cubicBezTo>
                          <a:pt x="15279" y="79718"/>
                          <a:pt x="25908" y="71746"/>
                          <a:pt x="36537" y="63774"/>
                        </a:cubicBezTo>
                        <a:cubicBezTo>
                          <a:pt x="47167" y="55803"/>
                          <a:pt x="60453" y="47831"/>
                          <a:pt x="73739" y="42516"/>
                        </a:cubicBezTo>
                        <a:cubicBezTo>
                          <a:pt x="84368" y="34544"/>
                          <a:pt x="97654" y="29230"/>
                          <a:pt x="110941" y="23915"/>
                        </a:cubicBezTo>
                        <a:cubicBezTo>
                          <a:pt x="124227" y="18601"/>
                          <a:pt x="137514" y="10629"/>
                          <a:pt x="150800" y="5314"/>
                        </a:cubicBezTo>
                        <a:cubicBezTo>
                          <a:pt x="153457" y="2657"/>
                          <a:pt x="150800" y="0"/>
                          <a:pt x="148143" y="0"/>
                        </a:cubicBezTo>
                        <a:cubicBezTo>
                          <a:pt x="134856" y="2657"/>
                          <a:pt x="121570" y="10629"/>
                          <a:pt x="108284" y="15943"/>
                        </a:cubicBezTo>
                        <a:cubicBezTo>
                          <a:pt x="94997" y="21258"/>
                          <a:pt x="81711" y="29230"/>
                          <a:pt x="71082" y="37202"/>
                        </a:cubicBezTo>
                        <a:cubicBezTo>
                          <a:pt x="57795" y="45174"/>
                          <a:pt x="47167" y="53145"/>
                          <a:pt x="36537" y="61117"/>
                        </a:cubicBezTo>
                        <a:cubicBezTo>
                          <a:pt x="25908" y="69089"/>
                          <a:pt x="12622" y="77061"/>
                          <a:pt x="1993" y="87690"/>
                        </a:cubicBezTo>
                        <a:cubicBezTo>
                          <a:pt x="-664" y="85033"/>
                          <a:pt x="-664" y="87690"/>
                          <a:pt x="1993" y="87690"/>
                        </a:cubicBezTo>
                        <a:lnTo>
                          <a:pt x="1993" y="8769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99" name="任意多边形: 形状 298"/>
                  <p:cNvSpPr/>
                  <p:nvPr/>
                </p:nvSpPr>
                <p:spPr>
                  <a:xfrm>
                    <a:off x="5448064" y="3400202"/>
                    <a:ext cx="149243" cy="92628"/>
                  </a:xfrm>
                  <a:custGeom>
                    <a:avLst/>
                    <a:gdLst>
                      <a:gd name="connsiteX0" fmla="*/ 1993 w 149243"/>
                      <a:gd name="connsiteY0" fmla="*/ 91448 h 92628"/>
                      <a:gd name="connsiteX1" fmla="*/ 76397 w 149243"/>
                      <a:gd name="connsiteY1" fmla="*/ 48931 h 92628"/>
                      <a:gd name="connsiteX2" fmla="*/ 113598 w 149243"/>
                      <a:gd name="connsiteY2" fmla="*/ 27673 h 92628"/>
                      <a:gd name="connsiteX3" fmla="*/ 148143 w 149243"/>
                      <a:gd name="connsiteY3" fmla="*/ 3758 h 92628"/>
                      <a:gd name="connsiteX4" fmla="*/ 145485 w 149243"/>
                      <a:gd name="connsiteY4" fmla="*/ 1101 h 92628"/>
                      <a:gd name="connsiteX5" fmla="*/ 110941 w 149243"/>
                      <a:gd name="connsiteY5" fmla="*/ 19702 h 92628"/>
                      <a:gd name="connsiteX6" fmla="*/ 73739 w 149243"/>
                      <a:gd name="connsiteY6" fmla="*/ 43617 h 92628"/>
                      <a:gd name="connsiteX7" fmla="*/ 1993 w 149243"/>
                      <a:gd name="connsiteY7" fmla="*/ 91448 h 92628"/>
                      <a:gd name="connsiteX8" fmla="*/ 1993 w 149243"/>
                      <a:gd name="connsiteY8" fmla="*/ 91448 h 92628"/>
                      <a:gd name="connsiteX9" fmla="*/ 1993 w 149243"/>
                      <a:gd name="connsiteY9" fmla="*/ 91448 h 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43" h="92628">
                        <a:moveTo>
                          <a:pt x="1993" y="91448"/>
                        </a:moveTo>
                        <a:cubicBezTo>
                          <a:pt x="28566" y="78161"/>
                          <a:pt x="52481" y="64875"/>
                          <a:pt x="76397" y="48931"/>
                        </a:cubicBezTo>
                        <a:cubicBezTo>
                          <a:pt x="89683" y="40960"/>
                          <a:pt x="100312" y="35645"/>
                          <a:pt x="113598" y="27673"/>
                        </a:cubicBezTo>
                        <a:cubicBezTo>
                          <a:pt x="124227" y="19702"/>
                          <a:pt x="137514" y="14387"/>
                          <a:pt x="148143" y="3758"/>
                        </a:cubicBezTo>
                        <a:cubicBezTo>
                          <a:pt x="150800" y="1101"/>
                          <a:pt x="148143" y="-1557"/>
                          <a:pt x="145485" y="1101"/>
                        </a:cubicBezTo>
                        <a:cubicBezTo>
                          <a:pt x="132199" y="6415"/>
                          <a:pt x="121570" y="14387"/>
                          <a:pt x="110941" y="19702"/>
                        </a:cubicBezTo>
                        <a:cubicBezTo>
                          <a:pt x="97655" y="27673"/>
                          <a:pt x="87026" y="35645"/>
                          <a:pt x="73739" y="43617"/>
                        </a:cubicBezTo>
                        <a:cubicBezTo>
                          <a:pt x="47167" y="59561"/>
                          <a:pt x="23251" y="72847"/>
                          <a:pt x="1993" y="91448"/>
                        </a:cubicBezTo>
                        <a:cubicBezTo>
                          <a:pt x="-664" y="91448"/>
                          <a:pt x="-664" y="94105"/>
                          <a:pt x="1993" y="91448"/>
                        </a:cubicBezTo>
                        <a:lnTo>
                          <a:pt x="1993" y="91448"/>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00" name="任意多边形: 形状 299"/>
                  <p:cNvSpPr/>
                  <p:nvPr/>
                </p:nvSpPr>
                <p:spPr>
                  <a:xfrm>
                    <a:off x="5501209" y="3395988"/>
                    <a:ext cx="156114" cy="103633"/>
                  </a:xfrm>
                  <a:custGeom>
                    <a:avLst/>
                    <a:gdLst>
                      <a:gd name="connsiteX0" fmla="*/ 1993 w 156114"/>
                      <a:gd name="connsiteY0" fmla="*/ 103634 h 103633"/>
                      <a:gd name="connsiteX1" fmla="*/ 79054 w 156114"/>
                      <a:gd name="connsiteY1" fmla="*/ 50488 h 103633"/>
                      <a:gd name="connsiteX2" fmla="*/ 116255 w 156114"/>
                      <a:gd name="connsiteY2" fmla="*/ 26573 h 103633"/>
                      <a:gd name="connsiteX3" fmla="*/ 137513 w 156114"/>
                      <a:gd name="connsiteY3" fmla="*/ 15944 h 103633"/>
                      <a:gd name="connsiteX4" fmla="*/ 156115 w 156114"/>
                      <a:gd name="connsiteY4" fmla="*/ 2657 h 103633"/>
                      <a:gd name="connsiteX5" fmla="*/ 153457 w 156114"/>
                      <a:gd name="connsiteY5" fmla="*/ 0 h 103633"/>
                      <a:gd name="connsiteX6" fmla="*/ 134856 w 156114"/>
                      <a:gd name="connsiteY6" fmla="*/ 7972 h 103633"/>
                      <a:gd name="connsiteX7" fmla="*/ 113598 w 156114"/>
                      <a:gd name="connsiteY7" fmla="*/ 18601 h 103633"/>
                      <a:gd name="connsiteX8" fmla="*/ 73739 w 156114"/>
                      <a:gd name="connsiteY8" fmla="*/ 45174 h 103633"/>
                      <a:gd name="connsiteX9" fmla="*/ 1993 w 156114"/>
                      <a:gd name="connsiteY9" fmla="*/ 103634 h 103633"/>
                      <a:gd name="connsiteX10" fmla="*/ 1993 w 156114"/>
                      <a:gd name="connsiteY10" fmla="*/ 103634 h 103633"/>
                      <a:gd name="connsiteX11" fmla="*/ 1993 w 156114"/>
                      <a:gd name="connsiteY11" fmla="*/ 103634 h 10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14" h="103633">
                        <a:moveTo>
                          <a:pt x="1993" y="103634"/>
                        </a:moveTo>
                        <a:cubicBezTo>
                          <a:pt x="28565" y="87690"/>
                          <a:pt x="52481" y="69089"/>
                          <a:pt x="79054" y="50488"/>
                        </a:cubicBezTo>
                        <a:cubicBezTo>
                          <a:pt x="92340" y="42516"/>
                          <a:pt x="105626" y="34545"/>
                          <a:pt x="116255" y="26573"/>
                        </a:cubicBezTo>
                        <a:cubicBezTo>
                          <a:pt x="121570" y="23915"/>
                          <a:pt x="129542" y="18601"/>
                          <a:pt x="137513" y="15944"/>
                        </a:cubicBezTo>
                        <a:cubicBezTo>
                          <a:pt x="142828" y="13286"/>
                          <a:pt x="150800" y="7972"/>
                          <a:pt x="156115" y="2657"/>
                        </a:cubicBezTo>
                        <a:cubicBezTo>
                          <a:pt x="156115" y="0"/>
                          <a:pt x="156115" y="0"/>
                          <a:pt x="153457" y="0"/>
                        </a:cubicBezTo>
                        <a:cubicBezTo>
                          <a:pt x="145485" y="0"/>
                          <a:pt x="140171" y="5315"/>
                          <a:pt x="134856" y="7972"/>
                        </a:cubicBezTo>
                        <a:cubicBezTo>
                          <a:pt x="126885" y="10629"/>
                          <a:pt x="121570" y="15944"/>
                          <a:pt x="113598" y="18601"/>
                        </a:cubicBezTo>
                        <a:cubicBezTo>
                          <a:pt x="100312" y="26573"/>
                          <a:pt x="87026" y="34545"/>
                          <a:pt x="73739" y="45174"/>
                        </a:cubicBezTo>
                        <a:cubicBezTo>
                          <a:pt x="47166" y="63775"/>
                          <a:pt x="23251" y="79718"/>
                          <a:pt x="1993" y="103634"/>
                        </a:cubicBezTo>
                        <a:cubicBezTo>
                          <a:pt x="-664" y="103634"/>
                          <a:pt x="-664" y="103634"/>
                          <a:pt x="1993" y="103634"/>
                        </a:cubicBezTo>
                        <a:lnTo>
                          <a:pt x="1993" y="103634"/>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01" name="任意多边形: 形状 300"/>
                  <p:cNvSpPr/>
                  <p:nvPr/>
                </p:nvSpPr>
                <p:spPr>
                  <a:xfrm>
                    <a:off x="5572291" y="3384259"/>
                    <a:ext cx="147250" cy="107391"/>
                  </a:xfrm>
                  <a:custGeom>
                    <a:avLst/>
                    <a:gdLst>
                      <a:gd name="connsiteX0" fmla="*/ 2657 w 147250"/>
                      <a:gd name="connsiteY0" fmla="*/ 107392 h 107391"/>
                      <a:gd name="connsiteX1" fmla="*/ 39859 w 147250"/>
                      <a:gd name="connsiteY1" fmla="*/ 83476 h 107391"/>
                      <a:gd name="connsiteX2" fmla="*/ 77061 w 147250"/>
                      <a:gd name="connsiteY2" fmla="*/ 56903 h 107391"/>
                      <a:gd name="connsiteX3" fmla="*/ 111605 w 147250"/>
                      <a:gd name="connsiteY3" fmla="*/ 30331 h 107391"/>
                      <a:gd name="connsiteX4" fmla="*/ 146150 w 147250"/>
                      <a:gd name="connsiteY4" fmla="*/ 3758 h 107391"/>
                      <a:gd name="connsiteX5" fmla="*/ 143493 w 147250"/>
                      <a:gd name="connsiteY5" fmla="*/ 1101 h 107391"/>
                      <a:gd name="connsiteX6" fmla="*/ 106291 w 147250"/>
                      <a:gd name="connsiteY6" fmla="*/ 25016 h 107391"/>
                      <a:gd name="connsiteX7" fmla="*/ 69089 w 147250"/>
                      <a:gd name="connsiteY7" fmla="*/ 51589 h 107391"/>
                      <a:gd name="connsiteX8" fmla="*/ 34545 w 147250"/>
                      <a:gd name="connsiteY8" fmla="*/ 78161 h 107391"/>
                      <a:gd name="connsiteX9" fmla="*/ 0 w 147250"/>
                      <a:gd name="connsiteY9" fmla="*/ 104734 h 107391"/>
                      <a:gd name="connsiteX10" fmla="*/ 2657 w 147250"/>
                      <a:gd name="connsiteY10" fmla="*/ 107392 h 107391"/>
                      <a:gd name="connsiteX11" fmla="*/ 2657 w 147250"/>
                      <a:gd name="connsiteY11" fmla="*/ 107392 h 10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250" h="107391">
                        <a:moveTo>
                          <a:pt x="2657" y="107392"/>
                        </a:moveTo>
                        <a:cubicBezTo>
                          <a:pt x="15944" y="99420"/>
                          <a:pt x="26573" y="91448"/>
                          <a:pt x="39859" y="83476"/>
                        </a:cubicBezTo>
                        <a:cubicBezTo>
                          <a:pt x="53146" y="75504"/>
                          <a:pt x="63774" y="64875"/>
                          <a:pt x="77061" y="56903"/>
                        </a:cubicBezTo>
                        <a:cubicBezTo>
                          <a:pt x="87690" y="48932"/>
                          <a:pt x="100976" y="40960"/>
                          <a:pt x="111605" y="30331"/>
                        </a:cubicBezTo>
                        <a:cubicBezTo>
                          <a:pt x="122235" y="22359"/>
                          <a:pt x="135521" y="14387"/>
                          <a:pt x="146150" y="3758"/>
                        </a:cubicBezTo>
                        <a:cubicBezTo>
                          <a:pt x="148807" y="1101"/>
                          <a:pt x="146150" y="-1557"/>
                          <a:pt x="143493" y="1101"/>
                        </a:cubicBezTo>
                        <a:cubicBezTo>
                          <a:pt x="130206" y="6415"/>
                          <a:pt x="119577" y="17044"/>
                          <a:pt x="106291" y="25016"/>
                        </a:cubicBezTo>
                        <a:cubicBezTo>
                          <a:pt x="93004" y="32988"/>
                          <a:pt x="82376" y="43617"/>
                          <a:pt x="69089" y="51589"/>
                        </a:cubicBezTo>
                        <a:cubicBezTo>
                          <a:pt x="58460" y="59561"/>
                          <a:pt x="45174" y="70190"/>
                          <a:pt x="34545" y="78161"/>
                        </a:cubicBezTo>
                        <a:cubicBezTo>
                          <a:pt x="23915" y="86133"/>
                          <a:pt x="10629" y="94105"/>
                          <a:pt x="0" y="104734"/>
                        </a:cubicBezTo>
                        <a:cubicBezTo>
                          <a:pt x="0" y="107392"/>
                          <a:pt x="0" y="107392"/>
                          <a:pt x="2657" y="107392"/>
                        </a:cubicBezTo>
                        <a:lnTo>
                          <a:pt x="2657" y="107392"/>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02" name="任意多边形: 形状 301"/>
                  <p:cNvSpPr/>
                  <p:nvPr/>
                </p:nvSpPr>
                <p:spPr>
                  <a:xfrm>
                    <a:off x="5626913" y="3337529"/>
                    <a:ext cx="212205" cy="146149"/>
                  </a:xfrm>
                  <a:custGeom>
                    <a:avLst/>
                    <a:gdLst>
                      <a:gd name="connsiteX0" fmla="*/ 1181 w 212205"/>
                      <a:gd name="connsiteY0" fmla="*/ 146150 h 146149"/>
                      <a:gd name="connsiteX1" fmla="*/ 104814 w 212205"/>
                      <a:gd name="connsiteY1" fmla="*/ 71746 h 146149"/>
                      <a:gd name="connsiteX2" fmla="*/ 157960 w 212205"/>
                      <a:gd name="connsiteY2" fmla="*/ 37202 h 146149"/>
                      <a:gd name="connsiteX3" fmla="*/ 184533 w 212205"/>
                      <a:gd name="connsiteY3" fmla="*/ 21258 h 146149"/>
                      <a:gd name="connsiteX4" fmla="*/ 211105 w 212205"/>
                      <a:gd name="connsiteY4" fmla="*/ 5314 h 146149"/>
                      <a:gd name="connsiteX5" fmla="*/ 208448 w 212205"/>
                      <a:gd name="connsiteY5" fmla="*/ 0 h 146149"/>
                      <a:gd name="connsiteX6" fmla="*/ 181875 w 212205"/>
                      <a:gd name="connsiteY6" fmla="*/ 15943 h 146149"/>
                      <a:gd name="connsiteX7" fmla="*/ 155303 w 212205"/>
                      <a:gd name="connsiteY7" fmla="*/ 34544 h 146149"/>
                      <a:gd name="connsiteX8" fmla="*/ 102157 w 212205"/>
                      <a:gd name="connsiteY8" fmla="*/ 69089 h 146149"/>
                      <a:gd name="connsiteX9" fmla="*/ 1181 w 212205"/>
                      <a:gd name="connsiteY9" fmla="*/ 146150 h 146149"/>
                      <a:gd name="connsiteX10" fmla="*/ 1181 w 212205"/>
                      <a:gd name="connsiteY10" fmla="*/ 146150 h 146149"/>
                      <a:gd name="connsiteX11" fmla="*/ 1181 w 212205"/>
                      <a:gd name="connsiteY11" fmla="*/ 146150 h 14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205" h="146149">
                        <a:moveTo>
                          <a:pt x="1181" y="146150"/>
                        </a:moveTo>
                        <a:cubicBezTo>
                          <a:pt x="35725" y="119577"/>
                          <a:pt x="70270" y="95662"/>
                          <a:pt x="104814" y="71746"/>
                        </a:cubicBezTo>
                        <a:cubicBezTo>
                          <a:pt x="123415" y="58460"/>
                          <a:pt x="139359" y="47831"/>
                          <a:pt x="157960" y="37202"/>
                        </a:cubicBezTo>
                        <a:cubicBezTo>
                          <a:pt x="165931" y="31887"/>
                          <a:pt x="176561" y="26573"/>
                          <a:pt x="184533" y="21258"/>
                        </a:cubicBezTo>
                        <a:cubicBezTo>
                          <a:pt x="192504" y="15943"/>
                          <a:pt x="203134" y="10629"/>
                          <a:pt x="211105" y="5314"/>
                        </a:cubicBezTo>
                        <a:cubicBezTo>
                          <a:pt x="213762" y="2657"/>
                          <a:pt x="211105" y="0"/>
                          <a:pt x="208448" y="0"/>
                        </a:cubicBezTo>
                        <a:cubicBezTo>
                          <a:pt x="197819" y="2657"/>
                          <a:pt x="189847" y="10629"/>
                          <a:pt x="181875" y="15943"/>
                        </a:cubicBezTo>
                        <a:cubicBezTo>
                          <a:pt x="173903" y="21258"/>
                          <a:pt x="163275" y="26573"/>
                          <a:pt x="155303" y="34544"/>
                        </a:cubicBezTo>
                        <a:cubicBezTo>
                          <a:pt x="136702" y="45173"/>
                          <a:pt x="120758" y="58460"/>
                          <a:pt x="102157" y="69089"/>
                        </a:cubicBezTo>
                        <a:cubicBezTo>
                          <a:pt x="64955" y="90347"/>
                          <a:pt x="33068" y="114262"/>
                          <a:pt x="1181" y="146150"/>
                        </a:cubicBezTo>
                        <a:cubicBezTo>
                          <a:pt x="-1476" y="143492"/>
                          <a:pt x="1181" y="146150"/>
                          <a:pt x="1181" y="146150"/>
                        </a:cubicBezTo>
                        <a:lnTo>
                          <a:pt x="1181" y="14615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03" name="任意多边形: 形状 302"/>
                  <p:cNvSpPr/>
                  <p:nvPr/>
                </p:nvSpPr>
                <p:spPr>
                  <a:xfrm>
                    <a:off x="5675925" y="3339085"/>
                    <a:ext cx="197738" cy="145774"/>
                  </a:xfrm>
                  <a:custGeom>
                    <a:avLst/>
                    <a:gdLst>
                      <a:gd name="connsiteX0" fmla="*/ 0 w 197738"/>
                      <a:gd name="connsiteY0" fmla="*/ 144593 h 145774"/>
                      <a:gd name="connsiteX1" fmla="*/ 100976 w 197738"/>
                      <a:gd name="connsiteY1" fmla="*/ 75504 h 145774"/>
                      <a:gd name="connsiteX2" fmla="*/ 148807 w 197738"/>
                      <a:gd name="connsiteY2" fmla="*/ 40960 h 145774"/>
                      <a:gd name="connsiteX3" fmla="*/ 196638 w 197738"/>
                      <a:gd name="connsiteY3" fmla="*/ 3758 h 145774"/>
                      <a:gd name="connsiteX4" fmla="*/ 193980 w 197738"/>
                      <a:gd name="connsiteY4" fmla="*/ 1101 h 145774"/>
                      <a:gd name="connsiteX5" fmla="*/ 143492 w 197738"/>
                      <a:gd name="connsiteY5" fmla="*/ 35645 h 145774"/>
                      <a:gd name="connsiteX6" fmla="*/ 95661 w 197738"/>
                      <a:gd name="connsiteY6" fmla="*/ 70190 h 145774"/>
                      <a:gd name="connsiteX7" fmla="*/ 0 w 197738"/>
                      <a:gd name="connsiteY7" fmla="*/ 144593 h 145774"/>
                      <a:gd name="connsiteX8" fmla="*/ 0 w 197738"/>
                      <a:gd name="connsiteY8" fmla="*/ 144593 h 145774"/>
                      <a:gd name="connsiteX9" fmla="*/ 0 w 197738"/>
                      <a:gd name="connsiteY9" fmla="*/ 144593 h 14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738" h="145774">
                        <a:moveTo>
                          <a:pt x="0" y="144593"/>
                        </a:moveTo>
                        <a:cubicBezTo>
                          <a:pt x="34544" y="120678"/>
                          <a:pt x="66432" y="99419"/>
                          <a:pt x="100976" y="75504"/>
                        </a:cubicBezTo>
                        <a:cubicBezTo>
                          <a:pt x="116919" y="64875"/>
                          <a:pt x="132863" y="51589"/>
                          <a:pt x="148807" y="40960"/>
                        </a:cubicBezTo>
                        <a:cubicBezTo>
                          <a:pt x="164750" y="30331"/>
                          <a:pt x="183351" y="19702"/>
                          <a:pt x="196638" y="3758"/>
                        </a:cubicBezTo>
                        <a:cubicBezTo>
                          <a:pt x="199295" y="1101"/>
                          <a:pt x="196638" y="-1556"/>
                          <a:pt x="193980" y="1101"/>
                        </a:cubicBezTo>
                        <a:cubicBezTo>
                          <a:pt x="175380" y="9073"/>
                          <a:pt x="159436" y="22359"/>
                          <a:pt x="143492" y="35645"/>
                        </a:cubicBezTo>
                        <a:cubicBezTo>
                          <a:pt x="127549" y="46274"/>
                          <a:pt x="111605" y="59561"/>
                          <a:pt x="95661" y="70190"/>
                        </a:cubicBezTo>
                        <a:cubicBezTo>
                          <a:pt x="63774" y="94105"/>
                          <a:pt x="31887" y="118021"/>
                          <a:pt x="0" y="144593"/>
                        </a:cubicBezTo>
                        <a:cubicBezTo>
                          <a:pt x="0" y="144593"/>
                          <a:pt x="0" y="147250"/>
                          <a:pt x="0" y="144593"/>
                        </a:cubicBezTo>
                        <a:lnTo>
                          <a:pt x="0" y="144593"/>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04" name="任意多边形: 形状 303"/>
                  <p:cNvSpPr/>
                  <p:nvPr/>
                </p:nvSpPr>
                <p:spPr>
                  <a:xfrm>
                    <a:off x="5733204" y="3323518"/>
                    <a:ext cx="229322" cy="160160"/>
                  </a:xfrm>
                  <a:custGeom>
                    <a:avLst/>
                    <a:gdLst>
                      <a:gd name="connsiteX0" fmla="*/ 1181 w 229322"/>
                      <a:gd name="connsiteY0" fmla="*/ 160160 h 160160"/>
                      <a:gd name="connsiteX1" fmla="*/ 112786 w 229322"/>
                      <a:gd name="connsiteY1" fmla="*/ 77785 h 160160"/>
                      <a:gd name="connsiteX2" fmla="*/ 168589 w 229322"/>
                      <a:gd name="connsiteY2" fmla="*/ 40583 h 160160"/>
                      <a:gd name="connsiteX3" fmla="*/ 227049 w 229322"/>
                      <a:gd name="connsiteY3" fmla="*/ 6039 h 160160"/>
                      <a:gd name="connsiteX4" fmla="*/ 224392 w 229322"/>
                      <a:gd name="connsiteY4" fmla="*/ 724 h 160160"/>
                      <a:gd name="connsiteX5" fmla="*/ 163275 w 229322"/>
                      <a:gd name="connsiteY5" fmla="*/ 37926 h 160160"/>
                      <a:gd name="connsiteX6" fmla="*/ 107472 w 229322"/>
                      <a:gd name="connsiteY6" fmla="*/ 75128 h 160160"/>
                      <a:gd name="connsiteX7" fmla="*/ 1181 w 229322"/>
                      <a:gd name="connsiteY7" fmla="*/ 160160 h 160160"/>
                      <a:gd name="connsiteX8" fmla="*/ 1181 w 229322"/>
                      <a:gd name="connsiteY8" fmla="*/ 160160 h 160160"/>
                      <a:gd name="connsiteX9" fmla="*/ 1181 w 229322"/>
                      <a:gd name="connsiteY9" fmla="*/ 160160 h 16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322" h="160160">
                        <a:moveTo>
                          <a:pt x="1181" y="160160"/>
                        </a:moveTo>
                        <a:cubicBezTo>
                          <a:pt x="38383" y="130930"/>
                          <a:pt x="75585" y="104358"/>
                          <a:pt x="112786" y="77785"/>
                        </a:cubicBezTo>
                        <a:cubicBezTo>
                          <a:pt x="131387" y="64499"/>
                          <a:pt x="149988" y="51212"/>
                          <a:pt x="168589" y="40583"/>
                        </a:cubicBezTo>
                        <a:cubicBezTo>
                          <a:pt x="187190" y="27297"/>
                          <a:pt x="208448" y="16668"/>
                          <a:pt x="227049" y="6039"/>
                        </a:cubicBezTo>
                        <a:cubicBezTo>
                          <a:pt x="232364" y="3382"/>
                          <a:pt x="227049" y="-1933"/>
                          <a:pt x="224392" y="724"/>
                        </a:cubicBezTo>
                        <a:cubicBezTo>
                          <a:pt x="203134" y="11353"/>
                          <a:pt x="184533" y="24640"/>
                          <a:pt x="163275" y="37926"/>
                        </a:cubicBezTo>
                        <a:cubicBezTo>
                          <a:pt x="144674" y="51212"/>
                          <a:pt x="126072" y="64499"/>
                          <a:pt x="107472" y="75128"/>
                        </a:cubicBezTo>
                        <a:cubicBezTo>
                          <a:pt x="70270" y="99043"/>
                          <a:pt x="35725" y="128273"/>
                          <a:pt x="1181" y="160160"/>
                        </a:cubicBezTo>
                        <a:cubicBezTo>
                          <a:pt x="-1476" y="160160"/>
                          <a:pt x="1181" y="160160"/>
                          <a:pt x="1181" y="160160"/>
                        </a:cubicBezTo>
                        <a:lnTo>
                          <a:pt x="1181" y="16016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05" name="任意多边形: 形状 304"/>
                  <p:cNvSpPr/>
                  <p:nvPr/>
                </p:nvSpPr>
                <p:spPr>
                  <a:xfrm>
                    <a:off x="5931687" y="3361444"/>
                    <a:ext cx="17936" cy="15943"/>
                  </a:xfrm>
                  <a:custGeom>
                    <a:avLst/>
                    <a:gdLst>
                      <a:gd name="connsiteX0" fmla="*/ 1993 w 17936"/>
                      <a:gd name="connsiteY0" fmla="*/ 15944 h 15943"/>
                      <a:gd name="connsiteX1" fmla="*/ 17936 w 17936"/>
                      <a:gd name="connsiteY1" fmla="*/ 0 h 15943"/>
                      <a:gd name="connsiteX2" fmla="*/ 17936 w 17936"/>
                      <a:gd name="connsiteY2" fmla="*/ 0 h 15943"/>
                      <a:gd name="connsiteX3" fmla="*/ 1993 w 17936"/>
                      <a:gd name="connsiteY3" fmla="*/ 15944 h 15943"/>
                      <a:gd name="connsiteX4" fmla="*/ 1993 w 17936"/>
                      <a:gd name="connsiteY4" fmla="*/ 15944 h 15943"/>
                      <a:gd name="connsiteX5" fmla="*/ 1993 w 17936"/>
                      <a:gd name="connsiteY5" fmla="*/ 15944 h 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36" h="15943">
                        <a:moveTo>
                          <a:pt x="1993" y="15944"/>
                        </a:moveTo>
                        <a:cubicBezTo>
                          <a:pt x="9965" y="13286"/>
                          <a:pt x="17936" y="7972"/>
                          <a:pt x="17936" y="0"/>
                        </a:cubicBezTo>
                        <a:cubicBezTo>
                          <a:pt x="17936" y="0"/>
                          <a:pt x="17936" y="0"/>
                          <a:pt x="17936" y="0"/>
                        </a:cubicBezTo>
                        <a:cubicBezTo>
                          <a:pt x="15279" y="7972"/>
                          <a:pt x="9965" y="13286"/>
                          <a:pt x="1993" y="15944"/>
                        </a:cubicBezTo>
                        <a:cubicBezTo>
                          <a:pt x="-664" y="13286"/>
                          <a:pt x="-664" y="15944"/>
                          <a:pt x="1993" y="15944"/>
                        </a:cubicBezTo>
                        <a:lnTo>
                          <a:pt x="1993" y="15944"/>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06" name="任意多边形: 形状 305"/>
                  <p:cNvSpPr/>
                  <p:nvPr/>
                </p:nvSpPr>
                <p:spPr>
                  <a:xfrm>
                    <a:off x="5933680" y="3220609"/>
                    <a:ext cx="187796" cy="99361"/>
                  </a:xfrm>
                  <a:custGeom>
                    <a:avLst/>
                    <a:gdLst>
                      <a:gd name="connsiteX0" fmla="*/ 26573 w 187796"/>
                      <a:gd name="connsiteY0" fmla="*/ 0 h 99361"/>
                      <a:gd name="connsiteX1" fmla="*/ 13286 w 187796"/>
                      <a:gd name="connsiteY1" fmla="*/ 5315 h 99361"/>
                      <a:gd name="connsiteX2" fmla="*/ 0 w 187796"/>
                      <a:gd name="connsiteY2" fmla="*/ 15944 h 99361"/>
                      <a:gd name="connsiteX3" fmla="*/ 0 w 187796"/>
                      <a:gd name="connsiteY3" fmla="*/ 18601 h 99361"/>
                      <a:gd name="connsiteX4" fmla="*/ 10629 w 187796"/>
                      <a:gd name="connsiteY4" fmla="*/ 26573 h 99361"/>
                      <a:gd name="connsiteX5" fmla="*/ 21258 w 187796"/>
                      <a:gd name="connsiteY5" fmla="*/ 31887 h 99361"/>
                      <a:gd name="connsiteX6" fmla="*/ 45174 w 187796"/>
                      <a:gd name="connsiteY6" fmla="*/ 39859 h 99361"/>
                      <a:gd name="connsiteX7" fmla="*/ 93004 w 187796"/>
                      <a:gd name="connsiteY7" fmla="*/ 58460 h 99361"/>
                      <a:gd name="connsiteX8" fmla="*/ 138178 w 187796"/>
                      <a:gd name="connsiteY8" fmla="*/ 77061 h 99361"/>
                      <a:gd name="connsiteX9" fmla="*/ 162094 w 187796"/>
                      <a:gd name="connsiteY9" fmla="*/ 87690 h 99361"/>
                      <a:gd name="connsiteX10" fmla="*/ 180694 w 187796"/>
                      <a:gd name="connsiteY10" fmla="*/ 98319 h 99361"/>
                      <a:gd name="connsiteX11" fmla="*/ 186009 w 187796"/>
                      <a:gd name="connsiteY11" fmla="*/ 93004 h 99361"/>
                      <a:gd name="connsiteX12" fmla="*/ 148807 w 187796"/>
                      <a:gd name="connsiteY12" fmla="*/ 71746 h 99361"/>
                      <a:gd name="connsiteX13" fmla="*/ 98319 w 187796"/>
                      <a:gd name="connsiteY13" fmla="*/ 53145 h 99361"/>
                      <a:gd name="connsiteX14" fmla="*/ 47831 w 187796"/>
                      <a:gd name="connsiteY14" fmla="*/ 34545 h 99361"/>
                      <a:gd name="connsiteX15" fmla="*/ 23915 w 187796"/>
                      <a:gd name="connsiteY15" fmla="*/ 26573 h 99361"/>
                      <a:gd name="connsiteX16" fmla="*/ 10629 w 187796"/>
                      <a:gd name="connsiteY16" fmla="*/ 21258 h 99361"/>
                      <a:gd name="connsiteX17" fmla="*/ 0 w 187796"/>
                      <a:gd name="connsiteY17" fmla="*/ 18601 h 99361"/>
                      <a:gd name="connsiteX18" fmla="*/ 0 w 187796"/>
                      <a:gd name="connsiteY18" fmla="*/ 21258 h 99361"/>
                      <a:gd name="connsiteX19" fmla="*/ 15943 w 187796"/>
                      <a:gd name="connsiteY19" fmla="*/ 13286 h 99361"/>
                      <a:gd name="connsiteX20" fmla="*/ 29230 w 187796"/>
                      <a:gd name="connsiteY20" fmla="*/ 5315 h 99361"/>
                      <a:gd name="connsiteX21" fmla="*/ 26573 w 187796"/>
                      <a:gd name="connsiteY21" fmla="*/ 0 h 99361"/>
                      <a:gd name="connsiteX22" fmla="*/ 26573 w 187796"/>
                      <a:gd name="connsiteY22" fmla="*/ 0 h 9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796" h="99361">
                        <a:moveTo>
                          <a:pt x="26573" y="0"/>
                        </a:moveTo>
                        <a:cubicBezTo>
                          <a:pt x="21258" y="2657"/>
                          <a:pt x="18601" y="2657"/>
                          <a:pt x="13286" y="5315"/>
                        </a:cubicBezTo>
                        <a:cubicBezTo>
                          <a:pt x="7972" y="7972"/>
                          <a:pt x="5315" y="13286"/>
                          <a:pt x="0" y="15944"/>
                        </a:cubicBezTo>
                        <a:cubicBezTo>
                          <a:pt x="0" y="15944"/>
                          <a:pt x="0" y="18601"/>
                          <a:pt x="0" y="18601"/>
                        </a:cubicBezTo>
                        <a:cubicBezTo>
                          <a:pt x="2657" y="21258"/>
                          <a:pt x="5315" y="23915"/>
                          <a:pt x="10629" y="26573"/>
                        </a:cubicBezTo>
                        <a:cubicBezTo>
                          <a:pt x="13286" y="29230"/>
                          <a:pt x="18601" y="29230"/>
                          <a:pt x="21258" y="31887"/>
                        </a:cubicBezTo>
                        <a:cubicBezTo>
                          <a:pt x="29230" y="34545"/>
                          <a:pt x="37202" y="37202"/>
                          <a:pt x="45174" y="39859"/>
                        </a:cubicBezTo>
                        <a:cubicBezTo>
                          <a:pt x="61117" y="45174"/>
                          <a:pt x="77061" y="53145"/>
                          <a:pt x="93004" y="58460"/>
                        </a:cubicBezTo>
                        <a:cubicBezTo>
                          <a:pt x="108948" y="63774"/>
                          <a:pt x="122235" y="71746"/>
                          <a:pt x="138178" y="77061"/>
                        </a:cubicBezTo>
                        <a:cubicBezTo>
                          <a:pt x="146150" y="79718"/>
                          <a:pt x="154122" y="82375"/>
                          <a:pt x="162094" y="87690"/>
                        </a:cubicBezTo>
                        <a:cubicBezTo>
                          <a:pt x="167408" y="90347"/>
                          <a:pt x="175380" y="93004"/>
                          <a:pt x="180694" y="98319"/>
                        </a:cubicBezTo>
                        <a:cubicBezTo>
                          <a:pt x="183352" y="100976"/>
                          <a:pt x="191323" y="98319"/>
                          <a:pt x="186009" y="93004"/>
                        </a:cubicBezTo>
                        <a:cubicBezTo>
                          <a:pt x="178037" y="82375"/>
                          <a:pt x="162094" y="77061"/>
                          <a:pt x="148807" y="71746"/>
                        </a:cubicBezTo>
                        <a:cubicBezTo>
                          <a:pt x="132863" y="66432"/>
                          <a:pt x="116920" y="58460"/>
                          <a:pt x="98319" y="53145"/>
                        </a:cubicBezTo>
                        <a:cubicBezTo>
                          <a:pt x="82375" y="47831"/>
                          <a:pt x="66432" y="39859"/>
                          <a:pt x="47831" y="34545"/>
                        </a:cubicBezTo>
                        <a:cubicBezTo>
                          <a:pt x="39859" y="31887"/>
                          <a:pt x="31887" y="29230"/>
                          <a:pt x="23915" y="26573"/>
                        </a:cubicBezTo>
                        <a:cubicBezTo>
                          <a:pt x="18601" y="23915"/>
                          <a:pt x="15943" y="23915"/>
                          <a:pt x="10629" y="21258"/>
                        </a:cubicBezTo>
                        <a:cubicBezTo>
                          <a:pt x="5315" y="18601"/>
                          <a:pt x="2657" y="18601"/>
                          <a:pt x="0" y="18601"/>
                        </a:cubicBezTo>
                        <a:cubicBezTo>
                          <a:pt x="0" y="18601"/>
                          <a:pt x="0" y="21258"/>
                          <a:pt x="0" y="21258"/>
                        </a:cubicBezTo>
                        <a:cubicBezTo>
                          <a:pt x="5315" y="18601"/>
                          <a:pt x="10629" y="15944"/>
                          <a:pt x="15943" y="13286"/>
                        </a:cubicBezTo>
                        <a:cubicBezTo>
                          <a:pt x="21258" y="10629"/>
                          <a:pt x="23915" y="7972"/>
                          <a:pt x="29230" y="5315"/>
                        </a:cubicBezTo>
                        <a:cubicBezTo>
                          <a:pt x="29230" y="2657"/>
                          <a:pt x="29230" y="0"/>
                          <a:pt x="26573" y="0"/>
                        </a:cubicBezTo>
                        <a:lnTo>
                          <a:pt x="26573" y="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07" name="任意多边形: 形状 306"/>
                  <p:cNvSpPr/>
                  <p:nvPr/>
                </p:nvSpPr>
                <p:spPr>
                  <a:xfrm>
                    <a:off x="6014874" y="3326900"/>
                    <a:ext cx="81139" cy="31887"/>
                  </a:xfrm>
                  <a:custGeom>
                    <a:avLst/>
                    <a:gdLst>
                      <a:gd name="connsiteX0" fmla="*/ 1181 w 81139"/>
                      <a:gd name="connsiteY0" fmla="*/ 5314 h 31887"/>
                      <a:gd name="connsiteX1" fmla="*/ 38383 w 81139"/>
                      <a:gd name="connsiteY1" fmla="*/ 18601 h 31887"/>
                      <a:gd name="connsiteX2" fmla="*/ 75585 w 81139"/>
                      <a:gd name="connsiteY2" fmla="*/ 31887 h 31887"/>
                      <a:gd name="connsiteX3" fmla="*/ 78242 w 81139"/>
                      <a:gd name="connsiteY3" fmla="*/ 23915 h 31887"/>
                      <a:gd name="connsiteX4" fmla="*/ 41040 w 81139"/>
                      <a:gd name="connsiteY4" fmla="*/ 10629 h 31887"/>
                      <a:gd name="connsiteX5" fmla="*/ 1181 w 81139"/>
                      <a:gd name="connsiteY5" fmla="*/ 0 h 31887"/>
                      <a:gd name="connsiteX6" fmla="*/ 1181 w 81139"/>
                      <a:gd name="connsiteY6" fmla="*/ 5314 h 31887"/>
                      <a:gd name="connsiteX7" fmla="*/ 1181 w 81139"/>
                      <a:gd name="connsiteY7" fmla="*/ 5314 h 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139" h="31887">
                        <a:moveTo>
                          <a:pt x="1181" y="5314"/>
                        </a:moveTo>
                        <a:cubicBezTo>
                          <a:pt x="11810" y="10629"/>
                          <a:pt x="25096" y="15943"/>
                          <a:pt x="38383" y="18601"/>
                        </a:cubicBezTo>
                        <a:cubicBezTo>
                          <a:pt x="51669" y="23915"/>
                          <a:pt x="64955" y="29230"/>
                          <a:pt x="75585" y="31887"/>
                        </a:cubicBezTo>
                        <a:cubicBezTo>
                          <a:pt x="80899" y="31887"/>
                          <a:pt x="83557" y="26573"/>
                          <a:pt x="78242" y="23915"/>
                        </a:cubicBezTo>
                        <a:cubicBezTo>
                          <a:pt x="67613" y="18601"/>
                          <a:pt x="54327" y="15943"/>
                          <a:pt x="41040" y="10629"/>
                        </a:cubicBezTo>
                        <a:cubicBezTo>
                          <a:pt x="27754" y="5314"/>
                          <a:pt x="14468" y="2657"/>
                          <a:pt x="1181" y="0"/>
                        </a:cubicBezTo>
                        <a:cubicBezTo>
                          <a:pt x="1181" y="2657"/>
                          <a:pt x="-1476" y="5314"/>
                          <a:pt x="1181" y="5314"/>
                        </a:cubicBezTo>
                        <a:lnTo>
                          <a:pt x="1181" y="5314"/>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08" name="任意多边形: 形状 307"/>
                  <p:cNvSpPr/>
                  <p:nvPr/>
                </p:nvSpPr>
                <p:spPr>
                  <a:xfrm>
                    <a:off x="6019624" y="3300830"/>
                    <a:ext cx="121322" cy="57552"/>
                  </a:xfrm>
                  <a:custGeom>
                    <a:avLst/>
                    <a:gdLst>
                      <a:gd name="connsiteX0" fmla="*/ 1745 w 121322"/>
                      <a:gd name="connsiteY0" fmla="*/ 26070 h 57552"/>
                      <a:gd name="connsiteX1" fmla="*/ 105379 w 121322"/>
                      <a:gd name="connsiteY1" fmla="*/ 52643 h 57552"/>
                      <a:gd name="connsiteX2" fmla="*/ 121323 w 121322"/>
                      <a:gd name="connsiteY2" fmla="*/ 20755 h 57552"/>
                      <a:gd name="connsiteX3" fmla="*/ 97407 w 121322"/>
                      <a:gd name="connsiteY3" fmla="*/ 2155 h 57552"/>
                      <a:gd name="connsiteX4" fmla="*/ 97407 w 121322"/>
                      <a:gd name="connsiteY4" fmla="*/ 10126 h 57552"/>
                      <a:gd name="connsiteX5" fmla="*/ 108036 w 121322"/>
                      <a:gd name="connsiteY5" fmla="*/ 15441 h 57552"/>
                      <a:gd name="connsiteX6" fmla="*/ 110693 w 121322"/>
                      <a:gd name="connsiteY6" fmla="*/ 28727 h 57552"/>
                      <a:gd name="connsiteX7" fmla="*/ 86778 w 121322"/>
                      <a:gd name="connsiteY7" fmla="*/ 47328 h 57552"/>
                      <a:gd name="connsiteX8" fmla="*/ 44262 w 121322"/>
                      <a:gd name="connsiteY8" fmla="*/ 34042 h 57552"/>
                      <a:gd name="connsiteX9" fmla="*/ 4403 w 121322"/>
                      <a:gd name="connsiteY9" fmla="*/ 20755 h 57552"/>
                      <a:gd name="connsiteX10" fmla="*/ 1745 w 121322"/>
                      <a:gd name="connsiteY10" fmla="*/ 26070 h 57552"/>
                      <a:gd name="connsiteX11" fmla="*/ 1745 w 121322"/>
                      <a:gd name="connsiteY11" fmla="*/ 26070 h 5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322" h="57552">
                        <a:moveTo>
                          <a:pt x="1745" y="26070"/>
                        </a:moveTo>
                        <a:cubicBezTo>
                          <a:pt x="36290" y="31384"/>
                          <a:pt x="68177" y="71243"/>
                          <a:pt x="105379" y="52643"/>
                        </a:cubicBezTo>
                        <a:cubicBezTo>
                          <a:pt x="116008" y="47328"/>
                          <a:pt x="121323" y="34042"/>
                          <a:pt x="121323" y="20755"/>
                        </a:cubicBezTo>
                        <a:cubicBezTo>
                          <a:pt x="118665" y="10126"/>
                          <a:pt x="110693" y="-5817"/>
                          <a:pt x="97407" y="2155"/>
                        </a:cubicBezTo>
                        <a:cubicBezTo>
                          <a:pt x="94750" y="4812"/>
                          <a:pt x="94750" y="7469"/>
                          <a:pt x="97407" y="10126"/>
                        </a:cubicBezTo>
                        <a:cubicBezTo>
                          <a:pt x="100065" y="12784"/>
                          <a:pt x="105379" y="12784"/>
                          <a:pt x="108036" y="15441"/>
                        </a:cubicBezTo>
                        <a:cubicBezTo>
                          <a:pt x="110693" y="18098"/>
                          <a:pt x="110693" y="23413"/>
                          <a:pt x="110693" y="28727"/>
                        </a:cubicBezTo>
                        <a:cubicBezTo>
                          <a:pt x="110693" y="42014"/>
                          <a:pt x="97407" y="47328"/>
                          <a:pt x="86778" y="47328"/>
                        </a:cubicBezTo>
                        <a:cubicBezTo>
                          <a:pt x="70835" y="47328"/>
                          <a:pt x="57548" y="42014"/>
                          <a:pt x="44262" y="34042"/>
                        </a:cubicBezTo>
                        <a:cubicBezTo>
                          <a:pt x="30976" y="28727"/>
                          <a:pt x="17689" y="20755"/>
                          <a:pt x="4403" y="20755"/>
                        </a:cubicBezTo>
                        <a:cubicBezTo>
                          <a:pt x="-912" y="23413"/>
                          <a:pt x="-912" y="26070"/>
                          <a:pt x="1745" y="26070"/>
                        </a:cubicBezTo>
                        <a:lnTo>
                          <a:pt x="1745" y="2607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09" name="任意多边形: 形状 308"/>
                  <p:cNvSpPr/>
                  <p:nvPr/>
                </p:nvSpPr>
                <p:spPr>
                  <a:xfrm>
                    <a:off x="6109059" y="3297670"/>
                    <a:ext cx="95901" cy="79718"/>
                  </a:xfrm>
                  <a:custGeom>
                    <a:avLst/>
                    <a:gdLst>
                      <a:gd name="connsiteX0" fmla="*/ 2657 w 95901"/>
                      <a:gd name="connsiteY0" fmla="*/ 69089 h 79718"/>
                      <a:gd name="connsiteX1" fmla="*/ 21258 w 95901"/>
                      <a:gd name="connsiteY1" fmla="*/ 74403 h 79718"/>
                      <a:gd name="connsiteX2" fmla="*/ 42516 w 95901"/>
                      <a:gd name="connsiteY2" fmla="*/ 77061 h 79718"/>
                      <a:gd name="connsiteX3" fmla="*/ 90347 w 95901"/>
                      <a:gd name="connsiteY3" fmla="*/ 79718 h 79718"/>
                      <a:gd name="connsiteX4" fmla="*/ 93004 w 95901"/>
                      <a:gd name="connsiteY4" fmla="*/ 69089 h 79718"/>
                      <a:gd name="connsiteX5" fmla="*/ 55803 w 95901"/>
                      <a:gd name="connsiteY5" fmla="*/ 31887 h 79718"/>
                      <a:gd name="connsiteX6" fmla="*/ 37202 w 95901"/>
                      <a:gd name="connsiteY6" fmla="*/ 15944 h 79718"/>
                      <a:gd name="connsiteX7" fmla="*/ 18601 w 95901"/>
                      <a:gd name="connsiteY7" fmla="*/ 0 h 79718"/>
                      <a:gd name="connsiteX8" fmla="*/ 13287 w 95901"/>
                      <a:gd name="connsiteY8" fmla="*/ 5315 h 79718"/>
                      <a:gd name="connsiteX9" fmla="*/ 29230 w 95901"/>
                      <a:gd name="connsiteY9" fmla="*/ 23915 h 79718"/>
                      <a:gd name="connsiteX10" fmla="*/ 47831 w 95901"/>
                      <a:gd name="connsiteY10" fmla="*/ 42516 h 79718"/>
                      <a:gd name="connsiteX11" fmla="*/ 85033 w 95901"/>
                      <a:gd name="connsiteY11" fmla="*/ 79718 h 79718"/>
                      <a:gd name="connsiteX12" fmla="*/ 87690 w 95901"/>
                      <a:gd name="connsiteY12" fmla="*/ 69089 h 79718"/>
                      <a:gd name="connsiteX13" fmla="*/ 42516 w 95901"/>
                      <a:gd name="connsiteY13" fmla="*/ 69089 h 79718"/>
                      <a:gd name="connsiteX14" fmla="*/ 21258 w 95901"/>
                      <a:gd name="connsiteY14" fmla="*/ 66432 h 79718"/>
                      <a:gd name="connsiteX15" fmla="*/ 0 w 95901"/>
                      <a:gd name="connsiteY15" fmla="*/ 66432 h 79718"/>
                      <a:gd name="connsiteX16" fmla="*/ 2657 w 95901"/>
                      <a:gd name="connsiteY16" fmla="*/ 69089 h 79718"/>
                      <a:gd name="connsiteX17" fmla="*/ 2657 w 95901"/>
                      <a:gd name="connsiteY17" fmla="*/ 6908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901" h="79718">
                        <a:moveTo>
                          <a:pt x="2657" y="69089"/>
                        </a:moveTo>
                        <a:cubicBezTo>
                          <a:pt x="7972" y="74403"/>
                          <a:pt x="13287" y="74403"/>
                          <a:pt x="21258" y="74403"/>
                        </a:cubicBezTo>
                        <a:cubicBezTo>
                          <a:pt x="29230" y="74403"/>
                          <a:pt x="37202" y="77061"/>
                          <a:pt x="42516" y="77061"/>
                        </a:cubicBezTo>
                        <a:cubicBezTo>
                          <a:pt x="58460" y="79718"/>
                          <a:pt x="74404" y="79718"/>
                          <a:pt x="90347" y="79718"/>
                        </a:cubicBezTo>
                        <a:cubicBezTo>
                          <a:pt x="95662" y="79718"/>
                          <a:pt x="98319" y="74403"/>
                          <a:pt x="93004" y="69089"/>
                        </a:cubicBezTo>
                        <a:cubicBezTo>
                          <a:pt x="82375" y="55803"/>
                          <a:pt x="69089" y="42516"/>
                          <a:pt x="55803" y="31887"/>
                        </a:cubicBezTo>
                        <a:cubicBezTo>
                          <a:pt x="50488" y="26573"/>
                          <a:pt x="45174" y="21258"/>
                          <a:pt x="37202" y="15944"/>
                        </a:cubicBezTo>
                        <a:cubicBezTo>
                          <a:pt x="31887" y="10629"/>
                          <a:pt x="26573" y="2657"/>
                          <a:pt x="18601" y="0"/>
                        </a:cubicBezTo>
                        <a:cubicBezTo>
                          <a:pt x="15943" y="0"/>
                          <a:pt x="13287" y="2657"/>
                          <a:pt x="13287" y="5315"/>
                        </a:cubicBezTo>
                        <a:cubicBezTo>
                          <a:pt x="15943" y="13286"/>
                          <a:pt x="23915" y="18601"/>
                          <a:pt x="29230" y="23915"/>
                        </a:cubicBezTo>
                        <a:cubicBezTo>
                          <a:pt x="34545" y="29230"/>
                          <a:pt x="42516" y="34545"/>
                          <a:pt x="47831" y="42516"/>
                        </a:cubicBezTo>
                        <a:cubicBezTo>
                          <a:pt x="61117" y="55803"/>
                          <a:pt x="71746" y="66432"/>
                          <a:pt x="85033" y="79718"/>
                        </a:cubicBezTo>
                        <a:cubicBezTo>
                          <a:pt x="85033" y="77061"/>
                          <a:pt x="87690" y="74403"/>
                          <a:pt x="87690" y="69089"/>
                        </a:cubicBezTo>
                        <a:cubicBezTo>
                          <a:pt x="71746" y="69089"/>
                          <a:pt x="58460" y="69089"/>
                          <a:pt x="42516" y="69089"/>
                        </a:cubicBezTo>
                        <a:cubicBezTo>
                          <a:pt x="34545" y="69089"/>
                          <a:pt x="29230" y="69089"/>
                          <a:pt x="21258" y="66432"/>
                        </a:cubicBezTo>
                        <a:cubicBezTo>
                          <a:pt x="13287" y="66432"/>
                          <a:pt x="7972" y="63774"/>
                          <a:pt x="0" y="66432"/>
                        </a:cubicBezTo>
                        <a:cubicBezTo>
                          <a:pt x="2657" y="66432"/>
                          <a:pt x="0" y="66432"/>
                          <a:pt x="2657" y="69089"/>
                        </a:cubicBezTo>
                        <a:lnTo>
                          <a:pt x="2657" y="6908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10" name="任意多边形: 形状 309"/>
                  <p:cNvSpPr/>
                  <p:nvPr/>
                </p:nvSpPr>
                <p:spPr>
                  <a:xfrm>
                    <a:off x="6161528" y="3327836"/>
                    <a:ext cx="46760" cy="49502"/>
                  </a:xfrm>
                  <a:custGeom>
                    <a:avLst/>
                    <a:gdLst>
                      <a:gd name="connsiteX0" fmla="*/ 8649 w 46760"/>
                      <a:gd name="connsiteY0" fmla="*/ 38923 h 49502"/>
                      <a:gd name="connsiteX1" fmla="*/ 5991 w 46760"/>
                      <a:gd name="connsiteY1" fmla="*/ 30951 h 49502"/>
                      <a:gd name="connsiteX2" fmla="*/ 5991 w 46760"/>
                      <a:gd name="connsiteY2" fmla="*/ 28294 h 49502"/>
                      <a:gd name="connsiteX3" fmla="*/ 8649 w 46760"/>
                      <a:gd name="connsiteY3" fmla="*/ 20322 h 49502"/>
                      <a:gd name="connsiteX4" fmla="*/ 27250 w 46760"/>
                      <a:gd name="connsiteY4" fmla="*/ 12350 h 49502"/>
                      <a:gd name="connsiteX5" fmla="*/ 35221 w 46760"/>
                      <a:gd name="connsiteY5" fmla="*/ 33608 h 49502"/>
                      <a:gd name="connsiteX6" fmla="*/ 13963 w 46760"/>
                      <a:gd name="connsiteY6" fmla="*/ 38923 h 49502"/>
                      <a:gd name="connsiteX7" fmla="*/ 13963 w 46760"/>
                      <a:gd name="connsiteY7" fmla="*/ 46894 h 49502"/>
                      <a:gd name="connsiteX8" fmla="*/ 21935 w 46760"/>
                      <a:gd name="connsiteY8" fmla="*/ 25636 h 49502"/>
                      <a:gd name="connsiteX9" fmla="*/ 3335 w 46760"/>
                      <a:gd name="connsiteY9" fmla="*/ 22979 h 49502"/>
                      <a:gd name="connsiteX10" fmla="*/ 677 w 46760"/>
                      <a:gd name="connsiteY10" fmla="*/ 28294 h 49502"/>
                      <a:gd name="connsiteX11" fmla="*/ 16621 w 46760"/>
                      <a:gd name="connsiteY11" fmla="*/ 41580 h 49502"/>
                      <a:gd name="connsiteX12" fmla="*/ 19278 w 46760"/>
                      <a:gd name="connsiteY12" fmla="*/ 33608 h 49502"/>
                      <a:gd name="connsiteX13" fmla="*/ 11306 w 46760"/>
                      <a:gd name="connsiteY13" fmla="*/ 25636 h 49502"/>
                      <a:gd name="connsiteX14" fmla="*/ 8649 w 46760"/>
                      <a:gd name="connsiteY14" fmla="*/ 30951 h 49502"/>
                      <a:gd name="connsiteX15" fmla="*/ 11306 w 46760"/>
                      <a:gd name="connsiteY15" fmla="*/ 33608 h 49502"/>
                      <a:gd name="connsiteX16" fmla="*/ 8649 w 46760"/>
                      <a:gd name="connsiteY16" fmla="*/ 38923 h 49502"/>
                      <a:gd name="connsiteX17" fmla="*/ 8649 w 46760"/>
                      <a:gd name="connsiteY17" fmla="*/ 46894 h 49502"/>
                      <a:gd name="connsiteX18" fmla="*/ 43193 w 46760"/>
                      <a:gd name="connsiteY18" fmla="*/ 12350 h 49502"/>
                      <a:gd name="connsiteX19" fmla="*/ 13963 w 46760"/>
                      <a:gd name="connsiteY19" fmla="*/ 1721 h 49502"/>
                      <a:gd name="connsiteX20" fmla="*/ 677 w 46760"/>
                      <a:gd name="connsiteY20" fmla="*/ 25636 h 49502"/>
                      <a:gd name="connsiteX21" fmla="*/ 3335 w 46760"/>
                      <a:gd name="connsiteY21" fmla="*/ 28294 h 49502"/>
                      <a:gd name="connsiteX22" fmla="*/ 5991 w 46760"/>
                      <a:gd name="connsiteY22" fmla="*/ 33608 h 49502"/>
                      <a:gd name="connsiteX23" fmla="*/ 8649 w 46760"/>
                      <a:gd name="connsiteY23" fmla="*/ 38923 h 49502"/>
                      <a:gd name="connsiteX24" fmla="*/ 8649 w 46760"/>
                      <a:gd name="connsiteY24" fmla="*/ 38923 h 49502"/>
                      <a:gd name="connsiteX25" fmla="*/ 8649 w 46760"/>
                      <a:gd name="connsiteY25" fmla="*/ 38923 h 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760" h="49502">
                        <a:moveTo>
                          <a:pt x="8649" y="38923"/>
                        </a:moveTo>
                        <a:cubicBezTo>
                          <a:pt x="5991" y="36265"/>
                          <a:pt x="5991" y="33608"/>
                          <a:pt x="5991" y="30951"/>
                        </a:cubicBezTo>
                        <a:cubicBezTo>
                          <a:pt x="3335" y="28294"/>
                          <a:pt x="5991" y="28294"/>
                          <a:pt x="5991" y="28294"/>
                        </a:cubicBezTo>
                        <a:cubicBezTo>
                          <a:pt x="5991" y="25636"/>
                          <a:pt x="8649" y="22979"/>
                          <a:pt x="8649" y="20322"/>
                        </a:cubicBezTo>
                        <a:cubicBezTo>
                          <a:pt x="13963" y="12350"/>
                          <a:pt x="19278" y="7035"/>
                          <a:pt x="27250" y="12350"/>
                        </a:cubicBezTo>
                        <a:cubicBezTo>
                          <a:pt x="35221" y="15007"/>
                          <a:pt x="40536" y="25636"/>
                          <a:pt x="35221" y="33608"/>
                        </a:cubicBezTo>
                        <a:cubicBezTo>
                          <a:pt x="29907" y="38923"/>
                          <a:pt x="21935" y="44237"/>
                          <a:pt x="13963" y="38923"/>
                        </a:cubicBezTo>
                        <a:cubicBezTo>
                          <a:pt x="13963" y="41580"/>
                          <a:pt x="13963" y="44237"/>
                          <a:pt x="13963" y="46894"/>
                        </a:cubicBezTo>
                        <a:cubicBezTo>
                          <a:pt x="21935" y="41580"/>
                          <a:pt x="27250" y="33608"/>
                          <a:pt x="21935" y="25636"/>
                        </a:cubicBezTo>
                        <a:cubicBezTo>
                          <a:pt x="16621" y="17664"/>
                          <a:pt x="8649" y="17664"/>
                          <a:pt x="3335" y="22979"/>
                        </a:cubicBezTo>
                        <a:cubicBezTo>
                          <a:pt x="677" y="22979"/>
                          <a:pt x="677" y="25636"/>
                          <a:pt x="677" y="28294"/>
                        </a:cubicBezTo>
                        <a:cubicBezTo>
                          <a:pt x="3335" y="36265"/>
                          <a:pt x="8649" y="41580"/>
                          <a:pt x="16621" y="41580"/>
                        </a:cubicBezTo>
                        <a:cubicBezTo>
                          <a:pt x="21935" y="41580"/>
                          <a:pt x="21935" y="36265"/>
                          <a:pt x="19278" y="33608"/>
                        </a:cubicBezTo>
                        <a:cubicBezTo>
                          <a:pt x="16621" y="30951"/>
                          <a:pt x="11306" y="30951"/>
                          <a:pt x="11306" y="25636"/>
                        </a:cubicBezTo>
                        <a:cubicBezTo>
                          <a:pt x="11306" y="28294"/>
                          <a:pt x="11306" y="28294"/>
                          <a:pt x="8649" y="30951"/>
                        </a:cubicBezTo>
                        <a:cubicBezTo>
                          <a:pt x="11306" y="28294"/>
                          <a:pt x="11306" y="33608"/>
                          <a:pt x="11306" y="33608"/>
                        </a:cubicBezTo>
                        <a:cubicBezTo>
                          <a:pt x="13963" y="36265"/>
                          <a:pt x="11306" y="38923"/>
                          <a:pt x="8649" y="38923"/>
                        </a:cubicBezTo>
                        <a:cubicBezTo>
                          <a:pt x="5991" y="41580"/>
                          <a:pt x="5991" y="46894"/>
                          <a:pt x="8649" y="46894"/>
                        </a:cubicBezTo>
                        <a:cubicBezTo>
                          <a:pt x="29907" y="57523"/>
                          <a:pt x="56480" y="33608"/>
                          <a:pt x="43193" y="12350"/>
                        </a:cubicBezTo>
                        <a:cubicBezTo>
                          <a:pt x="37879" y="4378"/>
                          <a:pt x="24593" y="-3594"/>
                          <a:pt x="13963" y="1721"/>
                        </a:cubicBezTo>
                        <a:cubicBezTo>
                          <a:pt x="3335" y="4378"/>
                          <a:pt x="-1980" y="15007"/>
                          <a:pt x="677" y="25636"/>
                        </a:cubicBezTo>
                        <a:cubicBezTo>
                          <a:pt x="677" y="25636"/>
                          <a:pt x="677" y="28294"/>
                          <a:pt x="3335" y="28294"/>
                        </a:cubicBezTo>
                        <a:cubicBezTo>
                          <a:pt x="3335" y="28294"/>
                          <a:pt x="5991" y="33608"/>
                          <a:pt x="5991" y="33608"/>
                        </a:cubicBezTo>
                        <a:cubicBezTo>
                          <a:pt x="3335" y="38923"/>
                          <a:pt x="5991" y="38923"/>
                          <a:pt x="8649" y="38923"/>
                        </a:cubicBezTo>
                        <a:cubicBezTo>
                          <a:pt x="8649" y="41580"/>
                          <a:pt x="11306" y="41580"/>
                          <a:pt x="8649" y="38923"/>
                        </a:cubicBezTo>
                        <a:lnTo>
                          <a:pt x="8649" y="38923"/>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11" name="任意多边形: 形状 310"/>
                  <p:cNvSpPr/>
                  <p:nvPr/>
                </p:nvSpPr>
                <p:spPr>
                  <a:xfrm>
                    <a:off x="6165245" y="3355595"/>
                    <a:ext cx="23532" cy="16478"/>
                  </a:xfrm>
                  <a:custGeom>
                    <a:avLst/>
                    <a:gdLst>
                      <a:gd name="connsiteX0" fmla="*/ 2274 w 23532"/>
                      <a:gd name="connsiteY0" fmla="*/ 8507 h 16478"/>
                      <a:gd name="connsiteX1" fmla="*/ 10246 w 23532"/>
                      <a:gd name="connsiteY1" fmla="*/ 13821 h 16478"/>
                      <a:gd name="connsiteX2" fmla="*/ 20875 w 23532"/>
                      <a:gd name="connsiteY2" fmla="*/ 16478 h 16478"/>
                      <a:gd name="connsiteX3" fmla="*/ 23532 w 23532"/>
                      <a:gd name="connsiteY3" fmla="*/ 13821 h 16478"/>
                      <a:gd name="connsiteX4" fmla="*/ 15560 w 23532"/>
                      <a:gd name="connsiteY4" fmla="*/ 5849 h 16478"/>
                      <a:gd name="connsiteX5" fmla="*/ 4931 w 23532"/>
                      <a:gd name="connsiteY5" fmla="*/ 535 h 16478"/>
                      <a:gd name="connsiteX6" fmla="*/ 2274 w 23532"/>
                      <a:gd name="connsiteY6" fmla="*/ 8507 h 16478"/>
                      <a:gd name="connsiteX7" fmla="*/ 2274 w 23532"/>
                      <a:gd name="connsiteY7" fmla="*/ 8507 h 1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2" h="16478">
                        <a:moveTo>
                          <a:pt x="2274" y="8507"/>
                        </a:moveTo>
                        <a:cubicBezTo>
                          <a:pt x="4931" y="11164"/>
                          <a:pt x="7588" y="13821"/>
                          <a:pt x="10246" y="13821"/>
                        </a:cubicBezTo>
                        <a:cubicBezTo>
                          <a:pt x="12903" y="16478"/>
                          <a:pt x="15560" y="16478"/>
                          <a:pt x="20875" y="16478"/>
                        </a:cubicBezTo>
                        <a:cubicBezTo>
                          <a:pt x="23532" y="16478"/>
                          <a:pt x="23532" y="13821"/>
                          <a:pt x="23532" y="13821"/>
                        </a:cubicBezTo>
                        <a:cubicBezTo>
                          <a:pt x="23532" y="11164"/>
                          <a:pt x="18218" y="8507"/>
                          <a:pt x="15560" y="5849"/>
                        </a:cubicBezTo>
                        <a:cubicBezTo>
                          <a:pt x="12903" y="3192"/>
                          <a:pt x="10246" y="535"/>
                          <a:pt x="4931" y="535"/>
                        </a:cubicBezTo>
                        <a:cubicBezTo>
                          <a:pt x="2274" y="-2122"/>
                          <a:pt x="-3040" y="5849"/>
                          <a:pt x="2274" y="8507"/>
                        </a:cubicBezTo>
                        <a:lnTo>
                          <a:pt x="2274" y="8507"/>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12" name="任意多边形: 形状 311"/>
                  <p:cNvSpPr/>
                  <p:nvPr/>
                </p:nvSpPr>
                <p:spPr>
                  <a:xfrm>
                    <a:off x="6087562" y="3353472"/>
                    <a:ext cx="21497" cy="10629"/>
                  </a:xfrm>
                  <a:custGeom>
                    <a:avLst/>
                    <a:gdLst>
                      <a:gd name="connsiteX0" fmla="*/ 2897 w 21497"/>
                      <a:gd name="connsiteY0" fmla="*/ 5315 h 10629"/>
                      <a:gd name="connsiteX1" fmla="*/ 10869 w 21497"/>
                      <a:gd name="connsiteY1" fmla="*/ 7972 h 10629"/>
                      <a:gd name="connsiteX2" fmla="*/ 18840 w 21497"/>
                      <a:gd name="connsiteY2" fmla="*/ 10629 h 10629"/>
                      <a:gd name="connsiteX3" fmla="*/ 21498 w 21497"/>
                      <a:gd name="connsiteY3" fmla="*/ 5315 h 10629"/>
                      <a:gd name="connsiteX4" fmla="*/ 13526 w 21497"/>
                      <a:gd name="connsiteY4" fmla="*/ 2657 h 10629"/>
                      <a:gd name="connsiteX5" fmla="*/ 5554 w 21497"/>
                      <a:gd name="connsiteY5" fmla="*/ 0 h 10629"/>
                      <a:gd name="connsiteX6" fmla="*/ 2897 w 21497"/>
                      <a:gd name="connsiteY6" fmla="*/ 5315 h 10629"/>
                      <a:gd name="connsiteX7" fmla="*/ 2897 w 21497"/>
                      <a:gd name="connsiteY7" fmla="*/ 5315 h 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97" h="10629">
                        <a:moveTo>
                          <a:pt x="2897" y="5315"/>
                        </a:moveTo>
                        <a:cubicBezTo>
                          <a:pt x="5554" y="5315"/>
                          <a:pt x="8212" y="7972"/>
                          <a:pt x="10869" y="7972"/>
                        </a:cubicBezTo>
                        <a:cubicBezTo>
                          <a:pt x="13526" y="7972"/>
                          <a:pt x="16183" y="10629"/>
                          <a:pt x="18840" y="10629"/>
                        </a:cubicBezTo>
                        <a:cubicBezTo>
                          <a:pt x="21498" y="10629"/>
                          <a:pt x="21498" y="7972"/>
                          <a:pt x="21498" y="5315"/>
                        </a:cubicBezTo>
                        <a:cubicBezTo>
                          <a:pt x="18840" y="2657"/>
                          <a:pt x="16183" y="2657"/>
                          <a:pt x="13526" y="2657"/>
                        </a:cubicBezTo>
                        <a:cubicBezTo>
                          <a:pt x="10869" y="2657"/>
                          <a:pt x="8212" y="0"/>
                          <a:pt x="5554" y="0"/>
                        </a:cubicBezTo>
                        <a:cubicBezTo>
                          <a:pt x="240" y="0"/>
                          <a:pt x="-2418" y="5315"/>
                          <a:pt x="2897" y="5315"/>
                        </a:cubicBezTo>
                        <a:lnTo>
                          <a:pt x="2897" y="531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13" name="任意多边形: 形状 312"/>
                  <p:cNvSpPr/>
                  <p:nvPr/>
                </p:nvSpPr>
                <p:spPr>
                  <a:xfrm>
                    <a:off x="6137109" y="3312432"/>
                    <a:ext cx="57707" cy="57707"/>
                  </a:xfrm>
                  <a:custGeom>
                    <a:avLst/>
                    <a:gdLst>
                      <a:gd name="connsiteX0" fmla="*/ 1181 w 57707"/>
                      <a:gd name="connsiteY0" fmla="*/ 1181 h 57707"/>
                      <a:gd name="connsiteX1" fmla="*/ 11810 w 57707"/>
                      <a:gd name="connsiteY1" fmla="*/ 17125 h 57707"/>
                      <a:gd name="connsiteX2" fmla="*/ 25096 w 57707"/>
                      <a:gd name="connsiteY2" fmla="*/ 30411 h 57707"/>
                      <a:gd name="connsiteX3" fmla="*/ 51669 w 57707"/>
                      <a:gd name="connsiteY3" fmla="*/ 56984 h 57707"/>
                      <a:gd name="connsiteX4" fmla="*/ 56983 w 57707"/>
                      <a:gd name="connsiteY4" fmla="*/ 51669 h 57707"/>
                      <a:gd name="connsiteX5" fmla="*/ 30411 w 57707"/>
                      <a:gd name="connsiteY5" fmla="*/ 25096 h 57707"/>
                      <a:gd name="connsiteX6" fmla="*/ 17125 w 57707"/>
                      <a:gd name="connsiteY6" fmla="*/ 11810 h 57707"/>
                      <a:gd name="connsiteX7" fmla="*/ 1181 w 57707"/>
                      <a:gd name="connsiteY7" fmla="*/ 1181 h 57707"/>
                      <a:gd name="connsiteX8" fmla="*/ 1181 w 57707"/>
                      <a:gd name="connsiteY8" fmla="*/ 1181 h 57707"/>
                      <a:gd name="connsiteX9" fmla="*/ 1181 w 57707"/>
                      <a:gd name="connsiteY9" fmla="*/ 1181 h 57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707" h="57707">
                        <a:moveTo>
                          <a:pt x="1181" y="1181"/>
                        </a:moveTo>
                        <a:cubicBezTo>
                          <a:pt x="3838" y="6495"/>
                          <a:pt x="9153" y="11810"/>
                          <a:pt x="11810" y="17125"/>
                        </a:cubicBezTo>
                        <a:cubicBezTo>
                          <a:pt x="17125" y="22439"/>
                          <a:pt x="19782" y="25096"/>
                          <a:pt x="25096" y="30411"/>
                        </a:cubicBezTo>
                        <a:cubicBezTo>
                          <a:pt x="33068" y="38383"/>
                          <a:pt x="41040" y="51669"/>
                          <a:pt x="51669" y="56984"/>
                        </a:cubicBezTo>
                        <a:cubicBezTo>
                          <a:pt x="54326" y="59641"/>
                          <a:pt x="59641" y="54326"/>
                          <a:pt x="56983" y="51669"/>
                        </a:cubicBezTo>
                        <a:cubicBezTo>
                          <a:pt x="51669" y="41040"/>
                          <a:pt x="41040" y="33068"/>
                          <a:pt x="30411" y="25096"/>
                        </a:cubicBezTo>
                        <a:cubicBezTo>
                          <a:pt x="25096" y="19782"/>
                          <a:pt x="22439" y="17125"/>
                          <a:pt x="17125" y="11810"/>
                        </a:cubicBezTo>
                        <a:cubicBezTo>
                          <a:pt x="14467" y="9153"/>
                          <a:pt x="9153" y="3838"/>
                          <a:pt x="1181" y="1181"/>
                        </a:cubicBezTo>
                        <a:cubicBezTo>
                          <a:pt x="1181" y="-1476"/>
                          <a:pt x="-1476" y="1181"/>
                          <a:pt x="1181" y="1181"/>
                        </a:cubicBezTo>
                        <a:lnTo>
                          <a:pt x="1181" y="1181"/>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14" name="任意多边形: 形状 313"/>
                  <p:cNvSpPr/>
                  <p:nvPr/>
                </p:nvSpPr>
                <p:spPr>
                  <a:xfrm>
                    <a:off x="6178813" y="3360700"/>
                    <a:ext cx="3985" cy="3401"/>
                  </a:xfrm>
                  <a:custGeom>
                    <a:avLst/>
                    <a:gdLst>
                      <a:gd name="connsiteX0" fmla="*/ 1993 w 3985"/>
                      <a:gd name="connsiteY0" fmla="*/ 3401 h 3401"/>
                      <a:gd name="connsiteX1" fmla="*/ 1993 w 3985"/>
                      <a:gd name="connsiteY1" fmla="*/ 744 h 3401"/>
                      <a:gd name="connsiteX2" fmla="*/ 1993 w 3985"/>
                      <a:gd name="connsiteY2" fmla="*/ 3401 h 3401"/>
                      <a:gd name="connsiteX3" fmla="*/ 1993 w 3985"/>
                      <a:gd name="connsiteY3" fmla="*/ 3401 h 3401"/>
                    </a:gdLst>
                    <a:ahLst/>
                    <a:cxnLst>
                      <a:cxn ang="0">
                        <a:pos x="connsiteX0" y="connsiteY0"/>
                      </a:cxn>
                      <a:cxn ang="0">
                        <a:pos x="connsiteX1" y="connsiteY1"/>
                      </a:cxn>
                      <a:cxn ang="0">
                        <a:pos x="connsiteX2" y="connsiteY2"/>
                      </a:cxn>
                      <a:cxn ang="0">
                        <a:pos x="connsiteX3" y="connsiteY3"/>
                      </a:cxn>
                    </a:cxnLst>
                    <a:rect l="l" t="t" r="r" b="b"/>
                    <a:pathLst>
                      <a:path w="3985" h="3401">
                        <a:moveTo>
                          <a:pt x="1993" y="3401"/>
                        </a:moveTo>
                        <a:cubicBezTo>
                          <a:pt x="4650" y="3401"/>
                          <a:pt x="4650" y="744"/>
                          <a:pt x="1993" y="744"/>
                        </a:cubicBezTo>
                        <a:cubicBezTo>
                          <a:pt x="-664" y="-1913"/>
                          <a:pt x="-664" y="3401"/>
                          <a:pt x="1993" y="3401"/>
                        </a:cubicBezTo>
                        <a:lnTo>
                          <a:pt x="1993" y="3401"/>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15" name="任意多边形: 形状 314"/>
                  <p:cNvSpPr/>
                  <p:nvPr/>
                </p:nvSpPr>
                <p:spPr>
                  <a:xfrm>
                    <a:off x="5630751" y="3057771"/>
                    <a:ext cx="232282" cy="117663"/>
                  </a:xfrm>
                  <a:custGeom>
                    <a:avLst/>
                    <a:gdLst>
                      <a:gd name="connsiteX0" fmla="*/ 0 w 232282"/>
                      <a:gd name="connsiteY0" fmla="*/ 117664 h 117663"/>
                      <a:gd name="connsiteX1" fmla="*/ 114263 w 232282"/>
                      <a:gd name="connsiteY1" fmla="*/ 61861 h 117663"/>
                      <a:gd name="connsiteX2" fmla="*/ 172722 w 232282"/>
                      <a:gd name="connsiteY2" fmla="*/ 32631 h 117663"/>
                      <a:gd name="connsiteX3" fmla="*/ 231182 w 232282"/>
                      <a:gd name="connsiteY3" fmla="*/ 3401 h 117663"/>
                      <a:gd name="connsiteX4" fmla="*/ 228525 w 232282"/>
                      <a:gd name="connsiteY4" fmla="*/ 744 h 117663"/>
                      <a:gd name="connsiteX5" fmla="*/ 170065 w 232282"/>
                      <a:gd name="connsiteY5" fmla="*/ 24660 h 117663"/>
                      <a:gd name="connsiteX6" fmla="*/ 111605 w 232282"/>
                      <a:gd name="connsiteY6" fmla="*/ 53889 h 117663"/>
                      <a:gd name="connsiteX7" fmla="*/ 0 w 232282"/>
                      <a:gd name="connsiteY7" fmla="*/ 117664 h 117663"/>
                      <a:gd name="connsiteX8" fmla="*/ 0 w 232282"/>
                      <a:gd name="connsiteY8" fmla="*/ 117664 h 117663"/>
                      <a:gd name="connsiteX9" fmla="*/ 0 w 232282"/>
                      <a:gd name="connsiteY9" fmla="*/ 117664 h 11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282" h="117663">
                        <a:moveTo>
                          <a:pt x="0" y="117664"/>
                        </a:moveTo>
                        <a:cubicBezTo>
                          <a:pt x="39859" y="101720"/>
                          <a:pt x="77061" y="80462"/>
                          <a:pt x="114263" y="61861"/>
                        </a:cubicBezTo>
                        <a:cubicBezTo>
                          <a:pt x="132863" y="51232"/>
                          <a:pt x="151464" y="43260"/>
                          <a:pt x="172722" y="32631"/>
                        </a:cubicBezTo>
                        <a:cubicBezTo>
                          <a:pt x="191323" y="24660"/>
                          <a:pt x="212581" y="16688"/>
                          <a:pt x="231182" y="3401"/>
                        </a:cubicBezTo>
                        <a:cubicBezTo>
                          <a:pt x="233839" y="3401"/>
                          <a:pt x="231182" y="-1913"/>
                          <a:pt x="228525" y="744"/>
                        </a:cubicBezTo>
                        <a:cubicBezTo>
                          <a:pt x="209924" y="6058"/>
                          <a:pt x="191323" y="16688"/>
                          <a:pt x="170065" y="24660"/>
                        </a:cubicBezTo>
                        <a:cubicBezTo>
                          <a:pt x="151464" y="32631"/>
                          <a:pt x="130206" y="43260"/>
                          <a:pt x="111605" y="53889"/>
                        </a:cubicBezTo>
                        <a:cubicBezTo>
                          <a:pt x="74403" y="72490"/>
                          <a:pt x="37202" y="91091"/>
                          <a:pt x="0" y="117664"/>
                        </a:cubicBezTo>
                        <a:cubicBezTo>
                          <a:pt x="0" y="115006"/>
                          <a:pt x="0" y="117664"/>
                          <a:pt x="0" y="117664"/>
                        </a:cubicBezTo>
                        <a:lnTo>
                          <a:pt x="0" y="117664"/>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16" name="任意多边形: 形状 315"/>
                  <p:cNvSpPr/>
                  <p:nvPr/>
                </p:nvSpPr>
                <p:spPr>
                  <a:xfrm>
                    <a:off x="5633409" y="3103689"/>
                    <a:ext cx="204609" cy="82375"/>
                  </a:xfrm>
                  <a:custGeom>
                    <a:avLst/>
                    <a:gdLst>
                      <a:gd name="connsiteX0" fmla="*/ 5314 w 204609"/>
                      <a:gd name="connsiteY0" fmla="*/ 82375 h 82375"/>
                      <a:gd name="connsiteX1" fmla="*/ 106291 w 204609"/>
                      <a:gd name="connsiteY1" fmla="*/ 42516 h 82375"/>
                      <a:gd name="connsiteX2" fmla="*/ 156779 w 204609"/>
                      <a:gd name="connsiteY2" fmla="*/ 23915 h 82375"/>
                      <a:gd name="connsiteX3" fmla="*/ 183351 w 204609"/>
                      <a:gd name="connsiteY3" fmla="*/ 15943 h 82375"/>
                      <a:gd name="connsiteX4" fmla="*/ 204609 w 204609"/>
                      <a:gd name="connsiteY4" fmla="*/ 5314 h 82375"/>
                      <a:gd name="connsiteX5" fmla="*/ 204609 w 204609"/>
                      <a:gd name="connsiteY5" fmla="*/ 0 h 82375"/>
                      <a:gd name="connsiteX6" fmla="*/ 180694 w 204609"/>
                      <a:gd name="connsiteY6" fmla="*/ 5314 h 82375"/>
                      <a:gd name="connsiteX7" fmla="*/ 154122 w 204609"/>
                      <a:gd name="connsiteY7" fmla="*/ 13286 h 82375"/>
                      <a:gd name="connsiteX8" fmla="*/ 100976 w 204609"/>
                      <a:gd name="connsiteY8" fmla="*/ 31887 h 82375"/>
                      <a:gd name="connsiteX9" fmla="*/ 0 w 204609"/>
                      <a:gd name="connsiteY9" fmla="*/ 77061 h 82375"/>
                      <a:gd name="connsiteX10" fmla="*/ 5314 w 204609"/>
                      <a:gd name="connsiteY10" fmla="*/ 82375 h 82375"/>
                      <a:gd name="connsiteX11" fmla="*/ 5314 w 204609"/>
                      <a:gd name="connsiteY11" fmla="*/ 82375 h 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609" h="82375">
                        <a:moveTo>
                          <a:pt x="5314" y="82375"/>
                        </a:moveTo>
                        <a:cubicBezTo>
                          <a:pt x="39859" y="69089"/>
                          <a:pt x="74403" y="55803"/>
                          <a:pt x="106291" y="42516"/>
                        </a:cubicBezTo>
                        <a:cubicBezTo>
                          <a:pt x="122234" y="37202"/>
                          <a:pt x="140835" y="29230"/>
                          <a:pt x="156779" y="23915"/>
                        </a:cubicBezTo>
                        <a:cubicBezTo>
                          <a:pt x="164750" y="21258"/>
                          <a:pt x="175380" y="18601"/>
                          <a:pt x="183351" y="15943"/>
                        </a:cubicBezTo>
                        <a:cubicBezTo>
                          <a:pt x="191323" y="13286"/>
                          <a:pt x="199295" y="10629"/>
                          <a:pt x="204609" y="5314"/>
                        </a:cubicBezTo>
                        <a:cubicBezTo>
                          <a:pt x="204609" y="5314"/>
                          <a:pt x="204609" y="2657"/>
                          <a:pt x="204609" y="0"/>
                        </a:cubicBezTo>
                        <a:cubicBezTo>
                          <a:pt x="196638" y="0"/>
                          <a:pt x="188666" y="2657"/>
                          <a:pt x="180694" y="5314"/>
                        </a:cubicBezTo>
                        <a:cubicBezTo>
                          <a:pt x="172722" y="7972"/>
                          <a:pt x="162093" y="10629"/>
                          <a:pt x="154122" y="13286"/>
                        </a:cubicBezTo>
                        <a:cubicBezTo>
                          <a:pt x="135520" y="18601"/>
                          <a:pt x="119577" y="26573"/>
                          <a:pt x="100976" y="31887"/>
                        </a:cubicBezTo>
                        <a:cubicBezTo>
                          <a:pt x="66432" y="45174"/>
                          <a:pt x="34544" y="58460"/>
                          <a:pt x="0" y="77061"/>
                        </a:cubicBezTo>
                        <a:cubicBezTo>
                          <a:pt x="2657" y="77061"/>
                          <a:pt x="2657" y="82375"/>
                          <a:pt x="5314" y="82375"/>
                        </a:cubicBezTo>
                        <a:lnTo>
                          <a:pt x="5314" y="8237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17" name="任意多边形: 形状 316"/>
                  <p:cNvSpPr/>
                  <p:nvPr/>
                </p:nvSpPr>
                <p:spPr>
                  <a:xfrm>
                    <a:off x="5699429" y="3148863"/>
                    <a:ext cx="210335" cy="171165"/>
                  </a:xfrm>
                  <a:custGeom>
                    <a:avLst/>
                    <a:gdLst>
                      <a:gd name="connsiteX0" fmla="*/ 3068 w 210335"/>
                      <a:gd name="connsiteY0" fmla="*/ 170065 h 171165"/>
                      <a:gd name="connsiteX1" fmla="*/ 122645 w 210335"/>
                      <a:gd name="connsiteY1" fmla="*/ 87690 h 171165"/>
                      <a:gd name="connsiteX2" fmla="*/ 175791 w 210335"/>
                      <a:gd name="connsiteY2" fmla="*/ 47831 h 171165"/>
                      <a:gd name="connsiteX3" fmla="*/ 210335 w 210335"/>
                      <a:gd name="connsiteY3" fmla="*/ 2657 h 171165"/>
                      <a:gd name="connsiteX4" fmla="*/ 205021 w 210335"/>
                      <a:gd name="connsiteY4" fmla="*/ 0 h 171165"/>
                      <a:gd name="connsiteX5" fmla="*/ 186420 w 210335"/>
                      <a:gd name="connsiteY5" fmla="*/ 23915 h 171165"/>
                      <a:gd name="connsiteX6" fmla="*/ 165162 w 210335"/>
                      <a:gd name="connsiteY6" fmla="*/ 42516 h 171165"/>
                      <a:gd name="connsiteX7" fmla="*/ 112017 w 210335"/>
                      <a:gd name="connsiteY7" fmla="*/ 82375 h 171165"/>
                      <a:gd name="connsiteX8" fmla="*/ 3068 w 210335"/>
                      <a:gd name="connsiteY8" fmla="*/ 167408 h 171165"/>
                      <a:gd name="connsiteX9" fmla="*/ 3068 w 210335"/>
                      <a:gd name="connsiteY9" fmla="*/ 170065 h 171165"/>
                      <a:gd name="connsiteX10" fmla="*/ 3068 w 210335"/>
                      <a:gd name="connsiteY10" fmla="*/ 170065 h 171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335" h="171165">
                        <a:moveTo>
                          <a:pt x="3068" y="170065"/>
                        </a:moveTo>
                        <a:cubicBezTo>
                          <a:pt x="42927" y="143492"/>
                          <a:pt x="82786" y="114262"/>
                          <a:pt x="122645" y="87690"/>
                        </a:cubicBezTo>
                        <a:cubicBezTo>
                          <a:pt x="141246" y="74403"/>
                          <a:pt x="157190" y="61117"/>
                          <a:pt x="175791" y="47831"/>
                        </a:cubicBezTo>
                        <a:cubicBezTo>
                          <a:pt x="189077" y="37202"/>
                          <a:pt x="205021" y="21258"/>
                          <a:pt x="210335" y="2657"/>
                        </a:cubicBezTo>
                        <a:cubicBezTo>
                          <a:pt x="210335" y="0"/>
                          <a:pt x="207678" y="0"/>
                          <a:pt x="205021" y="0"/>
                        </a:cubicBezTo>
                        <a:cubicBezTo>
                          <a:pt x="199706" y="7972"/>
                          <a:pt x="194392" y="15943"/>
                          <a:pt x="186420" y="23915"/>
                        </a:cubicBezTo>
                        <a:cubicBezTo>
                          <a:pt x="181105" y="31887"/>
                          <a:pt x="173134" y="37202"/>
                          <a:pt x="165162" y="42516"/>
                        </a:cubicBezTo>
                        <a:cubicBezTo>
                          <a:pt x="146561" y="55803"/>
                          <a:pt x="130617" y="69089"/>
                          <a:pt x="112017" y="82375"/>
                        </a:cubicBezTo>
                        <a:cubicBezTo>
                          <a:pt x="74814" y="108948"/>
                          <a:pt x="37613" y="135521"/>
                          <a:pt x="3068" y="167408"/>
                        </a:cubicBezTo>
                        <a:cubicBezTo>
                          <a:pt x="-2246" y="170065"/>
                          <a:pt x="411" y="172722"/>
                          <a:pt x="3068" y="170065"/>
                        </a:cubicBezTo>
                        <a:lnTo>
                          <a:pt x="3068" y="17006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18" name="任意多边形: 形状 317"/>
                  <p:cNvSpPr/>
                  <p:nvPr/>
                </p:nvSpPr>
                <p:spPr>
                  <a:xfrm>
                    <a:off x="5704054" y="3186064"/>
                    <a:ext cx="213682" cy="159436"/>
                  </a:xfrm>
                  <a:custGeom>
                    <a:avLst/>
                    <a:gdLst>
                      <a:gd name="connsiteX0" fmla="*/ 3758 w 213682"/>
                      <a:gd name="connsiteY0" fmla="*/ 159436 h 159436"/>
                      <a:gd name="connsiteX1" fmla="*/ 112706 w 213682"/>
                      <a:gd name="connsiteY1" fmla="*/ 82375 h 159436"/>
                      <a:gd name="connsiteX2" fmla="*/ 165852 w 213682"/>
                      <a:gd name="connsiteY2" fmla="*/ 45174 h 159436"/>
                      <a:gd name="connsiteX3" fmla="*/ 192424 w 213682"/>
                      <a:gd name="connsiteY3" fmla="*/ 23915 h 159436"/>
                      <a:gd name="connsiteX4" fmla="*/ 213682 w 213682"/>
                      <a:gd name="connsiteY4" fmla="*/ 5315 h 159436"/>
                      <a:gd name="connsiteX5" fmla="*/ 211025 w 213682"/>
                      <a:gd name="connsiteY5" fmla="*/ 0 h 159436"/>
                      <a:gd name="connsiteX6" fmla="*/ 184452 w 213682"/>
                      <a:gd name="connsiteY6" fmla="*/ 15944 h 159436"/>
                      <a:gd name="connsiteX7" fmla="*/ 157880 w 213682"/>
                      <a:gd name="connsiteY7" fmla="*/ 34545 h 159436"/>
                      <a:gd name="connsiteX8" fmla="*/ 104735 w 213682"/>
                      <a:gd name="connsiteY8" fmla="*/ 74404 h 159436"/>
                      <a:gd name="connsiteX9" fmla="*/ 1101 w 213682"/>
                      <a:gd name="connsiteY9" fmla="*/ 154122 h 159436"/>
                      <a:gd name="connsiteX10" fmla="*/ 3758 w 213682"/>
                      <a:gd name="connsiteY10" fmla="*/ 159436 h 159436"/>
                      <a:gd name="connsiteX11" fmla="*/ 3758 w 213682"/>
                      <a:gd name="connsiteY11" fmla="*/ 159436 h 1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682" h="159436">
                        <a:moveTo>
                          <a:pt x="3758" y="159436"/>
                        </a:moveTo>
                        <a:cubicBezTo>
                          <a:pt x="40960" y="135521"/>
                          <a:pt x="78162" y="108948"/>
                          <a:pt x="112706" y="82375"/>
                        </a:cubicBezTo>
                        <a:cubicBezTo>
                          <a:pt x="131307" y="69089"/>
                          <a:pt x="147251" y="55803"/>
                          <a:pt x="165852" y="45174"/>
                        </a:cubicBezTo>
                        <a:cubicBezTo>
                          <a:pt x="173824" y="37202"/>
                          <a:pt x="184452" y="31887"/>
                          <a:pt x="192424" y="23915"/>
                        </a:cubicBezTo>
                        <a:cubicBezTo>
                          <a:pt x="200396" y="18601"/>
                          <a:pt x="211025" y="13286"/>
                          <a:pt x="213682" y="5315"/>
                        </a:cubicBezTo>
                        <a:cubicBezTo>
                          <a:pt x="213682" y="2657"/>
                          <a:pt x="213682" y="0"/>
                          <a:pt x="211025" y="0"/>
                        </a:cubicBezTo>
                        <a:cubicBezTo>
                          <a:pt x="200396" y="0"/>
                          <a:pt x="192424" y="10629"/>
                          <a:pt x="184452" y="15944"/>
                        </a:cubicBezTo>
                        <a:cubicBezTo>
                          <a:pt x="176480" y="21258"/>
                          <a:pt x="165852" y="29230"/>
                          <a:pt x="157880" y="34545"/>
                        </a:cubicBezTo>
                        <a:cubicBezTo>
                          <a:pt x="139279" y="47831"/>
                          <a:pt x="123335" y="61117"/>
                          <a:pt x="104735" y="74404"/>
                        </a:cubicBezTo>
                        <a:cubicBezTo>
                          <a:pt x="70190" y="100976"/>
                          <a:pt x="35645" y="127549"/>
                          <a:pt x="1101" y="154122"/>
                        </a:cubicBezTo>
                        <a:cubicBezTo>
                          <a:pt x="-1557" y="156779"/>
                          <a:pt x="1101" y="159436"/>
                          <a:pt x="3758" y="159436"/>
                        </a:cubicBezTo>
                        <a:lnTo>
                          <a:pt x="3758" y="159436"/>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19" name="任意多边形: 形状 318"/>
                  <p:cNvSpPr/>
                  <p:nvPr/>
                </p:nvSpPr>
                <p:spPr>
                  <a:xfrm>
                    <a:off x="5715784" y="3377388"/>
                    <a:ext cx="290742" cy="141877"/>
                  </a:xfrm>
                  <a:custGeom>
                    <a:avLst/>
                    <a:gdLst>
                      <a:gd name="connsiteX0" fmla="*/ 2657 w 290742"/>
                      <a:gd name="connsiteY0" fmla="*/ 140835 h 141877"/>
                      <a:gd name="connsiteX1" fmla="*/ 148807 w 290742"/>
                      <a:gd name="connsiteY1" fmla="*/ 74403 h 141877"/>
                      <a:gd name="connsiteX2" fmla="*/ 220553 w 290742"/>
                      <a:gd name="connsiteY2" fmla="*/ 39859 h 141877"/>
                      <a:gd name="connsiteX3" fmla="*/ 255098 w 290742"/>
                      <a:gd name="connsiteY3" fmla="*/ 23915 h 141877"/>
                      <a:gd name="connsiteX4" fmla="*/ 289642 w 290742"/>
                      <a:gd name="connsiteY4" fmla="*/ 5314 h 141877"/>
                      <a:gd name="connsiteX5" fmla="*/ 286985 w 290742"/>
                      <a:gd name="connsiteY5" fmla="*/ 0 h 141877"/>
                      <a:gd name="connsiteX6" fmla="*/ 268384 w 290742"/>
                      <a:gd name="connsiteY6" fmla="*/ 7972 h 141877"/>
                      <a:gd name="connsiteX7" fmla="*/ 249783 w 290742"/>
                      <a:gd name="connsiteY7" fmla="*/ 15944 h 141877"/>
                      <a:gd name="connsiteX8" fmla="*/ 215239 w 290742"/>
                      <a:gd name="connsiteY8" fmla="*/ 31887 h 141877"/>
                      <a:gd name="connsiteX9" fmla="*/ 143492 w 290742"/>
                      <a:gd name="connsiteY9" fmla="*/ 66432 h 141877"/>
                      <a:gd name="connsiteX10" fmla="*/ 0 w 290742"/>
                      <a:gd name="connsiteY10" fmla="*/ 135521 h 141877"/>
                      <a:gd name="connsiteX11" fmla="*/ 2657 w 290742"/>
                      <a:gd name="connsiteY11" fmla="*/ 140835 h 141877"/>
                      <a:gd name="connsiteX12" fmla="*/ 2657 w 290742"/>
                      <a:gd name="connsiteY12" fmla="*/ 140835 h 141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742" h="141877">
                        <a:moveTo>
                          <a:pt x="2657" y="140835"/>
                        </a:moveTo>
                        <a:cubicBezTo>
                          <a:pt x="50488" y="119577"/>
                          <a:pt x="100976" y="98319"/>
                          <a:pt x="148807" y="74403"/>
                        </a:cubicBezTo>
                        <a:cubicBezTo>
                          <a:pt x="172722" y="63774"/>
                          <a:pt x="196638" y="50488"/>
                          <a:pt x="220553" y="39859"/>
                        </a:cubicBezTo>
                        <a:cubicBezTo>
                          <a:pt x="231182" y="34545"/>
                          <a:pt x="244469" y="29230"/>
                          <a:pt x="255098" y="23915"/>
                        </a:cubicBezTo>
                        <a:cubicBezTo>
                          <a:pt x="265727" y="18601"/>
                          <a:pt x="279013" y="13286"/>
                          <a:pt x="289642" y="5314"/>
                        </a:cubicBezTo>
                        <a:cubicBezTo>
                          <a:pt x="292300" y="2657"/>
                          <a:pt x="289642" y="0"/>
                          <a:pt x="286985" y="0"/>
                        </a:cubicBezTo>
                        <a:cubicBezTo>
                          <a:pt x="281670" y="0"/>
                          <a:pt x="273699" y="5314"/>
                          <a:pt x="268384" y="7972"/>
                        </a:cubicBezTo>
                        <a:cubicBezTo>
                          <a:pt x="263070" y="10629"/>
                          <a:pt x="255098" y="13286"/>
                          <a:pt x="249783" y="15944"/>
                        </a:cubicBezTo>
                        <a:cubicBezTo>
                          <a:pt x="239154" y="21258"/>
                          <a:pt x="225868" y="26573"/>
                          <a:pt x="215239" y="31887"/>
                        </a:cubicBezTo>
                        <a:cubicBezTo>
                          <a:pt x="191323" y="42516"/>
                          <a:pt x="167408" y="55803"/>
                          <a:pt x="143492" y="66432"/>
                        </a:cubicBezTo>
                        <a:cubicBezTo>
                          <a:pt x="95662" y="90347"/>
                          <a:pt x="47831" y="114263"/>
                          <a:pt x="0" y="135521"/>
                        </a:cubicBezTo>
                        <a:cubicBezTo>
                          <a:pt x="0" y="140835"/>
                          <a:pt x="0" y="143492"/>
                          <a:pt x="2657" y="140835"/>
                        </a:cubicBezTo>
                        <a:lnTo>
                          <a:pt x="2657" y="14083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20" name="任意多边形: 形状 319"/>
                  <p:cNvSpPr/>
                  <p:nvPr/>
                </p:nvSpPr>
                <p:spPr>
                  <a:xfrm>
                    <a:off x="5720687" y="3406618"/>
                    <a:ext cx="277867" cy="130206"/>
                  </a:xfrm>
                  <a:custGeom>
                    <a:avLst/>
                    <a:gdLst>
                      <a:gd name="connsiteX0" fmla="*/ 3068 w 277867"/>
                      <a:gd name="connsiteY0" fmla="*/ 130206 h 130206"/>
                      <a:gd name="connsiteX1" fmla="*/ 141246 w 277867"/>
                      <a:gd name="connsiteY1" fmla="*/ 71746 h 130206"/>
                      <a:gd name="connsiteX2" fmla="*/ 210335 w 277867"/>
                      <a:gd name="connsiteY2" fmla="*/ 39859 h 130206"/>
                      <a:gd name="connsiteX3" fmla="*/ 244880 w 277867"/>
                      <a:gd name="connsiteY3" fmla="*/ 23915 h 130206"/>
                      <a:gd name="connsiteX4" fmla="*/ 276767 w 277867"/>
                      <a:gd name="connsiteY4" fmla="*/ 5315 h 130206"/>
                      <a:gd name="connsiteX5" fmla="*/ 274109 w 277867"/>
                      <a:gd name="connsiteY5" fmla="*/ 0 h 130206"/>
                      <a:gd name="connsiteX6" fmla="*/ 239565 w 277867"/>
                      <a:gd name="connsiteY6" fmla="*/ 13286 h 130206"/>
                      <a:gd name="connsiteX7" fmla="*/ 207678 w 277867"/>
                      <a:gd name="connsiteY7" fmla="*/ 29230 h 130206"/>
                      <a:gd name="connsiteX8" fmla="*/ 138589 w 277867"/>
                      <a:gd name="connsiteY8" fmla="*/ 61117 h 130206"/>
                      <a:gd name="connsiteX9" fmla="*/ 3068 w 277867"/>
                      <a:gd name="connsiteY9" fmla="*/ 124892 h 130206"/>
                      <a:gd name="connsiteX10" fmla="*/ 3068 w 277867"/>
                      <a:gd name="connsiteY10" fmla="*/ 130206 h 130206"/>
                      <a:gd name="connsiteX11" fmla="*/ 3068 w 277867"/>
                      <a:gd name="connsiteY11" fmla="*/ 130206 h 13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867" h="130206">
                        <a:moveTo>
                          <a:pt x="3068" y="130206"/>
                        </a:moveTo>
                        <a:cubicBezTo>
                          <a:pt x="48241" y="111605"/>
                          <a:pt x="96072" y="93004"/>
                          <a:pt x="141246" y="71746"/>
                        </a:cubicBezTo>
                        <a:cubicBezTo>
                          <a:pt x="165161" y="61117"/>
                          <a:pt x="186420" y="50488"/>
                          <a:pt x="210335" y="39859"/>
                        </a:cubicBezTo>
                        <a:cubicBezTo>
                          <a:pt x="220964" y="34545"/>
                          <a:pt x="231593" y="29230"/>
                          <a:pt x="244880" y="23915"/>
                        </a:cubicBezTo>
                        <a:cubicBezTo>
                          <a:pt x="255509" y="18601"/>
                          <a:pt x="268795" y="13286"/>
                          <a:pt x="276767" y="5315"/>
                        </a:cubicBezTo>
                        <a:cubicBezTo>
                          <a:pt x="279424" y="2657"/>
                          <a:pt x="276767" y="0"/>
                          <a:pt x="274109" y="0"/>
                        </a:cubicBezTo>
                        <a:cubicBezTo>
                          <a:pt x="263481" y="2657"/>
                          <a:pt x="250194" y="7972"/>
                          <a:pt x="239565" y="13286"/>
                        </a:cubicBezTo>
                        <a:cubicBezTo>
                          <a:pt x="228936" y="18601"/>
                          <a:pt x="218307" y="23915"/>
                          <a:pt x="207678" y="29230"/>
                        </a:cubicBezTo>
                        <a:cubicBezTo>
                          <a:pt x="186420" y="39859"/>
                          <a:pt x="162504" y="50488"/>
                          <a:pt x="138589" y="61117"/>
                        </a:cubicBezTo>
                        <a:cubicBezTo>
                          <a:pt x="93415" y="82375"/>
                          <a:pt x="48241" y="103634"/>
                          <a:pt x="3068" y="124892"/>
                        </a:cubicBezTo>
                        <a:cubicBezTo>
                          <a:pt x="-2246" y="127549"/>
                          <a:pt x="411" y="130206"/>
                          <a:pt x="3068" y="130206"/>
                        </a:cubicBezTo>
                        <a:lnTo>
                          <a:pt x="3068" y="130206"/>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21" name="任意多边形: 形状 320"/>
                  <p:cNvSpPr/>
                  <p:nvPr/>
                </p:nvSpPr>
                <p:spPr>
                  <a:xfrm>
                    <a:off x="5737706" y="3430533"/>
                    <a:ext cx="274134" cy="127549"/>
                  </a:xfrm>
                  <a:custGeom>
                    <a:avLst/>
                    <a:gdLst>
                      <a:gd name="connsiteX0" fmla="*/ 1993 w 274134"/>
                      <a:gd name="connsiteY0" fmla="*/ 127549 h 127549"/>
                      <a:gd name="connsiteX1" fmla="*/ 137514 w 274134"/>
                      <a:gd name="connsiteY1" fmla="*/ 69089 h 127549"/>
                      <a:gd name="connsiteX2" fmla="*/ 203945 w 274134"/>
                      <a:gd name="connsiteY2" fmla="*/ 39859 h 127549"/>
                      <a:gd name="connsiteX3" fmla="*/ 238490 w 274134"/>
                      <a:gd name="connsiteY3" fmla="*/ 23915 h 127549"/>
                      <a:gd name="connsiteX4" fmla="*/ 273035 w 274134"/>
                      <a:gd name="connsiteY4" fmla="*/ 7972 h 127549"/>
                      <a:gd name="connsiteX5" fmla="*/ 270377 w 274134"/>
                      <a:gd name="connsiteY5" fmla="*/ 0 h 127549"/>
                      <a:gd name="connsiteX6" fmla="*/ 238490 w 274134"/>
                      <a:gd name="connsiteY6" fmla="*/ 13286 h 127549"/>
                      <a:gd name="connsiteX7" fmla="*/ 203945 w 274134"/>
                      <a:gd name="connsiteY7" fmla="*/ 29230 h 127549"/>
                      <a:gd name="connsiteX8" fmla="*/ 134856 w 274134"/>
                      <a:gd name="connsiteY8" fmla="*/ 61117 h 127549"/>
                      <a:gd name="connsiteX9" fmla="*/ 1993 w 274134"/>
                      <a:gd name="connsiteY9" fmla="*/ 124892 h 127549"/>
                      <a:gd name="connsiteX10" fmla="*/ 1993 w 274134"/>
                      <a:gd name="connsiteY10" fmla="*/ 127549 h 127549"/>
                      <a:gd name="connsiteX11" fmla="*/ 1993 w 274134"/>
                      <a:gd name="connsiteY11" fmla="*/ 127549 h 12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134" h="127549">
                        <a:moveTo>
                          <a:pt x="1993" y="127549"/>
                        </a:moveTo>
                        <a:cubicBezTo>
                          <a:pt x="47167" y="108948"/>
                          <a:pt x="92340" y="90347"/>
                          <a:pt x="137514" y="69089"/>
                        </a:cubicBezTo>
                        <a:cubicBezTo>
                          <a:pt x="158772" y="58460"/>
                          <a:pt x="182687" y="50488"/>
                          <a:pt x="203945" y="39859"/>
                        </a:cubicBezTo>
                        <a:cubicBezTo>
                          <a:pt x="214574" y="34545"/>
                          <a:pt x="225204" y="29230"/>
                          <a:pt x="238490" y="23915"/>
                        </a:cubicBezTo>
                        <a:cubicBezTo>
                          <a:pt x="249119" y="18601"/>
                          <a:pt x="262405" y="13286"/>
                          <a:pt x="273035" y="7972"/>
                        </a:cubicBezTo>
                        <a:cubicBezTo>
                          <a:pt x="275691" y="5315"/>
                          <a:pt x="273035" y="0"/>
                          <a:pt x="270377" y="0"/>
                        </a:cubicBezTo>
                        <a:cubicBezTo>
                          <a:pt x="259748" y="2657"/>
                          <a:pt x="249119" y="7972"/>
                          <a:pt x="238490" y="13286"/>
                        </a:cubicBezTo>
                        <a:cubicBezTo>
                          <a:pt x="227861" y="18601"/>
                          <a:pt x="217232" y="23915"/>
                          <a:pt x="203945" y="29230"/>
                        </a:cubicBezTo>
                        <a:cubicBezTo>
                          <a:pt x="180030" y="39859"/>
                          <a:pt x="158772" y="50488"/>
                          <a:pt x="134856" y="61117"/>
                        </a:cubicBezTo>
                        <a:cubicBezTo>
                          <a:pt x="89683" y="82375"/>
                          <a:pt x="44509" y="100976"/>
                          <a:pt x="1993" y="124892"/>
                        </a:cubicBezTo>
                        <a:cubicBezTo>
                          <a:pt x="-664" y="124892"/>
                          <a:pt x="-664" y="127549"/>
                          <a:pt x="1993" y="127549"/>
                        </a:cubicBezTo>
                        <a:lnTo>
                          <a:pt x="1993" y="12754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22" name="任意多边形: 形状 321"/>
                  <p:cNvSpPr/>
                  <p:nvPr/>
                </p:nvSpPr>
                <p:spPr>
                  <a:xfrm>
                    <a:off x="5658939" y="3114318"/>
                    <a:ext cx="204095" cy="85032"/>
                  </a:xfrm>
                  <a:custGeom>
                    <a:avLst/>
                    <a:gdLst>
                      <a:gd name="connsiteX0" fmla="*/ 6357 w 204095"/>
                      <a:gd name="connsiteY0" fmla="*/ 69089 h 85032"/>
                      <a:gd name="connsiteX1" fmla="*/ 1042 w 204095"/>
                      <a:gd name="connsiteY1" fmla="*/ 85033 h 85032"/>
                      <a:gd name="connsiteX2" fmla="*/ 3700 w 204095"/>
                      <a:gd name="connsiteY2" fmla="*/ 85033 h 85032"/>
                      <a:gd name="connsiteX3" fmla="*/ 202995 w 204095"/>
                      <a:gd name="connsiteY3" fmla="*/ 2657 h 85032"/>
                      <a:gd name="connsiteX4" fmla="*/ 200337 w 204095"/>
                      <a:gd name="connsiteY4" fmla="*/ 0 h 85032"/>
                      <a:gd name="connsiteX5" fmla="*/ 96704 w 204095"/>
                      <a:gd name="connsiteY5" fmla="*/ 45174 h 85032"/>
                      <a:gd name="connsiteX6" fmla="*/ 46216 w 204095"/>
                      <a:gd name="connsiteY6" fmla="*/ 63774 h 85032"/>
                      <a:gd name="connsiteX7" fmla="*/ 19644 w 204095"/>
                      <a:gd name="connsiteY7" fmla="*/ 71746 h 85032"/>
                      <a:gd name="connsiteX8" fmla="*/ 6357 w 204095"/>
                      <a:gd name="connsiteY8" fmla="*/ 77061 h 85032"/>
                      <a:gd name="connsiteX9" fmla="*/ 1042 w 204095"/>
                      <a:gd name="connsiteY9" fmla="*/ 74403 h 85032"/>
                      <a:gd name="connsiteX10" fmla="*/ 6357 w 204095"/>
                      <a:gd name="connsiteY10" fmla="*/ 69089 h 85032"/>
                      <a:gd name="connsiteX11" fmla="*/ 6357 w 204095"/>
                      <a:gd name="connsiteY11" fmla="*/ 69089 h 85032"/>
                      <a:gd name="connsiteX12" fmla="*/ 6357 w 204095"/>
                      <a:gd name="connsiteY12" fmla="*/ 69089 h 8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095" h="85032">
                        <a:moveTo>
                          <a:pt x="6357" y="69089"/>
                        </a:moveTo>
                        <a:cubicBezTo>
                          <a:pt x="1042" y="71746"/>
                          <a:pt x="-1615" y="79718"/>
                          <a:pt x="1042" y="85033"/>
                        </a:cubicBezTo>
                        <a:cubicBezTo>
                          <a:pt x="1042" y="85033"/>
                          <a:pt x="1042" y="85033"/>
                          <a:pt x="3700" y="85033"/>
                        </a:cubicBezTo>
                        <a:cubicBezTo>
                          <a:pt x="72789" y="63774"/>
                          <a:pt x="139220" y="37202"/>
                          <a:pt x="202995" y="2657"/>
                        </a:cubicBezTo>
                        <a:cubicBezTo>
                          <a:pt x="205652" y="2657"/>
                          <a:pt x="202995" y="0"/>
                          <a:pt x="200337" y="0"/>
                        </a:cubicBezTo>
                        <a:cubicBezTo>
                          <a:pt x="165793" y="15943"/>
                          <a:pt x="131249" y="31887"/>
                          <a:pt x="96704" y="45174"/>
                        </a:cubicBezTo>
                        <a:cubicBezTo>
                          <a:pt x="80761" y="53145"/>
                          <a:pt x="62160" y="58460"/>
                          <a:pt x="46216" y="63774"/>
                        </a:cubicBezTo>
                        <a:cubicBezTo>
                          <a:pt x="38244" y="66432"/>
                          <a:pt x="30272" y="69089"/>
                          <a:pt x="19644" y="71746"/>
                        </a:cubicBezTo>
                        <a:cubicBezTo>
                          <a:pt x="14329" y="74403"/>
                          <a:pt x="9014" y="74403"/>
                          <a:pt x="6357" y="77061"/>
                        </a:cubicBezTo>
                        <a:cubicBezTo>
                          <a:pt x="3700" y="77061"/>
                          <a:pt x="1042" y="79718"/>
                          <a:pt x="1042" y="74403"/>
                        </a:cubicBezTo>
                        <a:cubicBezTo>
                          <a:pt x="3700" y="74403"/>
                          <a:pt x="6357" y="71746"/>
                          <a:pt x="6357" y="69089"/>
                        </a:cubicBezTo>
                        <a:cubicBezTo>
                          <a:pt x="9014" y="69089"/>
                          <a:pt x="6357" y="66432"/>
                          <a:pt x="6357" y="69089"/>
                        </a:cubicBezTo>
                        <a:lnTo>
                          <a:pt x="6357" y="6908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grpSp>
          </p:grpSp>
          <p:grpSp>
            <p:nvGrpSpPr>
              <p:cNvPr id="229" name="组合 228"/>
              <p:cNvGrpSpPr/>
              <p:nvPr/>
            </p:nvGrpSpPr>
            <p:grpSpPr>
              <a:xfrm>
                <a:off x="5062815" y="3050275"/>
                <a:ext cx="1146417" cy="561641"/>
                <a:chOff x="5061871" y="3050009"/>
                <a:chExt cx="1146417" cy="561641"/>
              </a:xfrm>
            </p:grpSpPr>
            <p:sp>
              <p:nvSpPr>
                <p:cNvPr id="230" name="任意多边形: 形状 229"/>
                <p:cNvSpPr/>
                <p:nvPr/>
              </p:nvSpPr>
              <p:spPr>
                <a:xfrm>
                  <a:off x="5140767" y="3124947"/>
                  <a:ext cx="527850" cy="34544"/>
                </a:xfrm>
                <a:custGeom>
                  <a:avLst/>
                  <a:gdLst>
                    <a:gd name="connsiteX0" fmla="*/ 19647 w 527850"/>
                    <a:gd name="connsiteY0" fmla="*/ 23915 h 34544"/>
                    <a:gd name="connsiteX1" fmla="*/ 3704 w 527850"/>
                    <a:gd name="connsiteY1" fmla="*/ 23915 h 34544"/>
                    <a:gd name="connsiteX2" fmla="*/ 6361 w 527850"/>
                    <a:gd name="connsiteY2" fmla="*/ 34545 h 34544"/>
                    <a:gd name="connsiteX3" fmla="*/ 107337 w 527850"/>
                    <a:gd name="connsiteY3" fmla="*/ 29230 h 34544"/>
                    <a:gd name="connsiteX4" fmla="*/ 205656 w 527850"/>
                    <a:gd name="connsiteY4" fmla="*/ 23915 h 34544"/>
                    <a:gd name="connsiteX5" fmla="*/ 407608 w 527850"/>
                    <a:gd name="connsiteY5" fmla="*/ 15943 h 34544"/>
                    <a:gd name="connsiteX6" fmla="*/ 521871 w 527850"/>
                    <a:gd name="connsiteY6" fmla="*/ 10629 h 34544"/>
                    <a:gd name="connsiteX7" fmla="*/ 521871 w 527850"/>
                    <a:gd name="connsiteY7" fmla="*/ 0 h 34544"/>
                    <a:gd name="connsiteX8" fmla="*/ 117967 w 527850"/>
                    <a:gd name="connsiteY8" fmla="*/ 18601 h 34544"/>
                    <a:gd name="connsiteX9" fmla="*/ 3704 w 527850"/>
                    <a:gd name="connsiteY9" fmla="*/ 23915 h 34544"/>
                    <a:gd name="connsiteX10" fmla="*/ 6361 w 527850"/>
                    <a:gd name="connsiteY10" fmla="*/ 34545 h 34544"/>
                    <a:gd name="connsiteX11" fmla="*/ 19647 w 527850"/>
                    <a:gd name="connsiteY11" fmla="*/ 26573 h 34544"/>
                    <a:gd name="connsiteX12" fmla="*/ 19647 w 527850"/>
                    <a:gd name="connsiteY12" fmla="*/ 23915 h 34544"/>
                    <a:gd name="connsiteX13" fmla="*/ 19647 w 527850"/>
                    <a:gd name="connsiteY13" fmla="*/ 23915 h 3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850" h="34544">
                      <a:moveTo>
                        <a:pt x="19647" y="23915"/>
                      </a:moveTo>
                      <a:cubicBezTo>
                        <a:pt x="14333" y="23915"/>
                        <a:pt x="9018" y="23915"/>
                        <a:pt x="3704" y="23915"/>
                      </a:cubicBezTo>
                      <a:cubicBezTo>
                        <a:pt x="-1611" y="23915"/>
                        <a:pt x="-1611" y="34545"/>
                        <a:pt x="6361" y="34545"/>
                      </a:cubicBezTo>
                      <a:cubicBezTo>
                        <a:pt x="40906" y="34545"/>
                        <a:pt x="75450" y="31887"/>
                        <a:pt x="107337" y="29230"/>
                      </a:cubicBezTo>
                      <a:cubicBezTo>
                        <a:pt x="141882" y="26573"/>
                        <a:pt x="173769" y="26573"/>
                        <a:pt x="205656" y="23915"/>
                      </a:cubicBezTo>
                      <a:cubicBezTo>
                        <a:pt x="272088" y="21258"/>
                        <a:pt x="341177" y="18601"/>
                        <a:pt x="407608" y="15943"/>
                      </a:cubicBezTo>
                      <a:cubicBezTo>
                        <a:pt x="444811" y="13286"/>
                        <a:pt x="484669" y="13286"/>
                        <a:pt x="521871" y="10629"/>
                      </a:cubicBezTo>
                      <a:cubicBezTo>
                        <a:pt x="529843" y="10629"/>
                        <a:pt x="529843" y="0"/>
                        <a:pt x="521871" y="0"/>
                      </a:cubicBezTo>
                      <a:cubicBezTo>
                        <a:pt x="386350" y="5314"/>
                        <a:pt x="253487" y="10629"/>
                        <a:pt x="117967" y="18601"/>
                      </a:cubicBezTo>
                      <a:cubicBezTo>
                        <a:pt x="80765" y="21258"/>
                        <a:pt x="40906" y="21258"/>
                        <a:pt x="3704" y="23915"/>
                      </a:cubicBezTo>
                      <a:cubicBezTo>
                        <a:pt x="3704" y="26573"/>
                        <a:pt x="3704" y="31887"/>
                        <a:pt x="6361" y="34545"/>
                      </a:cubicBezTo>
                      <a:cubicBezTo>
                        <a:pt x="11675" y="31887"/>
                        <a:pt x="16990" y="29230"/>
                        <a:pt x="19647" y="26573"/>
                      </a:cubicBezTo>
                      <a:cubicBezTo>
                        <a:pt x="22305" y="26573"/>
                        <a:pt x="22305" y="26573"/>
                        <a:pt x="19647" y="23915"/>
                      </a:cubicBezTo>
                      <a:lnTo>
                        <a:pt x="19647" y="2391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31" name="任意多边形: 形状 230"/>
                <p:cNvSpPr/>
                <p:nvPr/>
              </p:nvSpPr>
              <p:spPr>
                <a:xfrm>
                  <a:off x="5128288" y="3050009"/>
                  <a:ext cx="311379" cy="101510"/>
                </a:xfrm>
                <a:custGeom>
                  <a:avLst/>
                  <a:gdLst>
                    <a:gd name="connsiteX0" fmla="*/ 69328 w 311379"/>
                    <a:gd name="connsiteY0" fmla="*/ 96197 h 101510"/>
                    <a:gd name="connsiteX1" fmla="*/ 34784 w 311379"/>
                    <a:gd name="connsiteY1" fmla="*/ 90882 h 101510"/>
                    <a:gd name="connsiteX2" fmla="*/ 16183 w 311379"/>
                    <a:gd name="connsiteY2" fmla="*/ 90882 h 101510"/>
                    <a:gd name="connsiteX3" fmla="*/ 239 w 311379"/>
                    <a:gd name="connsiteY3" fmla="*/ 90882 h 101510"/>
                    <a:gd name="connsiteX4" fmla="*/ 2897 w 311379"/>
                    <a:gd name="connsiteY4" fmla="*/ 98854 h 101510"/>
                    <a:gd name="connsiteX5" fmla="*/ 157018 w 311379"/>
                    <a:gd name="connsiteY5" fmla="*/ 56337 h 101510"/>
                    <a:gd name="connsiteX6" fmla="*/ 308482 w 311379"/>
                    <a:gd name="connsiteY6" fmla="*/ 8507 h 101510"/>
                    <a:gd name="connsiteX7" fmla="*/ 305826 w 311379"/>
                    <a:gd name="connsiteY7" fmla="*/ 535 h 101510"/>
                    <a:gd name="connsiteX8" fmla="*/ 154361 w 311379"/>
                    <a:gd name="connsiteY8" fmla="*/ 48366 h 101510"/>
                    <a:gd name="connsiteX9" fmla="*/ 2897 w 311379"/>
                    <a:gd name="connsiteY9" fmla="*/ 93539 h 101510"/>
                    <a:gd name="connsiteX10" fmla="*/ 5554 w 311379"/>
                    <a:gd name="connsiteY10" fmla="*/ 101511 h 101510"/>
                    <a:gd name="connsiteX11" fmla="*/ 18841 w 311379"/>
                    <a:gd name="connsiteY11" fmla="*/ 96197 h 101510"/>
                    <a:gd name="connsiteX12" fmla="*/ 37441 w 311379"/>
                    <a:gd name="connsiteY12" fmla="*/ 93539 h 101510"/>
                    <a:gd name="connsiteX13" fmla="*/ 69328 w 311379"/>
                    <a:gd name="connsiteY13" fmla="*/ 96197 h 101510"/>
                    <a:gd name="connsiteX14" fmla="*/ 69328 w 311379"/>
                    <a:gd name="connsiteY14" fmla="*/ 96197 h 101510"/>
                    <a:gd name="connsiteX15" fmla="*/ 69328 w 311379"/>
                    <a:gd name="connsiteY15" fmla="*/ 96197 h 10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1379" h="101510">
                      <a:moveTo>
                        <a:pt x="69328" y="96197"/>
                      </a:moveTo>
                      <a:cubicBezTo>
                        <a:pt x="58700" y="93539"/>
                        <a:pt x="48070" y="93539"/>
                        <a:pt x="34784" y="90882"/>
                      </a:cubicBezTo>
                      <a:cubicBezTo>
                        <a:pt x="29470" y="90882"/>
                        <a:pt x="24155" y="90882"/>
                        <a:pt x="16183" y="90882"/>
                      </a:cubicBezTo>
                      <a:cubicBezTo>
                        <a:pt x="10869" y="90882"/>
                        <a:pt x="5554" y="90882"/>
                        <a:pt x="239" y="90882"/>
                      </a:cubicBezTo>
                      <a:cubicBezTo>
                        <a:pt x="239" y="93539"/>
                        <a:pt x="239" y="96197"/>
                        <a:pt x="2897" y="98854"/>
                      </a:cubicBezTo>
                      <a:cubicBezTo>
                        <a:pt x="53385" y="88225"/>
                        <a:pt x="106531" y="72281"/>
                        <a:pt x="157018" y="56337"/>
                      </a:cubicBezTo>
                      <a:cubicBezTo>
                        <a:pt x="207507" y="40394"/>
                        <a:pt x="257995" y="24450"/>
                        <a:pt x="308482" y="8507"/>
                      </a:cubicBezTo>
                      <a:cubicBezTo>
                        <a:pt x="313797" y="5849"/>
                        <a:pt x="311140" y="-2122"/>
                        <a:pt x="305826" y="535"/>
                      </a:cubicBezTo>
                      <a:cubicBezTo>
                        <a:pt x="255337" y="16478"/>
                        <a:pt x="204849" y="32422"/>
                        <a:pt x="154361" y="48366"/>
                      </a:cubicBezTo>
                      <a:cubicBezTo>
                        <a:pt x="103873" y="64309"/>
                        <a:pt x="53385" y="77596"/>
                        <a:pt x="2897" y="93539"/>
                      </a:cubicBezTo>
                      <a:cubicBezTo>
                        <a:pt x="-2417" y="96197"/>
                        <a:pt x="239" y="101511"/>
                        <a:pt x="5554" y="101511"/>
                      </a:cubicBezTo>
                      <a:cubicBezTo>
                        <a:pt x="10869" y="98854"/>
                        <a:pt x="13526" y="98854"/>
                        <a:pt x="18841" y="96197"/>
                      </a:cubicBezTo>
                      <a:cubicBezTo>
                        <a:pt x="24155" y="96197"/>
                        <a:pt x="32127" y="93539"/>
                        <a:pt x="37441" y="93539"/>
                      </a:cubicBezTo>
                      <a:cubicBezTo>
                        <a:pt x="48070" y="93539"/>
                        <a:pt x="58700" y="93539"/>
                        <a:pt x="69328" y="96197"/>
                      </a:cubicBezTo>
                      <a:cubicBezTo>
                        <a:pt x="69328" y="96197"/>
                        <a:pt x="69328" y="96197"/>
                        <a:pt x="69328" y="96197"/>
                      </a:cubicBezTo>
                      <a:lnTo>
                        <a:pt x="69328" y="96197"/>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32" name="任意多边形: 形状 231"/>
                <p:cNvSpPr/>
                <p:nvPr/>
              </p:nvSpPr>
              <p:spPr>
                <a:xfrm>
                  <a:off x="5632589" y="3124947"/>
                  <a:ext cx="62176" cy="89748"/>
                </a:xfrm>
                <a:custGeom>
                  <a:avLst/>
                  <a:gdLst>
                    <a:gd name="connsiteX0" fmla="*/ 43336 w 62176"/>
                    <a:gd name="connsiteY0" fmla="*/ 0 h 89748"/>
                    <a:gd name="connsiteX1" fmla="*/ 820 w 62176"/>
                    <a:gd name="connsiteY1" fmla="*/ 53145 h 89748"/>
                    <a:gd name="connsiteX2" fmla="*/ 59280 w 62176"/>
                    <a:gd name="connsiteY2" fmla="*/ 87690 h 89748"/>
                    <a:gd name="connsiteX3" fmla="*/ 56622 w 62176"/>
                    <a:gd name="connsiteY3" fmla="*/ 77061 h 89748"/>
                    <a:gd name="connsiteX4" fmla="*/ 11449 w 62176"/>
                    <a:gd name="connsiteY4" fmla="*/ 50488 h 89748"/>
                    <a:gd name="connsiteX5" fmla="*/ 43336 w 62176"/>
                    <a:gd name="connsiteY5" fmla="*/ 5314 h 89748"/>
                    <a:gd name="connsiteX6" fmla="*/ 43336 w 62176"/>
                    <a:gd name="connsiteY6" fmla="*/ 0 h 89748"/>
                    <a:gd name="connsiteX7" fmla="*/ 43336 w 62176"/>
                    <a:gd name="connsiteY7" fmla="*/ 0 h 8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6" h="89748">
                      <a:moveTo>
                        <a:pt x="43336" y="0"/>
                      </a:moveTo>
                      <a:cubicBezTo>
                        <a:pt x="16763" y="2657"/>
                        <a:pt x="-4495" y="26573"/>
                        <a:pt x="820" y="53145"/>
                      </a:cubicBezTo>
                      <a:cubicBezTo>
                        <a:pt x="6134" y="79718"/>
                        <a:pt x="35364" y="95662"/>
                        <a:pt x="59280" y="87690"/>
                      </a:cubicBezTo>
                      <a:cubicBezTo>
                        <a:pt x="64594" y="85033"/>
                        <a:pt x="61937" y="77061"/>
                        <a:pt x="56622" y="77061"/>
                      </a:cubicBezTo>
                      <a:cubicBezTo>
                        <a:pt x="38021" y="82375"/>
                        <a:pt x="14106" y="69089"/>
                        <a:pt x="11449" y="50488"/>
                      </a:cubicBezTo>
                      <a:cubicBezTo>
                        <a:pt x="6134" y="29230"/>
                        <a:pt x="24735" y="7972"/>
                        <a:pt x="43336" y="5314"/>
                      </a:cubicBezTo>
                      <a:cubicBezTo>
                        <a:pt x="48650" y="5314"/>
                        <a:pt x="45993" y="0"/>
                        <a:pt x="43336" y="0"/>
                      </a:cubicBezTo>
                      <a:lnTo>
                        <a:pt x="43336" y="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33" name="任意多边形: 形状 232"/>
                <p:cNvSpPr/>
                <p:nvPr/>
              </p:nvSpPr>
              <p:spPr>
                <a:xfrm>
                  <a:off x="5098117" y="3103161"/>
                  <a:ext cx="787276" cy="163471"/>
                </a:xfrm>
                <a:custGeom>
                  <a:avLst/>
                  <a:gdLst>
                    <a:gd name="connsiteX0" fmla="*/ 49012 w 787276"/>
                    <a:gd name="connsiteY0" fmla="*/ 40387 h 163471"/>
                    <a:gd name="connsiteX1" fmla="*/ 1181 w 787276"/>
                    <a:gd name="connsiteY1" fmla="*/ 88218 h 163471"/>
                    <a:gd name="connsiteX2" fmla="*/ 27754 w 787276"/>
                    <a:gd name="connsiteY2" fmla="*/ 151992 h 163471"/>
                    <a:gd name="connsiteX3" fmla="*/ 112786 w 787276"/>
                    <a:gd name="connsiteY3" fmla="*/ 162621 h 163471"/>
                    <a:gd name="connsiteX4" fmla="*/ 216420 w 787276"/>
                    <a:gd name="connsiteY4" fmla="*/ 154649 h 163471"/>
                    <a:gd name="connsiteX5" fmla="*/ 421029 w 787276"/>
                    <a:gd name="connsiteY5" fmla="*/ 138706 h 163471"/>
                    <a:gd name="connsiteX6" fmla="*/ 607038 w 787276"/>
                    <a:gd name="connsiteY6" fmla="*/ 104161 h 163471"/>
                    <a:gd name="connsiteX7" fmla="*/ 785075 w 787276"/>
                    <a:gd name="connsiteY7" fmla="*/ 11157 h 163471"/>
                    <a:gd name="connsiteX8" fmla="*/ 779761 w 787276"/>
                    <a:gd name="connsiteY8" fmla="*/ 528 h 163471"/>
                    <a:gd name="connsiteX9" fmla="*/ 630953 w 787276"/>
                    <a:gd name="connsiteY9" fmla="*/ 82903 h 163471"/>
                    <a:gd name="connsiteX10" fmla="*/ 460888 w 787276"/>
                    <a:gd name="connsiteY10" fmla="*/ 120105 h 163471"/>
                    <a:gd name="connsiteX11" fmla="*/ 269565 w 787276"/>
                    <a:gd name="connsiteY11" fmla="*/ 136048 h 163471"/>
                    <a:gd name="connsiteX12" fmla="*/ 173903 w 787276"/>
                    <a:gd name="connsiteY12" fmla="*/ 144020 h 163471"/>
                    <a:gd name="connsiteX13" fmla="*/ 80899 w 787276"/>
                    <a:gd name="connsiteY13" fmla="*/ 151992 h 163471"/>
                    <a:gd name="connsiteX14" fmla="*/ 35725 w 787276"/>
                    <a:gd name="connsiteY14" fmla="*/ 144020 h 163471"/>
                    <a:gd name="connsiteX15" fmla="*/ 11810 w 787276"/>
                    <a:gd name="connsiteY15" fmla="*/ 112133 h 163471"/>
                    <a:gd name="connsiteX16" fmla="*/ 49012 w 787276"/>
                    <a:gd name="connsiteY16" fmla="*/ 48358 h 163471"/>
                    <a:gd name="connsiteX17" fmla="*/ 49012 w 787276"/>
                    <a:gd name="connsiteY17" fmla="*/ 40387 h 163471"/>
                    <a:gd name="connsiteX18" fmla="*/ 49012 w 787276"/>
                    <a:gd name="connsiteY18" fmla="*/ 40387 h 1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276" h="163471">
                      <a:moveTo>
                        <a:pt x="49012" y="40387"/>
                      </a:moveTo>
                      <a:cubicBezTo>
                        <a:pt x="25096" y="45701"/>
                        <a:pt x="6495" y="64302"/>
                        <a:pt x="1181" y="88218"/>
                      </a:cubicBezTo>
                      <a:cubicBezTo>
                        <a:pt x="-4134" y="112133"/>
                        <a:pt x="9152" y="136048"/>
                        <a:pt x="27754" y="151992"/>
                      </a:cubicBezTo>
                      <a:cubicBezTo>
                        <a:pt x="51669" y="167936"/>
                        <a:pt x="83556" y="162621"/>
                        <a:pt x="112786" y="162621"/>
                      </a:cubicBezTo>
                      <a:cubicBezTo>
                        <a:pt x="147330" y="159964"/>
                        <a:pt x="181875" y="157307"/>
                        <a:pt x="216420" y="154649"/>
                      </a:cubicBezTo>
                      <a:cubicBezTo>
                        <a:pt x="285509" y="149335"/>
                        <a:pt x="351940" y="144020"/>
                        <a:pt x="421029" y="138706"/>
                      </a:cubicBezTo>
                      <a:cubicBezTo>
                        <a:pt x="484804" y="133391"/>
                        <a:pt x="548578" y="125419"/>
                        <a:pt x="607038" y="104161"/>
                      </a:cubicBezTo>
                      <a:cubicBezTo>
                        <a:pt x="670812" y="82903"/>
                        <a:pt x="731930" y="51016"/>
                        <a:pt x="785075" y="11157"/>
                      </a:cubicBezTo>
                      <a:cubicBezTo>
                        <a:pt x="790389" y="5842"/>
                        <a:pt x="785075" y="-2129"/>
                        <a:pt x="779761" y="528"/>
                      </a:cubicBezTo>
                      <a:cubicBezTo>
                        <a:pt x="734587" y="35072"/>
                        <a:pt x="684099" y="61645"/>
                        <a:pt x="630953" y="82903"/>
                      </a:cubicBezTo>
                      <a:cubicBezTo>
                        <a:pt x="575151" y="104161"/>
                        <a:pt x="519348" y="114790"/>
                        <a:pt x="460888" y="120105"/>
                      </a:cubicBezTo>
                      <a:cubicBezTo>
                        <a:pt x="397114" y="128077"/>
                        <a:pt x="333339" y="130734"/>
                        <a:pt x="269565" y="136048"/>
                      </a:cubicBezTo>
                      <a:cubicBezTo>
                        <a:pt x="237678" y="138706"/>
                        <a:pt x="205790" y="141363"/>
                        <a:pt x="173903" y="144020"/>
                      </a:cubicBezTo>
                      <a:cubicBezTo>
                        <a:pt x="142016" y="146677"/>
                        <a:pt x="112786" y="149335"/>
                        <a:pt x="80899" y="151992"/>
                      </a:cubicBezTo>
                      <a:cubicBezTo>
                        <a:pt x="64955" y="151992"/>
                        <a:pt x="49012" y="151992"/>
                        <a:pt x="35725" y="144020"/>
                      </a:cubicBezTo>
                      <a:cubicBezTo>
                        <a:pt x="25096" y="136048"/>
                        <a:pt x="17124" y="125419"/>
                        <a:pt x="11810" y="112133"/>
                      </a:cubicBezTo>
                      <a:cubicBezTo>
                        <a:pt x="3838" y="85560"/>
                        <a:pt x="22439" y="56330"/>
                        <a:pt x="49012" y="48358"/>
                      </a:cubicBezTo>
                      <a:cubicBezTo>
                        <a:pt x="54326" y="45701"/>
                        <a:pt x="54326" y="40387"/>
                        <a:pt x="49012" y="40387"/>
                      </a:cubicBezTo>
                      <a:lnTo>
                        <a:pt x="49012" y="40387"/>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34" name="任意多边形: 形状 233"/>
                <p:cNvSpPr/>
                <p:nvPr/>
              </p:nvSpPr>
              <p:spPr>
                <a:xfrm>
                  <a:off x="5170463" y="3258076"/>
                  <a:ext cx="541053" cy="95593"/>
                </a:xfrm>
                <a:custGeom>
                  <a:avLst/>
                  <a:gdLst>
                    <a:gd name="connsiteX0" fmla="*/ 45755 w 541053"/>
                    <a:gd name="connsiteY0" fmla="*/ 5049 h 95593"/>
                    <a:gd name="connsiteX1" fmla="*/ 13868 w 541053"/>
                    <a:gd name="connsiteY1" fmla="*/ 18336 h 95593"/>
                    <a:gd name="connsiteX2" fmla="*/ 3238 w 541053"/>
                    <a:gd name="connsiteY2" fmla="*/ 71481 h 95593"/>
                    <a:gd name="connsiteX3" fmla="*/ 90928 w 541053"/>
                    <a:gd name="connsiteY3" fmla="*/ 92739 h 95593"/>
                    <a:gd name="connsiteX4" fmla="*/ 377913 w 541053"/>
                    <a:gd name="connsiteY4" fmla="*/ 63509 h 95593"/>
                    <a:gd name="connsiteX5" fmla="*/ 457632 w 541053"/>
                    <a:gd name="connsiteY5" fmla="*/ 55538 h 95593"/>
                    <a:gd name="connsiteX6" fmla="*/ 537349 w 541053"/>
                    <a:gd name="connsiteY6" fmla="*/ 47566 h 95593"/>
                    <a:gd name="connsiteX7" fmla="*/ 534692 w 541053"/>
                    <a:gd name="connsiteY7" fmla="*/ 36937 h 95593"/>
                    <a:gd name="connsiteX8" fmla="*/ 404486 w 541053"/>
                    <a:gd name="connsiteY8" fmla="*/ 50223 h 95593"/>
                    <a:gd name="connsiteX9" fmla="*/ 276937 w 541053"/>
                    <a:gd name="connsiteY9" fmla="*/ 63509 h 95593"/>
                    <a:gd name="connsiteX10" fmla="*/ 146731 w 541053"/>
                    <a:gd name="connsiteY10" fmla="*/ 76796 h 95593"/>
                    <a:gd name="connsiteX11" fmla="*/ 82957 w 541053"/>
                    <a:gd name="connsiteY11" fmla="*/ 82110 h 95593"/>
                    <a:gd name="connsiteX12" fmla="*/ 35126 w 541053"/>
                    <a:gd name="connsiteY12" fmla="*/ 82110 h 95593"/>
                    <a:gd name="connsiteX13" fmla="*/ 5896 w 541053"/>
                    <a:gd name="connsiteY13" fmla="*/ 47566 h 95593"/>
                    <a:gd name="connsiteX14" fmla="*/ 45755 w 541053"/>
                    <a:gd name="connsiteY14" fmla="*/ 5049 h 95593"/>
                    <a:gd name="connsiteX15" fmla="*/ 45755 w 541053"/>
                    <a:gd name="connsiteY15" fmla="*/ 5049 h 95593"/>
                    <a:gd name="connsiteX16" fmla="*/ 45755 w 541053"/>
                    <a:gd name="connsiteY16" fmla="*/ 5049 h 9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53" h="95593">
                      <a:moveTo>
                        <a:pt x="45755" y="5049"/>
                      </a:moveTo>
                      <a:cubicBezTo>
                        <a:pt x="35126" y="-8237"/>
                        <a:pt x="19182" y="7707"/>
                        <a:pt x="13868" y="18336"/>
                      </a:cubicBezTo>
                      <a:cubicBezTo>
                        <a:pt x="3238" y="34279"/>
                        <a:pt x="-4733" y="55538"/>
                        <a:pt x="3238" y="71481"/>
                      </a:cubicBezTo>
                      <a:cubicBezTo>
                        <a:pt x="16525" y="103368"/>
                        <a:pt x="64356" y="95396"/>
                        <a:pt x="90928" y="92739"/>
                      </a:cubicBezTo>
                      <a:cubicBezTo>
                        <a:pt x="186590" y="82110"/>
                        <a:pt x="282252" y="74138"/>
                        <a:pt x="377913" y="63509"/>
                      </a:cubicBezTo>
                      <a:cubicBezTo>
                        <a:pt x="404486" y="60852"/>
                        <a:pt x="431059" y="58195"/>
                        <a:pt x="457632" y="55538"/>
                      </a:cubicBezTo>
                      <a:cubicBezTo>
                        <a:pt x="484204" y="52880"/>
                        <a:pt x="510777" y="50223"/>
                        <a:pt x="537349" y="47566"/>
                      </a:cubicBezTo>
                      <a:cubicBezTo>
                        <a:pt x="542664" y="47566"/>
                        <a:pt x="542664" y="36937"/>
                        <a:pt x="534692" y="36937"/>
                      </a:cubicBezTo>
                      <a:cubicBezTo>
                        <a:pt x="492176" y="39594"/>
                        <a:pt x="447002" y="44908"/>
                        <a:pt x="404486" y="50223"/>
                      </a:cubicBezTo>
                      <a:cubicBezTo>
                        <a:pt x="361970" y="55538"/>
                        <a:pt x="319453" y="58195"/>
                        <a:pt x="276937" y="63509"/>
                      </a:cubicBezTo>
                      <a:cubicBezTo>
                        <a:pt x="234421" y="68824"/>
                        <a:pt x="189247" y="71481"/>
                        <a:pt x="146731" y="76796"/>
                      </a:cubicBezTo>
                      <a:cubicBezTo>
                        <a:pt x="125473" y="79453"/>
                        <a:pt x="104215" y="82110"/>
                        <a:pt x="82957" y="82110"/>
                      </a:cubicBezTo>
                      <a:cubicBezTo>
                        <a:pt x="67013" y="84767"/>
                        <a:pt x="51069" y="84767"/>
                        <a:pt x="35126" y="82110"/>
                      </a:cubicBezTo>
                      <a:cubicBezTo>
                        <a:pt x="16525" y="79453"/>
                        <a:pt x="3238" y="66167"/>
                        <a:pt x="5896" y="47566"/>
                      </a:cubicBezTo>
                      <a:cubicBezTo>
                        <a:pt x="11210" y="36937"/>
                        <a:pt x="24496" y="2392"/>
                        <a:pt x="45755" y="5049"/>
                      </a:cubicBezTo>
                      <a:cubicBezTo>
                        <a:pt x="45755" y="7707"/>
                        <a:pt x="45755" y="7707"/>
                        <a:pt x="45755" y="5049"/>
                      </a:cubicBezTo>
                      <a:lnTo>
                        <a:pt x="45755" y="504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35" name="任意多边形: 形状 234"/>
                <p:cNvSpPr/>
                <p:nvPr/>
              </p:nvSpPr>
              <p:spPr>
                <a:xfrm>
                  <a:off x="5696141" y="3090403"/>
                  <a:ext cx="259898" cy="205144"/>
                </a:xfrm>
                <a:custGeom>
                  <a:avLst/>
                  <a:gdLst>
                    <a:gd name="connsiteX0" fmla="*/ 163136 w 259898"/>
                    <a:gd name="connsiteY0" fmla="*/ 10629 h 205144"/>
                    <a:gd name="connsiteX1" fmla="*/ 184394 w 259898"/>
                    <a:gd name="connsiteY1" fmla="*/ 10629 h 205144"/>
                    <a:gd name="connsiteX2" fmla="*/ 208309 w 259898"/>
                    <a:gd name="connsiteY2" fmla="*/ 10629 h 205144"/>
                    <a:gd name="connsiteX3" fmla="*/ 256140 w 259898"/>
                    <a:gd name="connsiteY3" fmla="*/ 7972 h 205144"/>
                    <a:gd name="connsiteX4" fmla="*/ 253483 w 259898"/>
                    <a:gd name="connsiteY4" fmla="*/ 0 h 205144"/>
                    <a:gd name="connsiteX5" fmla="*/ 128591 w 259898"/>
                    <a:gd name="connsiteY5" fmla="*/ 100976 h 205144"/>
                    <a:gd name="connsiteX6" fmla="*/ 64817 w 259898"/>
                    <a:gd name="connsiteY6" fmla="*/ 148807 h 205144"/>
                    <a:gd name="connsiteX7" fmla="*/ 32929 w 259898"/>
                    <a:gd name="connsiteY7" fmla="*/ 172722 h 205144"/>
                    <a:gd name="connsiteX8" fmla="*/ 1042 w 259898"/>
                    <a:gd name="connsiteY8" fmla="*/ 196638 h 205144"/>
                    <a:gd name="connsiteX9" fmla="*/ 6357 w 259898"/>
                    <a:gd name="connsiteY9" fmla="*/ 204610 h 205144"/>
                    <a:gd name="connsiteX10" fmla="*/ 38244 w 259898"/>
                    <a:gd name="connsiteY10" fmla="*/ 180694 h 205144"/>
                    <a:gd name="connsiteX11" fmla="*/ 70132 w 259898"/>
                    <a:gd name="connsiteY11" fmla="*/ 156779 h 205144"/>
                    <a:gd name="connsiteX12" fmla="*/ 133906 w 259898"/>
                    <a:gd name="connsiteY12" fmla="*/ 108948 h 205144"/>
                    <a:gd name="connsiteX13" fmla="*/ 258797 w 259898"/>
                    <a:gd name="connsiteY13" fmla="*/ 7972 h 205144"/>
                    <a:gd name="connsiteX14" fmla="*/ 256140 w 259898"/>
                    <a:gd name="connsiteY14" fmla="*/ 0 h 205144"/>
                    <a:gd name="connsiteX15" fmla="*/ 205652 w 259898"/>
                    <a:gd name="connsiteY15" fmla="*/ 2657 h 205144"/>
                    <a:gd name="connsiteX16" fmla="*/ 181737 w 259898"/>
                    <a:gd name="connsiteY16" fmla="*/ 2657 h 205144"/>
                    <a:gd name="connsiteX17" fmla="*/ 160479 w 259898"/>
                    <a:gd name="connsiteY17" fmla="*/ 5314 h 205144"/>
                    <a:gd name="connsiteX18" fmla="*/ 163136 w 259898"/>
                    <a:gd name="connsiteY18" fmla="*/ 10629 h 205144"/>
                    <a:gd name="connsiteX19" fmla="*/ 163136 w 259898"/>
                    <a:gd name="connsiteY19" fmla="*/ 10629 h 20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9898" h="205144">
                      <a:moveTo>
                        <a:pt x="163136" y="10629"/>
                      </a:moveTo>
                      <a:cubicBezTo>
                        <a:pt x="171108" y="13286"/>
                        <a:pt x="176422" y="10629"/>
                        <a:pt x="184394" y="10629"/>
                      </a:cubicBezTo>
                      <a:cubicBezTo>
                        <a:pt x="192366" y="10629"/>
                        <a:pt x="200338" y="10629"/>
                        <a:pt x="208309" y="10629"/>
                      </a:cubicBezTo>
                      <a:cubicBezTo>
                        <a:pt x="224253" y="10629"/>
                        <a:pt x="240197" y="10629"/>
                        <a:pt x="256140" y="7972"/>
                      </a:cubicBezTo>
                      <a:cubicBezTo>
                        <a:pt x="256140" y="5314"/>
                        <a:pt x="253483" y="2657"/>
                        <a:pt x="253483" y="0"/>
                      </a:cubicBezTo>
                      <a:cubicBezTo>
                        <a:pt x="213624" y="34545"/>
                        <a:pt x="171108" y="66432"/>
                        <a:pt x="128591" y="100976"/>
                      </a:cubicBezTo>
                      <a:cubicBezTo>
                        <a:pt x="107333" y="116920"/>
                        <a:pt x="86075" y="132863"/>
                        <a:pt x="64817" y="148807"/>
                      </a:cubicBezTo>
                      <a:cubicBezTo>
                        <a:pt x="54188" y="156779"/>
                        <a:pt x="43559" y="164751"/>
                        <a:pt x="32929" y="172722"/>
                      </a:cubicBezTo>
                      <a:cubicBezTo>
                        <a:pt x="22301" y="180694"/>
                        <a:pt x="11671" y="188666"/>
                        <a:pt x="1042" y="196638"/>
                      </a:cubicBezTo>
                      <a:cubicBezTo>
                        <a:pt x="-1615" y="199295"/>
                        <a:pt x="1042" y="207267"/>
                        <a:pt x="6357" y="204610"/>
                      </a:cubicBezTo>
                      <a:cubicBezTo>
                        <a:pt x="16986" y="196638"/>
                        <a:pt x="27615" y="188666"/>
                        <a:pt x="38244" y="180694"/>
                      </a:cubicBezTo>
                      <a:cubicBezTo>
                        <a:pt x="48873" y="172722"/>
                        <a:pt x="59502" y="164751"/>
                        <a:pt x="70132" y="156779"/>
                      </a:cubicBezTo>
                      <a:cubicBezTo>
                        <a:pt x="91390" y="140835"/>
                        <a:pt x="112648" y="124892"/>
                        <a:pt x="133906" y="108948"/>
                      </a:cubicBezTo>
                      <a:cubicBezTo>
                        <a:pt x="176422" y="77061"/>
                        <a:pt x="218938" y="42516"/>
                        <a:pt x="258797" y="7972"/>
                      </a:cubicBezTo>
                      <a:cubicBezTo>
                        <a:pt x="261455" y="5314"/>
                        <a:pt x="258797" y="0"/>
                        <a:pt x="256140" y="0"/>
                      </a:cubicBezTo>
                      <a:cubicBezTo>
                        <a:pt x="240197" y="0"/>
                        <a:pt x="224253" y="2657"/>
                        <a:pt x="205652" y="2657"/>
                      </a:cubicBezTo>
                      <a:cubicBezTo>
                        <a:pt x="197680" y="2657"/>
                        <a:pt x="189708" y="2657"/>
                        <a:pt x="181737" y="2657"/>
                      </a:cubicBezTo>
                      <a:cubicBezTo>
                        <a:pt x="173765" y="2657"/>
                        <a:pt x="165793" y="2657"/>
                        <a:pt x="160479" y="5314"/>
                      </a:cubicBezTo>
                      <a:cubicBezTo>
                        <a:pt x="160479" y="7972"/>
                        <a:pt x="160479" y="10629"/>
                        <a:pt x="163136" y="10629"/>
                      </a:cubicBezTo>
                      <a:lnTo>
                        <a:pt x="163136" y="1062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36" name="任意多边形: 形状 235"/>
                <p:cNvSpPr/>
                <p:nvPr/>
              </p:nvSpPr>
              <p:spPr>
                <a:xfrm>
                  <a:off x="5668748" y="3291768"/>
                  <a:ext cx="62109" cy="75313"/>
                </a:xfrm>
                <a:custGeom>
                  <a:avLst/>
                  <a:gdLst>
                    <a:gd name="connsiteX0" fmla="*/ 39064 w 62109"/>
                    <a:gd name="connsiteY0" fmla="*/ 587 h 75313"/>
                    <a:gd name="connsiteX1" fmla="*/ 1862 w 62109"/>
                    <a:gd name="connsiteY1" fmla="*/ 51075 h 75313"/>
                    <a:gd name="connsiteX2" fmla="*/ 60322 w 62109"/>
                    <a:gd name="connsiteY2" fmla="*/ 67019 h 75313"/>
                    <a:gd name="connsiteX3" fmla="*/ 55008 w 62109"/>
                    <a:gd name="connsiteY3" fmla="*/ 59047 h 75313"/>
                    <a:gd name="connsiteX4" fmla="*/ 12491 w 62109"/>
                    <a:gd name="connsiteY4" fmla="*/ 48418 h 75313"/>
                    <a:gd name="connsiteX5" fmla="*/ 39064 w 62109"/>
                    <a:gd name="connsiteY5" fmla="*/ 5901 h 75313"/>
                    <a:gd name="connsiteX6" fmla="*/ 39064 w 62109"/>
                    <a:gd name="connsiteY6" fmla="*/ 587 h 75313"/>
                    <a:gd name="connsiteX7" fmla="*/ 39064 w 62109"/>
                    <a:gd name="connsiteY7" fmla="*/ 587 h 7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09" h="75313">
                      <a:moveTo>
                        <a:pt x="39064" y="587"/>
                      </a:moveTo>
                      <a:cubicBezTo>
                        <a:pt x="12491" y="-4728"/>
                        <a:pt x="-6110" y="27160"/>
                        <a:pt x="1862" y="51075"/>
                      </a:cubicBezTo>
                      <a:cubicBezTo>
                        <a:pt x="9834" y="74991"/>
                        <a:pt x="41721" y="82962"/>
                        <a:pt x="60322" y="67019"/>
                      </a:cubicBezTo>
                      <a:cubicBezTo>
                        <a:pt x="65636" y="64361"/>
                        <a:pt x="57664" y="56390"/>
                        <a:pt x="55008" y="59047"/>
                      </a:cubicBezTo>
                      <a:cubicBezTo>
                        <a:pt x="41721" y="69676"/>
                        <a:pt x="17806" y="64361"/>
                        <a:pt x="12491" y="48418"/>
                      </a:cubicBezTo>
                      <a:cubicBezTo>
                        <a:pt x="4519" y="29817"/>
                        <a:pt x="23120" y="11216"/>
                        <a:pt x="39064" y="5901"/>
                      </a:cubicBezTo>
                      <a:cubicBezTo>
                        <a:pt x="41721" y="5901"/>
                        <a:pt x="41721" y="587"/>
                        <a:pt x="39064" y="587"/>
                      </a:cubicBezTo>
                      <a:lnTo>
                        <a:pt x="39064" y="587"/>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37" name="任意多边形: 形状 236"/>
                <p:cNvSpPr/>
                <p:nvPr/>
              </p:nvSpPr>
              <p:spPr>
                <a:xfrm>
                  <a:off x="5732597" y="3101381"/>
                  <a:ext cx="230420" cy="260597"/>
                </a:xfrm>
                <a:custGeom>
                  <a:avLst/>
                  <a:gdLst>
                    <a:gd name="connsiteX0" fmla="*/ 217026 w 230420"/>
                    <a:gd name="connsiteY0" fmla="*/ 7623 h 260597"/>
                    <a:gd name="connsiteX1" fmla="*/ 190454 w 230420"/>
                    <a:gd name="connsiteY1" fmla="*/ 15594 h 260597"/>
                    <a:gd name="connsiteX2" fmla="*/ 171853 w 230420"/>
                    <a:gd name="connsiteY2" fmla="*/ 68740 h 260597"/>
                    <a:gd name="connsiteX3" fmla="*/ 190454 w 230420"/>
                    <a:gd name="connsiteY3" fmla="*/ 105941 h 260597"/>
                    <a:gd name="connsiteX4" fmla="*/ 227656 w 230420"/>
                    <a:gd name="connsiteY4" fmla="*/ 108599 h 260597"/>
                    <a:gd name="connsiteX5" fmla="*/ 222341 w 230420"/>
                    <a:gd name="connsiteY5" fmla="*/ 97970 h 260597"/>
                    <a:gd name="connsiteX6" fmla="*/ 169195 w 230420"/>
                    <a:gd name="connsiteY6" fmla="*/ 132514 h 260597"/>
                    <a:gd name="connsiteX7" fmla="*/ 113393 w 230420"/>
                    <a:gd name="connsiteY7" fmla="*/ 172373 h 260597"/>
                    <a:gd name="connsiteX8" fmla="*/ 57591 w 230420"/>
                    <a:gd name="connsiteY8" fmla="*/ 212232 h 260597"/>
                    <a:gd name="connsiteX9" fmla="*/ 1788 w 230420"/>
                    <a:gd name="connsiteY9" fmla="*/ 252091 h 260597"/>
                    <a:gd name="connsiteX10" fmla="*/ 7102 w 230420"/>
                    <a:gd name="connsiteY10" fmla="*/ 260063 h 260597"/>
                    <a:gd name="connsiteX11" fmla="*/ 62905 w 230420"/>
                    <a:gd name="connsiteY11" fmla="*/ 220204 h 260597"/>
                    <a:gd name="connsiteX12" fmla="*/ 116050 w 230420"/>
                    <a:gd name="connsiteY12" fmla="*/ 180345 h 260597"/>
                    <a:gd name="connsiteX13" fmla="*/ 169195 w 230420"/>
                    <a:gd name="connsiteY13" fmla="*/ 140486 h 260597"/>
                    <a:gd name="connsiteX14" fmla="*/ 222341 w 230420"/>
                    <a:gd name="connsiteY14" fmla="*/ 105941 h 260597"/>
                    <a:gd name="connsiteX15" fmla="*/ 217026 w 230420"/>
                    <a:gd name="connsiteY15" fmla="*/ 95312 h 260597"/>
                    <a:gd name="connsiteX16" fmla="*/ 177167 w 230420"/>
                    <a:gd name="connsiteY16" fmla="*/ 66083 h 260597"/>
                    <a:gd name="connsiteX17" fmla="*/ 187797 w 230420"/>
                    <a:gd name="connsiteY17" fmla="*/ 26224 h 260597"/>
                    <a:gd name="connsiteX18" fmla="*/ 211712 w 230420"/>
                    <a:gd name="connsiteY18" fmla="*/ 2308 h 260597"/>
                    <a:gd name="connsiteX19" fmla="*/ 217026 w 230420"/>
                    <a:gd name="connsiteY19" fmla="*/ 7623 h 260597"/>
                    <a:gd name="connsiteX20" fmla="*/ 217026 w 230420"/>
                    <a:gd name="connsiteY20" fmla="*/ 7623 h 26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0420" h="260597">
                      <a:moveTo>
                        <a:pt x="217026" y="7623"/>
                      </a:moveTo>
                      <a:cubicBezTo>
                        <a:pt x="211712" y="-5664"/>
                        <a:pt x="195768" y="7623"/>
                        <a:pt x="190454" y="15594"/>
                      </a:cubicBezTo>
                      <a:cubicBezTo>
                        <a:pt x="179825" y="31538"/>
                        <a:pt x="171853" y="50139"/>
                        <a:pt x="171853" y="68740"/>
                      </a:cubicBezTo>
                      <a:cubicBezTo>
                        <a:pt x="171853" y="84683"/>
                        <a:pt x="177167" y="97970"/>
                        <a:pt x="190454" y="105941"/>
                      </a:cubicBezTo>
                      <a:cubicBezTo>
                        <a:pt x="201083" y="113913"/>
                        <a:pt x="217026" y="116570"/>
                        <a:pt x="227656" y="108599"/>
                      </a:cubicBezTo>
                      <a:cubicBezTo>
                        <a:pt x="232970" y="105941"/>
                        <a:pt x="230313" y="95312"/>
                        <a:pt x="222341" y="97970"/>
                      </a:cubicBezTo>
                      <a:cubicBezTo>
                        <a:pt x="203740" y="105941"/>
                        <a:pt x="185139" y="119228"/>
                        <a:pt x="169195" y="132514"/>
                      </a:cubicBezTo>
                      <a:cubicBezTo>
                        <a:pt x="150595" y="145801"/>
                        <a:pt x="131994" y="159087"/>
                        <a:pt x="113393" y="172373"/>
                      </a:cubicBezTo>
                      <a:cubicBezTo>
                        <a:pt x="94792" y="185660"/>
                        <a:pt x="76191" y="198946"/>
                        <a:pt x="57591" y="212232"/>
                      </a:cubicBezTo>
                      <a:cubicBezTo>
                        <a:pt x="38989" y="225519"/>
                        <a:pt x="20389" y="238805"/>
                        <a:pt x="1788" y="252091"/>
                      </a:cubicBezTo>
                      <a:cubicBezTo>
                        <a:pt x="-3527" y="254749"/>
                        <a:pt x="4445" y="262720"/>
                        <a:pt x="7102" y="260063"/>
                      </a:cubicBezTo>
                      <a:cubicBezTo>
                        <a:pt x="25703" y="249434"/>
                        <a:pt x="44304" y="233490"/>
                        <a:pt x="62905" y="220204"/>
                      </a:cubicBezTo>
                      <a:cubicBezTo>
                        <a:pt x="81506" y="206918"/>
                        <a:pt x="100107" y="193631"/>
                        <a:pt x="116050" y="180345"/>
                      </a:cubicBezTo>
                      <a:cubicBezTo>
                        <a:pt x="134651" y="167059"/>
                        <a:pt x="153252" y="153772"/>
                        <a:pt x="169195" y="140486"/>
                      </a:cubicBezTo>
                      <a:cubicBezTo>
                        <a:pt x="185139" y="127200"/>
                        <a:pt x="203740" y="113913"/>
                        <a:pt x="222341" y="105941"/>
                      </a:cubicBezTo>
                      <a:cubicBezTo>
                        <a:pt x="219684" y="103284"/>
                        <a:pt x="219684" y="100627"/>
                        <a:pt x="217026" y="95312"/>
                      </a:cubicBezTo>
                      <a:cubicBezTo>
                        <a:pt x="198426" y="108599"/>
                        <a:pt x="177167" y="84683"/>
                        <a:pt x="177167" y="66083"/>
                      </a:cubicBezTo>
                      <a:cubicBezTo>
                        <a:pt x="177167" y="52796"/>
                        <a:pt x="179825" y="39510"/>
                        <a:pt x="187797" y="26224"/>
                      </a:cubicBezTo>
                      <a:cubicBezTo>
                        <a:pt x="190454" y="20909"/>
                        <a:pt x="201083" y="-8321"/>
                        <a:pt x="211712" y="2308"/>
                      </a:cubicBezTo>
                      <a:cubicBezTo>
                        <a:pt x="217026" y="10280"/>
                        <a:pt x="219684" y="7623"/>
                        <a:pt x="217026" y="7623"/>
                      </a:cubicBezTo>
                      <a:lnTo>
                        <a:pt x="217026" y="7623"/>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38" name="任意多边形: 形状 237"/>
                <p:cNvSpPr/>
                <p:nvPr/>
              </p:nvSpPr>
              <p:spPr>
                <a:xfrm>
                  <a:off x="5172520" y="3341742"/>
                  <a:ext cx="584712" cy="97635"/>
                </a:xfrm>
                <a:custGeom>
                  <a:avLst/>
                  <a:gdLst>
                    <a:gd name="connsiteX0" fmla="*/ 46354 w 584712"/>
                    <a:gd name="connsiteY0" fmla="*/ 1101 h 97635"/>
                    <a:gd name="connsiteX1" fmla="*/ 3838 w 584712"/>
                    <a:gd name="connsiteY1" fmla="*/ 27673 h 97635"/>
                    <a:gd name="connsiteX2" fmla="*/ 11810 w 584712"/>
                    <a:gd name="connsiteY2" fmla="*/ 78161 h 97635"/>
                    <a:gd name="connsiteX3" fmla="*/ 70270 w 584712"/>
                    <a:gd name="connsiteY3" fmla="*/ 96762 h 97635"/>
                    <a:gd name="connsiteX4" fmla="*/ 149988 w 584712"/>
                    <a:gd name="connsiteY4" fmla="*/ 88791 h 97635"/>
                    <a:gd name="connsiteX5" fmla="*/ 474175 w 584712"/>
                    <a:gd name="connsiteY5" fmla="*/ 56903 h 97635"/>
                    <a:gd name="connsiteX6" fmla="*/ 519348 w 584712"/>
                    <a:gd name="connsiteY6" fmla="*/ 51589 h 97635"/>
                    <a:gd name="connsiteX7" fmla="*/ 559207 w 584712"/>
                    <a:gd name="connsiteY7" fmla="*/ 46274 h 97635"/>
                    <a:gd name="connsiteX8" fmla="*/ 583123 w 584712"/>
                    <a:gd name="connsiteY8" fmla="*/ 25016 h 97635"/>
                    <a:gd name="connsiteX9" fmla="*/ 577808 w 584712"/>
                    <a:gd name="connsiteY9" fmla="*/ 1101 h 97635"/>
                    <a:gd name="connsiteX10" fmla="*/ 572494 w 584712"/>
                    <a:gd name="connsiteY10" fmla="*/ 3758 h 97635"/>
                    <a:gd name="connsiteX11" fmla="*/ 569837 w 584712"/>
                    <a:gd name="connsiteY11" fmla="*/ 27673 h 97635"/>
                    <a:gd name="connsiteX12" fmla="*/ 543264 w 584712"/>
                    <a:gd name="connsiteY12" fmla="*/ 38303 h 97635"/>
                    <a:gd name="connsiteX13" fmla="*/ 471517 w 584712"/>
                    <a:gd name="connsiteY13" fmla="*/ 46274 h 97635"/>
                    <a:gd name="connsiteX14" fmla="*/ 330682 w 584712"/>
                    <a:gd name="connsiteY14" fmla="*/ 62218 h 97635"/>
                    <a:gd name="connsiteX15" fmla="*/ 189847 w 584712"/>
                    <a:gd name="connsiteY15" fmla="*/ 75504 h 97635"/>
                    <a:gd name="connsiteX16" fmla="*/ 118101 w 584712"/>
                    <a:gd name="connsiteY16" fmla="*/ 83476 h 97635"/>
                    <a:gd name="connsiteX17" fmla="*/ 51669 w 584712"/>
                    <a:gd name="connsiteY17" fmla="*/ 86133 h 97635"/>
                    <a:gd name="connsiteX18" fmla="*/ 11810 w 584712"/>
                    <a:gd name="connsiteY18" fmla="*/ 43617 h 97635"/>
                    <a:gd name="connsiteX19" fmla="*/ 49012 w 584712"/>
                    <a:gd name="connsiteY19" fmla="*/ 3758 h 97635"/>
                    <a:gd name="connsiteX20" fmla="*/ 46354 w 584712"/>
                    <a:gd name="connsiteY20" fmla="*/ 1101 h 97635"/>
                    <a:gd name="connsiteX21" fmla="*/ 46354 w 584712"/>
                    <a:gd name="connsiteY21" fmla="*/ 1101 h 9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4712" h="97635">
                      <a:moveTo>
                        <a:pt x="46354" y="1101"/>
                      </a:moveTo>
                      <a:cubicBezTo>
                        <a:pt x="27754" y="-1557"/>
                        <a:pt x="11810" y="11730"/>
                        <a:pt x="3838" y="27673"/>
                      </a:cubicBezTo>
                      <a:cubicBezTo>
                        <a:pt x="-4133" y="43617"/>
                        <a:pt x="1181" y="64875"/>
                        <a:pt x="11810" y="78161"/>
                      </a:cubicBezTo>
                      <a:cubicBezTo>
                        <a:pt x="25096" y="96762"/>
                        <a:pt x="49012" y="99420"/>
                        <a:pt x="70270" y="96762"/>
                      </a:cubicBezTo>
                      <a:cubicBezTo>
                        <a:pt x="96843" y="94105"/>
                        <a:pt x="123415" y="91448"/>
                        <a:pt x="149988" y="88791"/>
                      </a:cubicBezTo>
                      <a:cubicBezTo>
                        <a:pt x="258936" y="78161"/>
                        <a:pt x="365227" y="67532"/>
                        <a:pt x="474175" y="56903"/>
                      </a:cubicBezTo>
                      <a:cubicBezTo>
                        <a:pt x="490118" y="54246"/>
                        <a:pt x="503405" y="54246"/>
                        <a:pt x="519348" y="51589"/>
                      </a:cubicBezTo>
                      <a:cubicBezTo>
                        <a:pt x="532635" y="48932"/>
                        <a:pt x="545921" y="48932"/>
                        <a:pt x="559207" y="46274"/>
                      </a:cubicBezTo>
                      <a:cubicBezTo>
                        <a:pt x="569837" y="43617"/>
                        <a:pt x="577808" y="35645"/>
                        <a:pt x="583123" y="25016"/>
                      </a:cubicBezTo>
                      <a:cubicBezTo>
                        <a:pt x="585780" y="14387"/>
                        <a:pt x="585780" y="6415"/>
                        <a:pt x="577808" y="1101"/>
                      </a:cubicBezTo>
                      <a:cubicBezTo>
                        <a:pt x="575151" y="-1557"/>
                        <a:pt x="572494" y="1101"/>
                        <a:pt x="572494" y="3758"/>
                      </a:cubicBezTo>
                      <a:cubicBezTo>
                        <a:pt x="575151" y="11730"/>
                        <a:pt x="575151" y="19702"/>
                        <a:pt x="569837" y="27673"/>
                      </a:cubicBezTo>
                      <a:cubicBezTo>
                        <a:pt x="564522" y="35645"/>
                        <a:pt x="553893" y="38303"/>
                        <a:pt x="543264" y="38303"/>
                      </a:cubicBezTo>
                      <a:cubicBezTo>
                        <a:pt x="519348" y="40960"/>
                        <a:pt x="495433" y="43617"/>
                        <a:pt x="471517" y="46274"/>
                      </a:cubicBezTo>
                      <a:cubicBezTo>
                        <a:pt x="423687" y="51589"/>
                        <a:pt x="375856" y="56903"/>
                        <a:pt x="330682" y="62218"/>
                      </a:cubicBezTo>
                      <a:cubicBezTo>
                        <a:pt x="282852" y="67532"/>
                        <a:pt x="237678" y="72847"/>
                        <a:pt x="189847" y="75504"/>
                      </a:cubicBezTo>
                      <a:cubicBezTo>
                        <a:pt x="165932" y="78161"/>
                        <a:pt x="142016" y="80819"/>
                        <a:pt x="118101" y="83476"/>
                      </a:cubicBezTo>
                      <a:cubicBezTo>
                        <a:pt x="96843" y="86133"/>
                        <a:pt x="72927" y="91448"/>
                        <a:pt x="51669" y="86133"/>
                      </a:cubicBezTo>
                      <a:cubicBezTo>
                        <a:pt x="30411" y="83476"/>
                        <a:pt x="11810" y="67532"/>
                        <a:pt x="11810" y="43617"/>
                      </a:cubicBezTo>
                      <a:cubicBezTo>
                        <a:pt x="11810" y="22359"/>
                        <a:pt x="30411" y="6415"/>
                        <a:pt x="49012" y="3758"/>
                      </a:cubicBezTo>
                      <a:cubicBezTo>
                        <a:pt x="49012" y="3758"/>
                        <a:pt x="49012" y="1101"/>
                        <a:pt x="46354" y="1101"/>
                      </a:cubicBezTo>
                      <a:lnTo>
                        <a:pt x="46354" y="1101"/>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39" name="任意多边形: 形状 238"/>
                <p:cNvSpPr/>
                <p:nvPr/>
              </p:nvSpPr>
              <p:spPr>
                <a:xfrm>
                  <a:off x="5730546" y="3209273"/>
                  <a:ext cx="218172" cy="171953"/>
                </a:xfrm>
                <a:custGeom>
                  <a:avLst/>
                  <a:gdLst>
                    <a:gd name="connsiteX0" fmla="*/ 1181 w 218172"/>
                    <a:gd name="connsiteY0" fmla="*/ 170772 h 171953"/>
                    <a:gd name="connsiteX1" fmla="*/ 17125 w 218172"/>
                    <a:gd name="connsiteY1" fmla="*/ 165457 h 171953"/>
                    <a:gd name="connsiteX2" fmla="*/ 30411 w 218172"/>
                    <a:gd name="connsiteY2" fmla="*/ 157486 h 171953"/>
                    <a:gd name="connsiteX3" fmla="*/ 59641 w 218172"/>
                    <a:gd name="connsiteY3" fmla="*/ 138885 h 171953"/>
                    <a:gd name="connsiteX4" fmla="*/ 115444 w 218172"/>
                    <a:gd name="connsiteY4" fmla="*/ 99026 h 171953"/>
                    <a:gd name="connsiteX5" fmla="*/ 216420 w 218172"/>
                    <a:gd name="connsiteY5" fmla="*/ 8679 h 171953"/>
                    <a:gd name="connsiteX6" fmla="*/ 208448 w 218172"/>
                    <a:gd name="connsiteY6" fmla="*/ 707 h 171953"/>
                    <a:gd name="connsiteX7" fmla="*/ 107472 w 218172"/>
                    <a:gd name="connsiteY7" fmla="*/ 91054 h 171953"/>
                    <a:gd name="connsiteX8" fmla="*/ 51669 w 218172"/>
                    <a:gd name="connsiteY8" fmla="*/ 130913 h 171953"/>
                    <a:gd name="connsiteX9" fmla="*/ 22439 w 218172"/>
                    <a:gd name="connsiteY9" fmla="*/ 149514 h 171953"/>
                    <a:gd name="connsiteX10" fmla="*/ 9153 w 218172"/>
                    <a:gd name="connsiteY10" fmla="*/ 157486 h 171953"/>
                    <a:gd name="connsiteX11" fmla="*/ 1181 w 218172"/>
                    <a:gd name="connsiteY11" fmla="*/ 170772 h 171953"/>
                    <a:gd name="connsiteX12" fmla="*/ 1181 w 218172"/>
                    <a:gd name="connsiteY12" fmla="*/ 170772 h 171953"/>
                    <a:gd name="connsiteX13" fmla="*/ 1181 w 218172"/>
                    <a:gd name="connsiteY13" fmla="*/ 170772 h 17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172" h="171953">
                      <a:moveTo>
                        <a:pt x="1181" y="170772"/>
                      </a:moveTo>
                      <a:cubicBezTo>
                        <a:pt x="6496" y="168115"/>
                        <a:pt x="11810" y="168115"/>
                        <a:pt x="17125" y="165457"/>
                      </a:cubicBezTo>
                      <a:cubicBezTo>
                        <a:pt x="22439" y="162800"/>
                        <a:pt x="27754" y="160143"/>
                        <a:pt x="30411" y="157486"/>
                      </a:cubicBezTo>
                      <a:cubicBezTo>
                        <a:pt x="41040" y="152171"/>
                        <a:pt x="49012" y="146857"/>
                        <a:pt x="59641" y="138885"/>
                      </a:cubicBezTo>
                      <a:cubicBezTo>
                        <a:pt x="78242" y="125599"/>
                        <a:pt x="96843" y="112312"/>
                        <a:pt x="115444" y="99026"/>
                      </a:cubicBezTo>
                      <a:cubicBezTo>
                        <a:pt x="152645" y="72453"/>
                        <a:pt x="184533" y="40566"/>
                        <a:pt x="216420" y="8679"/>
                      </a:cubicBezTo>
                      <a:cubicBezTo>
                        <a:pt x="221734" y="3364"/>
                        <a:pt x="213763" y="-1951"/>
                        <a:pt x="208448" y="707"/>
                      </a:cubicBezTo>
                      <a:cubicBezTo>
                        <a:pt x="176561" y="32594"/>
                        <a:pt x="144674" y="64481"/>
                        <a:pt x="107472" y="91054"/>
                      </a:cubicBezTo>
                      <a:cubicBezTo>
                        <a:pt x="88871" y="104340"/>
                        <a:pt x="70270" y="117627"/>
                        <a:pt x="51669" y="130913"/>
                      </a:cubicBezTo>
                      <a:cubicBezTo>
                        <a:pt x="43697" y="136228"/>
                        <a:pt x="33068" y="144199"/>
                        <a:pt x="22439" y="149514"/>
                      </a:cubicBezTo>
                      <a:cubicBezTo>
                        <a:pt x="17125" y="152171"/>
                        <a:pt x="14468" y="154828"/>
                        <a:pt x="9153" y="157486"/>
                      </a:cubicBezTo>
                      <a:cubicBezTo>
                        <a:pt x="9153" y="162800"/>
                        <a:pt x="3838" y="165457"/>
                        <a:pt x="1181" y="170772"/>
                      </a:cubicBezTo>
                      <a:cubicBezTo>
                        <a:pt x="-1476" y="170772"/>
                        <a:pt x="1181" y="173429"/>
                        <a:pt x="1181" y="170772"/>
                      </a:cubicBezTo>
                      <a:lnTo>
                        <a:pt x="1181" y="170772"/>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40" name="任意多边形: 形状 239"/>
                <p:cNvSpPr/>
                <p:nvPr/>
              </p:nvSpPr>
              <p:spPr>
                <a:xfrm>
                  <a:off x="5090279" y="3277281"/>
                  <a:ext cx="952759" cy="228756"/>
                </a:xfrm>
                <a:custGeom>
                  <a:avLst/>
                  <a:gdLst>
                    <a:gd name="connsiteX0" fmla="*/ 795570 w 952759"/>
                    <a:gd name="connsiteY0" fmla="*/ 7102 h 228756"/>
                    <a:gd name="connsiteX1" fmla="*/ 941720 w 952759"/>
                    <a:gd name="connsiteY1" fmla="*/ 57590 h 228756"/>
                    <a:gd name="connsiteX2" fmla="*/ 941720 w 952759"/>
                    <a:gd name="connsiteY2" fmla="*/ 49619 h 228756"/>
                    <a:gd name="connsiteX3" fmla="*/ 774312 w 952759"/>
                    <a:gd name="connsiteY3" fmla="*/ 126679 h 228756"/>
                    <a:gd name="connsiteX4" fmla="*/ 612218 w 952759"/>
                    <a:gd name="connsiteY4" fmla="*/ 201083 h 228756"/>
                    <a:gd name="connsiteX5" fmla="*/ 519214 w 952759"/>
                    <a:gd name="connsiteY5" fmla="*/ 211712 h 228756"/>
                    <a:gd name="connsiteX6" fmla="*/ 420895 w 952759"/>
                    <a:gd name="connsiteY6" fmla="*/ 214369 h 228756"/>
                    <a:gd name="connsiteX7" fmla="*/ 224257 w 952759"/>
                    <a:gd name="connsiteY7" fmla="*/ 217026 h 228756"/>
                    <a:gd name="connsiteX8" fmla="*/ 3704 w 952759"/>
                    <a:gd name="connsiteY8" fmla="*/ 217026 h 228756"/>
                    <a:gd name="connsiteX9" fmla="*/ 6361 w 952759"/>
                    <a:gd name="connsiteY9" fmla="*/ 227655 h 228756"/>
                    <a:gd name="connsiteX10" fmla="*/ 171112 w 952759"/>
                    <a:gd name="connsiteY10" fmla="*/ 155909 h 228756"/>
                    <a:gd name="connsiteX11" fmla="*/ 168455 w 952759"/>
                    <a:gd name="connsiteY11" fmla="*/ 147938 h 228756"/>
                    <a:gd name="connsiteX12" fmla="*/ 3704 w 952759"/>
                    <a:gd name="connsiteY12" fmla="*/ 217026 h 228756"/>
                    <a:gd name="connsiteX13" fmla="*/ 6361 w 952759"/>
                    <a:gd name="connsiteY13" fmla="*/ 227655 h 228756"/>
                    <a:gd name="connsiteX14" fmla="*/ 402294 w 952759"/>
                    <a:gd name="connsiteY14" fmla="*/ 224998 h 228756"/>
                    <a:gd name="connsiteX15" fmla="*/ 503270 w 952759"/>
                    <a:gd name="connsiteY15" fmla="*/ 222341 h 228756"/>
                    <a:gd name="connsiteX16" fmla="*/ 596275 w 952759"/>
                    <a:gd name="connsiteY16" fmla="*/ 217026 h 228756"/>
                    <a:gd name="connsiteX17" fmla="*/ 681307 w 952759"/>
                    <a:gd name="connsiteY17" fmla="*/ 193111 h 228756"/>
                    <a:gd name="connsiteX18" fmla="*/ 761026 w 952759"/>
                    <a:gd name="connsiteY18" fmla="*/ 150595 h 228756"/>
                    <a:gd name="connsiteX19" fmla="*/ 949691 w 952759"/>
                    <a:gd name="connsiteY19" fmla="*/ 60248 h 228756"/>
                    <a:gd name="connsiteX20" fmla="*/ 949691 w 952759"/>
                    <a:gd name="connsiteY20" fmla="*/ 52276 h 228756"/>
                    <a:gd name="connsiteX21" fmla="*/ 800885 w 952759"/>
                    <a:gd name="connsiteY21" fmla="*/ 1788 h 228756"/>
                    <a:gd name="connsiteX22" fmla="*/ 795570 w 952759"/>
                    <a:gd name="connsiteY22" fmla="*/ 7102 h 228756"/>
                    <a:gd name="connsiteX23" fmla="*/ 795570 w 952759"/>
                    <a:gd name="connsiteY23" fmla="*/ 7102 h 22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2759" h="228756">
                      <a:moveTo>
                        <a:pt x="795570" y="7102"/>
                      </a:moveTo>
                      <a:cubicBezTo>
                        <a:pt x="846058" y="20389"/>
                        <a:pt x="893889" y="36332"/>
                        <a:pt x="941720" y="57590"/>
                      </a:cubicBezTo>
                      <a:cubicBezTo>
                        <a:pt x="941720" y="54933"/>
                        <a:pt x="941720" y="52276"/>
                        <a:pt x="941720" y="49619"/>
                      </a:cubicBezTo>
                      <a:cubicBezTo>
                        <a:pt x="883260" y="70877"/>
                        <a:pt x="827457" y="97449"/>
                        <a:pt x="774312" y="126679"/>
                      </a:cubicBezTo>
                      <a:cubicBezTo>
                        <a:pt x="721167" y="155909"/>
                        <a:pt x="673336" y="187797"/>
                        <a:pt x="612218" y="201083"/>
                      </a:cubicBezTo>
                      <a:cubicBezTo>
                        <a:pt x="580331" y="206397"/>
                        <a:pt x="548444" y="209055"/>
                        <a:pt x="519214" y="211712"/>
                      </a:cubicBezTo>
                      <a:cubicBezTo>
                        <a:pt x="487327" y="211712"/>
                        <a:pt x="455440" y="214369"/>
                        <a:pt x="420895" y="214369"/>
                      </a:cubicBezTo>
                      <a:cubicBezTo>
                        <a:pt x="354463" y="217026"/>
                        <a:pt x="290689" y="217026"/>
                        <a:pt x="224257" y="217026"/>
                      </a:cubicBezTo>
                      <a:cubicBezTo>
                        <a:pt x="149854" y="217026"/>
                        <a:pt x="75450" y="217026"/>
                        <a:pt x="3704" y="217026"/>
                      </a:cubicBezTo>
                      <a:cubicBezTo>
                        <a:pt x="3704" y="219684"/>
                        <a:pt x="6361" y="222341"/>
                        <a:pt x="6361" y="227655"/>
                      </a:cubicBezTo>
                      <a:cubicBezTo>
                        <a:pt x="62164" y="203740"/>
                        <a:pt x="117967" y="182482"/>
                        <a:pt x="171112" y="155909"/>
                      </a:cubicBezTo>
                      <a:cubicBezTo>
                        <a:pt x="173769" y="153252"/>
                        <a:pt x="171112" y="147938"/>
                        <a:pt x="168455" y="147938"/>
                      </a:cubicBezTo>
                      <a:cubicBezTo>
                        <a:pt x="112652" y="169196"/>
                        <a:pt x="56850" y="193111"/>
                        <a:pt x="3704" y="217026"/>
                      </a:cubicBezTo>
                      <a:cubicBezTo>
                        <a:pt x="-1611" y="219684"/>
                        <a:pt x="-1611" y="227655"/>
                        <a:pt x="6361" y="227655"/>
                      </a:cubicBezTo>
                      <a:cubicBezTo>
                        <a:pt x="139225" y="230313"/>
                        <a:pt x="269431" y="227655"/>
                        <a:pt x="402294" y="224998"/>
                      </a:cubicBezTo>
                      <a:cubicBezTo>
                        <a:pt x="436839" y="224998"/>
                        <a:pt x="468726" y="222341"/>
                        <a:pt x="503270" y="222341"/>
                      </a:cubicBezTo>
                      <a:cubicBezTo>
                        <a:pt x="535158" y="222341"/>
                        <a:pt x="564388" y="219684"/>
                        <a:pt x="596275" y="217026"/>
                      </a:cubicBezTo>
                      <a:cubicBezTo>
                        <a:pt x="625505" y="211712"/>
                        <a:pt x="654735" y="203740"/>
                        <a:pt x="681307" y="193111"/>
                      </a:cubicBezTo>
                      <a:cubicBezTo>
                        <a:pt x="707880" y="182482"/>
                        <a:pt x="734453" y="166538"/>
                        <a:pt x="761026" y="150595"/>
                      </a:cubicBezTo>
                      <a:cubicBezTo>
                        <a:pt x="822143" y="116050"/>
                        <a:pt x="883260" y="84163"/>
                        <a:pt x="949691" y="60248"/>
                      </a:cubicBezTo>
                      <a:cubicBezTo>
                        <a:pt x="952349" y="60248"/>
                        <a:pt x="955006" y="52276"/>
                        <a:pt x="949691" y="52276"/>
                      </a:cubicBezTo>
                      <a:cubicBezTo>
                        <a:pt x="901861" y="31018"/>
                        <a:pt x="851373" y="15074"/>
                        <a:pt x="800885" y="1788"/>
                      </a:cubicBezTo>
                      <a:cubicBezTo>
                        <a:pt x="792913" y="-3527"/>
                        <a:pt x="790255" y="4445"/>
                        <a:pt x="795570" y="7102"/>
                      </a:cubicBezTo>
                      <a:lnTo>
                        <a:pt x="795570" y="7102"/>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41" name="任意多边形: 形状 240"/>
                <p:cNvSpPr/>
                <p:nvPr/>
              </p:nvSpPr>
              <p:spPr>
                <a:xfrm>
                  <a:off x="5061871" y="3495219"/>
                  <a:ext cx="63334" cy="116431"/>
                </a:xfrm>
                <a:custGeom>
                  <a:avLst/>
                  <a:gdLst>
                    <a:gd name="connsiteX0" fmla="*/ 61342 w 63334"/>
                    <a:gd name="connsiteY0" fmla="*/ 1745 h 116431"/>
                    <a:gd name="connsiteX1" fmla="*/ 40084 w 63334"/>
                    <a:gd name="connsiteY1" fmla="*/ 4403 h 116431"/>
                    <a:gd name="connsiteX2" fmla="*/ 21482 w 63334"/>
                    <a:gd name="connsiteY2" fmla="*/ 15032 h 116431"/>
                    <a:gd name="connsiteX3" fmla="*/ 224 w 63334"/>
                    <a:gd name="connsiteY3" fmla="*/ 52234 h 116431"/>
                    <a:gd name="connsiteX4" fmla="*/ 48055 w 63334"/>
                    <a:gd name="connsiteY4" fmla="*/ 116008 h 116431"/>
                    <a:gd name="connsiteX5" fmla="*/ 50712 w 63334"/>
                    <a:gd name="connsiteY5" fmla="*/ 105379 h 116431"/>
                    <a:gd name="connsiteX6" fmla="*/ 10853 w 63334"/>
                    <a:gd name="connsiteY6" fmla="*/ 52234 h 116431"/>
                    <a:gd name="connsiteX7" fmla="*/ 61342 w 63334"/>
                    <a:gd name="connsiteY7" fmla="*/ 4403 h 116431"/>
                    <a:gd name="connsiteX8" fmla="*/ 61342 w 63334"/>
                    <a:gd name="connsiteY8" fmla="*/ 1745 h 116431"/>
                    <a:gd name="connsiteX9" fmla="*/ 61342 w 63334"/>
                    <a:gd name="connsiteY9" fmla="*/ 1745 h 11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334" h="116431">
                      <a:moveTo>
                        <a:pt x="61342" y="1745"/>
                      </a:moveTo>
                      <a:cubicBezTo>
                        <a:pt x="53370" y="-912"/>
                        <a:pt x="48055" y="-912"/>
                        <a:pt x="40084" y="4403"/>
                      </a:cubicBezTo>
                      <a:cubicBezTo>
                        <a:pt x="34769" y="7060"/>
                        <a:pt x="26797" y="9717"/>
                        <a:pt x="21482" y="15032"/>
                      </a:cubicBezTo>
                      <a:cubicBezTo>
                        <a:pt x="10853" y="23004"/>
                        <a:pt x="2882" y="36290"/>
                        <a:pt x="224" y="52234"/>
                      </a:cubicBezTo>
                      <a:cubicBezTo>
                        <a:pt x="-2433" y="81464"/>
                        <a:pt x="18825" y="110693"/>
                        <a:pt x="48055" y="116008"/>
                      </a:cubicBezTo>
                      <a:cubicBezTo>
                        <a:pt x="53370" y="118665"/>
                        <a:pt x="56027" y="108036"/>
                        <a:pt x="50712" y="105379"/>
                      </a:cubicBezTo>
                      <a:cubicBezTo>
                        <a:pt x="26797" y="100064"/>
                        <a:pt x="8196" y="76149"/>
                        <a:pt x="10853" y="52234"/>
                      </a:cubicBezTo>
                      <a:cubicBezTo>
                        <a:pt x="13511" y="25661"/>
                        <a:pt x="37426" y="9717"/>
                        <a:pt x="61342" y="4403"/>
                      </a:cubicBezTo>
                      <a:cubicBezTo>
                        <a:pt x="63999" y="4403"/>
                        <a:pt x="63999" y="1745"/>
                        <a:pt x="61342" y="1745"/>
                      </a:cubicBezTo>
                      <a:lnTo>
                        <a:pt x="61342" y="174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42" name="任意多边形: 形状 241"/>
                <p:cNvSpPr/>
                <p:nvPr/>
              </p:nvSpPr>
              <p:spPr>
                <a:xfrm>
                  <a:off x="5696274" y="3477620"/>
                  <a:ext cx="67580" cy="99971"/>
                </a:xfrm>
                <a:custGeom>
                  <a:avLst/>
                  <a:gdLst>
                    <a:gd name="connsiteX0" fmla="*/ 40768 w 67580"/>
                    <a:gd name="connsiteY0" fmla="*/ 744 h 99971"/>
                    <a:gd name="connsiteX1" fmla="*/ 909 w 67580"/>
                    <a:gd name="connsiteY1" fmla="*/ 59204 h 99971"/>
                    <a:gd name="connsiteX2" fmla="*/ 64683 w 67580"/>
                    <a:gd name="connsiteY2" fmla="*/ 99063 h 99971"/>
                    <a:gd name="connsiteX3" fmla="*/ 62026 w 67580"/>
                    <a:gd name="connsiteY3" fmla="*/ 88434 h 99971"/>
                    <a:gd name="connsiteX4" fmla="*/ 11538 w 67580"/>
                    <a:gd name="connsiteY4" fmla="*/ 56547 h 99971"/>
                    <a:gd name="connsiteX5" fmla="*/ 40768 w 67580"/>
                    <a:gd name="connsiteY5" fmla="*/ 3401 h 99971"/>
                    <a:gd name="connsiteX6" fmla="*/ 40768 w 67580"/>
                    <a:gd name="connsiteY6" fmla="*/ 744 h 99971"/>
                    <a:gd name="connsiteX7" fmla="*/ 40768 w 67580"/>
                    <a:gd name="connsiteY7" fmla="*/ 744 h 9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80" h="99971">
                      <a:moveTo>
                        <a:pt x="40768" y="744"/>
                      </a:moveTo>
                      <a:cubicBezTo>
                        <a:pt x="14195" y="3401"/>
                        <a:pt x="-4406" y="32631"/>
                        <a:pt x="909" y="59204"/>
                      </a:cubicBezTo>
                      <a:cubicBezTo>
                        <a:pt x="6223" y="85777"/>
                        <a:pt x="38111" y="104377"/>
                        <a:pt x="64683" y="99063"/>
                      </a:cubicBezTo>
                      <a:cubicBezTo>
                        <a:pt x="69998" y="96406"/>
                        <a:pt x="67341" y="88434"/>
                        <a:pt x="62026" y="88434"/>
                      </a:cubicBezTo>
                      <a:cubicBezTo>
                        <a:pt x="40768" y="91091"/>
                        <a:pt x="16852" y="77805"/>
                        <a:pt x="11538" y="56547"/>
                      </a:cubicBezTo>
                      <a:cubicBezTo>
                        <a:pt x="6223" y="35289"/>
                        <a:pt x="22167" y="11373"/>
                        <a:pt x="40768" y="3401"/>
                      </a:cubicBezTo>
                      <a:cubicBezTo>
                        <a:pt x="46083" y="3401"/>
                        <a:pt x="46083" y="-1913"/>
                        <a:pt x="40768" y="744"/>
                      </a:cubicBezTo>
                      <a:lnTo>
                        <a:pt x="40768" y="744"/>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43" name="任意多边形: 形状 242"/>
                <p:cNvSpPr/>
                <p:nvPr/>
              </p:nvSpPr>
              <p:spPr>
                <a:xfrm>
                  <a:off x="5761413" y="3329557"/>
                  <a:ext cx="296702" cy="252863"/>
                </a:xfrm>
                <a:custGeom>
                  <a:avLst/>
                  <a:gdLst>
                    <a:gd name="connsiteX0" fmla="*/ 267928 w 296702"/>
                    <a:gd name="connsiteY0" fmla="*/ 0 h 252863"/>
                    <a:gd name="connsiteX1" fmla="*/ 238698 w 296702"/>
                    <a:gd name="connsiteY1" fmla="*/ 26573 h 252863"/>
                    <a:gd name="connsiteX2" fmla="*/ 233383 w 296702"/>
                    <a:gd name="connsiteY2" fmla="*/ 66432 h 252863"/>
                    <a:gd name="connsiteX3" fmla="*/ 251984 w 296702"/>
                    <a:gd name="connsiteY3" fmla="*/ 100976 h 252863"/>
                    <a:gd name="connsiteX4" fmla="*/ 294501 w 296702"/>
                    <a:gd name="connsiteY4" fmla="*/ 106291 h 252863"/>
                    <a:gd name="connsiteX5" fmla="*/ 289186 w 296702"/>
                    <a:gd name="connsiteY5" fmla="*/ 95662 h 252863"/>
                    <a:gd name="connsiteX6" fmla="*/ 2201 w 296702"/>
                    <a:gd name="connsiteY6" fmla="*/ 241811 h 252863"/>
                    <a:gd name="connsiteX7" fmla="*/ 7516 w 296702"/>
                    <a:gd name="connsiteY7" fmla="*/ 252440 h 252863"/>
                    <a:gd name="connsiteX8" fmla="*/ 294501 w 296702"/>
                    <a:gd name="connsiteY8" fmla="*/ 106291 h 252863"/>
                    <a:gd name="connsiteX9" fmla="*/ 289186 w 296702"/>
                    <a:gd name="connsiteY9" fmla="*/ 95662 h 252863"/>
                    <a:gd name="connsiteX10" fmla="*/ 254642 w 296702"/>
                    <a:gd name="connsiteY10" fmla="*/ 87690 h 252863"/>
                    <a:gd name="connsiteX11" fmla="*/ 244013 w 296702"/>
                    <a:gd name="connsiteY11" fmla="*/ 58460 h 252863"/>
                    <a:gd name="connsiteX12" fmla="*/ 251984 w 296702"/>
                    <a:gd name="connsiteY12" fmla="*/ 29230 h 252863"/>
                    <a:gd name="connsiteX13" fmla="*/ 273242 w 296702"/>
                    <a:gd name="connsiteY13" fmla="*/ 5315 h 252863"/>
                    <a:gd name="connsiteX14" fmla="*/ 267928 w 296702"/>
                    <a:gd name="connsiteY14" fmla="*/ 0 h 252863"/>
                    <a:gd name="connsiteX15" fmla="*/ 267928 w 296702"/>
                    <a:gd name="connsiteY15" fmla="*/ 0 h 2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6702" h="252863">
                      <a:moveTo>
                        <a:pt x="267928" y="0"/>
                      </a:moveTo>
                      <a:cubicBezTo>
                        <a:pt x="254642" y="2657"/>
                        <a:pt x="244013" y="13286"/>
                        <a:pt x="238698" y="26573"/>
                      </a:cubicBezTo>
                      <a:cubicBezTo>
                        <a:pt x="233383" y="37202"/>
                        <a:pt x="230726" y="53145"/>
                        <a:pt x="233383" y="66432"/>
                      </a:cubicBezTo>
                      <a:cubicBezTo>
                        <a:pt x="236041" y="79718"/>
                        <a:pt x="241355" y="93004"/>
                        <a:pt x="251984" y="100976"/>
                      </a:cubicBezTo>
                      <a:cubicBezTo>
                        <a:pt x="262614" y="111605"/>
                        <a:pt x="281214" y="114263"/>
                        <a:pt x="294501" y="106291"/>
                      </a:cubicBezTo>
                      <a:cubicBezTo>
                        <a:pt x="299815" y="100976"/>
                        <a:pt x="294501" y="93004"/>
                        <a:pt x="289186" y="95662"/>
                      </a:cubicBezTo>
                      <a:cubicBezTo>
                        <a:pt x="193525" y="143492"/>
                        <a:pt x="97863" y="193981"/>
                        <a:pt x="2201" y="241811"/>
                      </a:cubicBezTo>
                      <a:cubicBezTo>
                        <a:pt x="-3113" y="244469"/>
                        <a:pt x="2201" y="255098"/>
                        <a:pt x="7516" y="252440"/>
                      </a:cubicBezTo>
                      <a:cubicBezTo>
                        <a:pt x="103177" y="204610"/>
                        <a:pt x="198839" y="156779"/>
                        <a:pt x="294501" y="106291"/>
                      </a:cubicBezTo>
                      <a:cubicBezTo>
                        <a:pt x="291844" y="103634"/>
                        <a:pt x="291844" y="100976"/>
                        <a:pt x="289186" y="95662"/>
                      </a:cubicBezTo>
                      <a:cubicBezTo>
                        <a:pt x="278557" y="103634"/>
                        <a:pt x="262614" y="98319"/>
                        <a:pt x="254642" y="87690"/>
                      </a:cubicBezTo>
                      <a:cubicBezTo>
                        <a:pt x="246670" y="79718"/>
                        <a:pt x="244013" y="69089"/>
                        <a:pt x="244013" y="58460"/>
                      </a:cubicBezTo>
                      <a:cubicBezTo>
                        <a:pt x="244013" y="47831"/>
                        <a:pt x="246670" y="37202"/>
                        <a:pt x="251984" y="29230"/>
                      </a:cubicBezTo>
                      <a:cubicBezTo>
                        <a:pt x="257299" y="18601"/>
                        <a:pt x="265271" y="13286"/>
                        <a:pt x="273242" y="5315"/>
                      </a:cubicBezTo>
                      <a:cubicBezTo>
                        <a:pt x="273242" y="2657"/>
                        <a:pt x="270586" y="0"/>
                        <a:pt x="267928" y="0"/>
                      </a:cubicBezTo>
                      <a:lnTo>
                        <a:pt x="267928" y="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44" name="任意多边形: 形状 243"/>
                <p:cNvSpPr/>
                <p:nvPr/>
              </p:nvSpPr>
              <p:spPr>
                <a:xfrm>
                  <a:off x="5099298" y="3574025"/>
                  <a:ext cx="659413" cy="37201"/>
                </a:xfrm>
                <a:custGeom>
                  <a:avLst/>
                  <a:gdLst>
                    <a:gd name="connsiteX0" fmla="*/ 2657 w 659413"/>
                    <a:gd name="connsiteY0" fmla="*/ 34545 h 37201"/>
                    <a:gd name="connsiteX1" fmla="*/ 69089 w 659413"/>
                    <a:gd name="connsiteY1" fmla="*/ 37202 h 37201"/>
                    <a:gd name="connsiteX2" fmla="*/ 132863 w 659413"/>
                    <a:gd name="connsiteY2" fmla="*/ 37202 h 37201"/>
                    <a:gd name="connsiteX3" fmla="*/ 260412 w 659413"/>
                    <a:gd name="connsiteY3" fmla="*/ 31887 h 37201"/>
                    <a:gd name="connsiteX4" fmla="*/ 515510 w 659413"/>
                    <a:gd name="connsiteY4" fmla="*/ 18601 h 37201"/>
                    <a:gd name="connsiteX5" fmla="*/ 584599 w 659413"/>
                    <a:gd name="connsiteY5" fmla="*/ 13286 h 37201"/>
                    <a:gd name="connsiteX6" fmla="*/ 621801 w 659413"/>
                    <a:gd name="connsiteY6" fmla="*/ 10629 h 37201"/>
                    <a:gd name="connsiteX7" fmla="*/ 656345 w 659413"/>
                    <a:gd name="connsiteY7" fmla="*/ 7972 h 37201"/>
                    <a:gd name="connsiteX8" fmla="*/ 656345 w 659413"/>
                    <a:gd name="connsiteY8" fmla="*/ 0 h 37201"/>
                    <a:gd name="connsiteX9" fmla="*/ 624458 w 659413"/>
                    <a:gd name="connsiteY9" fmla="*/ 2657 h 37201"/>
                    <a:gd name="connsiteX10" fmla="*/ 589913 w 659413"/>
                    <a:gd name="connsiteY10" fmla="*/ 5315 h 37201"/>
                    <a:gd name="connsiteX11" fmla="*/ 526139 w 659413"/>
                    <a:gd name="connsiteY11" fmla="*/ 10629 h 37201"/>
                    <a:gd name="connsiteX12" fmla="*/ 398590 w 659413"/>
                    <a:gd name="connsiteY12" fmla="*/ 18601 h 37201"/>
                    <a:gd name="connsiteX13" fmla="*/ 143492 w 659413"/>
                    <a:gd name="connsiteY13" fmla="*/ 29230 h 37201"/>
                    <a:gd name="connsiteX14" fmla="*/ 71746 w 659413"/>
                    <a:gd name="connsiteY14" fmla="*/ 31887 h 37201"/>
                    <a:gd name="connsiteX15" fmla="*/ 0 w 659413"/>
                    <a:gd name="connsiteY15" fmla="*/ 37202 h 37201"/>
                    <a:gd name="connsiteX16" fmla="*/ 2657 w 659413"/>
                    <a:gd name="connsiteY16" fmla="*/ 34545 h 37201"/>
                    <a:gd name="connsiteX17" fmla="*/ 2657 w 659413"/>
                    <a:gd name="connsiteY17" fmla="*/ 34545 h 3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9413" h="37201">
                      <a:moveTo>
                        <a:pt x="2657" y="34545"/>
                      </a:moveTo>
                      <a:cubicBezTo>
                        <a:pt x="23915" y="37202"/>
                        <a:pt x="45174" y="37202"/>
                        <a:pt x="69089" y="37202"/>
                      </a:cubicBezTo>
                      <a:cubicBezTo>
                        <a:pt x="90347" y="37202"/>
                        <a:pt x="111605" y="37202"/>
                        <a:pt x="132863" y="37202"/>
                      </a:cubicBezTo>
                      <a:cubicBezTo>
                        <a:pt x="175380" y="37202"/>
                        <a:pt x="217896" y="34545"/>
                        <a:pt x="260412" y="31887"/>
                      </a:cubicBezTo>
                      <a:cubicBezTo>
                        <a:pt x="345445" y="29230"/>
                        <a:pt x="430477" y="23915"/>
                        <a:pt x="515510" y="18601"/>
                      </a:cubicBezTo>
                      <a:cubicBezTo>
                        <a:pt x="539425" y="15944"/>
                        <a:pt x="563341" y="15944"/>
                        <a:pt x="584599" y="13286"/>
                      </a:cubicBezTo>
                      <a:cubicBezTo>
                        <a:pt x="597885" y="13286"/>
                        <a:pt x="608514" y="10629"/>
                        <a:pt x="621801" y="10629"/>
                      </a:cubicBezTo>
                      <a:cubicBezTo>
                        <a:pt x="632430" y="10629"/>
                        <a:pt x="645716" y="10629"/>
                        <a:pt x="656345" y="7972"/>
                      </a:cubicBezTo>
                      <a:cubicBezTo>
                        <a:pt x="661660" y="7972"/>
                        <a:pt x="659002" y="0"/>
                        <a:pt x="656345" y="0"/>
                      </a:cubicBezTo>
                      <a:cubicBezTo>
                        <a:pt x="645716" y="0"/>
                        <a:pt x="635087" y="0"/>
                        <a:pt x="624458" y="2657"/>
                      </a:cubicBezTo>
                      <a:cubicBezTo>
                        <a:pt x="613829" y="2657"/>
                        <a:pt x="600543" y="5315"/>
                        <a:pt x="589913" y="5315"/>
                      </a:cubicBezTo>
                      <a:cubicBezTo>
                        <a:pt x="568655" y="7972"/>
                        <a:pt x="547397" y="7972"/>
                        <a:pt x="526139" y="10629"/>
                      </a:cubicBezTo>
                      <a:cubicBezTo>
                        <a:pt x="483623" y="13286"/>
                        <a:pt x="441107" y="15944"/>
                        <a:pt x="398590" y="18601"/>
                      </a:cubicBezTo>
                      <a:cubicBezTo>
                        <a:pt x="313558" y="23915"/>
                        <a:pt x="228525" y="26573"/>
                        <a:pt x="143492" y="29230"/>
                      </a:cubicBezTo>
                      <a:cubicBezTo>
                        <a:pt x="119577" y="29230"/>
                        <a:pt x="95661" y="31887"/>
                        <a:pt x="71746" y="31887"/>
                      </a:cubicBezTo>
                      <a:cubicBezTo>
                        <a:pt x="47831" y="31887"/>
                        <a:pt x="23915" y="31887"/>
                        <a:pt x="0" y="37202"/>
                      </a:cubicBezTo>
                      <a:cubicBezTo>
                        <a:pt x="0" y="31887"/>
                        <a:pt x="2657" y="34545"/>
                        <a:pt x="2657" y="34545"/>
                      </a:cubicBezTo>
                      <a:lnTo>
                        <a:pt x="2657" y="3454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45" name="任意多边形: 形状 244"/>
                <p:cNvSpPr/>
                <p:nvPr/>
              </p:nvSpPr>
              <p:spPr>
                <a:xfrm>
                  <a:off x="5787530" y="3329557"/>
                  <a:ext cx="222546" cy="15943"/>
                </a:xfrm>
                <a:custGeom>
                  <a:avLst/>
                  <a:gdLst>
                    <a:gd name="connsiteX0" fmla="*/ 0 w 222546"/>
                    <a:gd name="connsiteY0" fmla="*/ 13286 h 15943"/>
                    <a:gd name="connsiteX1" fmla="*/ 26572 w 222546"/>
                    <a:gd name="connsiteY1" fmla="*/ 15944 h 15943"/>
                    <a:gd name="connsiteX2" fmla="*/ 55802 w 222546"/>
                    <a:gd name="connsiteY2" fmla="*/ 15944 h 15943"/>
                    <a:gd name="connsiteX3" fmla="*/ 111605 w 222546"/>
                    <a:gd name="connsiteY3" fmla="*/ 15944 h 15943"/>
                    <a:gd name="connsiteX4" fmla="*/ 167408 w 222546"/>
                    <a:gd name="connsiteY4" fmla="*/ 13286 h 15943"/>
                    <a:gd name="connsiteX5" fmla="*/ 220553 w 222546"/>
                    <a:gd name="connsiteY5" fmla="*/ 5315 h 15943"/>
                    <a:gd name="connsiteX6" fmla="*/ 220553 w 222546"/>
                    <a:gd name="connsiteY6" fmla="*/ 0 h 15943"/>
                    <a:gd name="connsiteX7" fmla="*/ 164750 w 222546"/>
                    <a:gd name="connsiteY7" fmla="*/ 7972 h 15943"/>
                    <a:gd name="connsiteX8" fmla="*/ 111605 w 222546"/>
                    <a:gd name="connsiteY8" fmla="*/ 10629 h 15943"/>
                    <a:gd name="connsiteX9" fmla="*/ 55802 w 222546"/>
                    <a:gd name="connsiteY9" fmla="*/ 10629 h 15943"/>
                    <a:gd name="connsiteX10" fmla="*/ 26572 w 222546"/>
                    <a:gd name="connsiteY10" fmla="*/ 10629 h 15943"/>
                    <a:gd name="connsiteX11" fmla="*/ 0 w 222546"/>
                    <a:gd name="connsiteY11" fmla="*/ 13286 h 15943"/>
                    <a:gd name="connsiteX12" fmla="*/ 0 w 222546"/>
                    <a:gd name="connsiteY12" fmla="*/ 13286 h 15943"/>
                    <a:gd name="connsiteX13" fmla="*/ 0 w 222546"/>
                    <a:gd name="connsiteY13" fmla="*/ 13286 h 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2546" h="15943">
                      <a:moveTo>
                        <a:pt x="0" y="13286"/>
                      </a:moveTo>
                      <a:cubicBezTo>
                        <a:pt x="7971" y="15944"/>
                        <a:pt x="18601" y="15944"/>
                        <a:pt x="26572" y="15944"/>
                      </a:cubicBezTo>
                      <a:cubicBezTo>
                        <a:pt x="37202" y="15944"/>
                        <a:pt x="45174" y="15944"/>
                        <a:pt x="55802" y="15944"/>
                      </a:cubicBezTo>
                      <a:cubicBezTo>
                        <a:pt x="74403" y="15944"/>
                        <a:pt x="93004" y="15944"/>
                        <a:pt x="111605" y="15944"/>
                      </a:cubicBezTo>
                      <a:cubicBezTo>
                        <a:pt x="130206" y="15944"/>
                        <a:pt x="148807" y="15944"/>
                        <a:pt x="167408" y="13286"/>
                      </a:cubicBezTo>
                      <a:cubicBezTo>
                        <a:pt x="186008" y="10629"/>
                        <a:pt x="204609" y="10629"/>
                        <a:pt x="220553" y="5315"/>
                      </a:cubicBezTo>
                      <a:cubicBezTo>
                        <a:pt x="223211" y="5315"/>
                        <a:pt x="223211" y="0"/>
                        <a:pt x="220553" y="0"/>
                      </a:cubicBezTo>
                      <a:cubicBezTo>
                        <a:pt x="201952" y="2657"/>
                        <a:pt x="183351" y="5315"/>
                        <a:pt x="164750" y="7972"/>
                      </a:cubicBezTo>
                      <a:cubicBezTo>
                        <a:pt x="146150" y="10629"/>
                        <a:pt x="127549" y="10629"/>
                        <a:pt x="111605" y="10629"/>
                      </a:cubicBezTo>
                      <a:cubicBezTo>
                        <a:pt x="93004" y="10629"/>
                        <a:pt x="74403" y="10629"/>
                        <a:pt x="55802" y="10629"/>
                      </a:cubicBezTo>
                      <a:cubicBezTo>
                        <a:pt x="45174" y="10629"/>
                        <a:pt x="37202" y="10629"/>
                        <a:pt x="26572" y="10629"/>
                      </a:cubicBezTo>
                      <a:cubicBezTo>
                        <a:pt x="18601" y="10629"/>
                        <a:pt x="7971" y="10629"/>
                        <a:pt x="0" y="13286"/>
                      </a:cubicBezTo>
                      <a:cubicBezTo>
                        <a:pt x="0" y="10629"/>
                        <a:pt x="0" y="10629"/>
                        <a:pt x="0" y="13286"/>
                      </a:cubicBezTo>
                      <a:lnTo>
                        <a:pt x="0" y="13286"/>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46" name="任意多边形: 形状 245"/>
                <p:cNvSpPr/>
                <p:nvPr/>
              </p:nvSpPr>
              <p:spPr>
                <a:xfrm>
                  <a:off x="5165729" y="3430533"/>
                  <a:ext cx="126072" cy="58459"/>
                </a:xfrm>
                <a:custGeom>
                  <a:avLst/>
                  <a:gdLst>
                    <a:gd name="connsiteX0" fmla="*/ 5314 w 126072"/>
                    <a:gd name="connsiteY0" fmla="*/ 55803 h 58459"/>
                    <a:gd name="connsiteX1" fmla="*/ 0 w 126072"/>
                    <a:gd name="connsiteY1" fmla="*/ 55803 h 58459"/>
                    <a:gd name="connsiteX2" fmla="*/ 2657 w 126072"/>
                    <a:gd name="connsiteY2" fmla="*/ 58460 h 58459"/>
                    <a:gd name="connsiteX3" fmla="*/ 2657 w 126072"/>
                    <a:gd name="connsiteY3" fmla="*/ 58460 h 58459"/>
                    <a:gd name="connsiteX4" fmla="*/ 13286 w 126072"/>
                    <a:gd name="connsiteY4" fmla="*/ 53145 h 58459"/>
                    <a:gd name="connsiteX5" fmla="*/ 37202 w 126072"/>
                    <a:gd name="connsiteY5" fmla="*/ 42516 h 58459"/>
                    <a:gd name="connsiteX6" fmla="*/ 71746 w 126072"/>
                    <a:gd name="connsiteY6" fmla="*/ 26573 h 58459"/>
                    <a:gd name="connsiteX7" fmla="*/ 98319 w 126072"/>
                    <a:gd name="connsiteY7" fmla="*/ 15944 h 58459"/>
                    <a:gd name="connsiteX8" fmla="*/ 124891 w 126072"/>
                    <a:gd name="connsiteY8" fmla="*/ 5315 h 58459"/>
                    <a:gd name="connsiteX9" fmla="*/ 124891 w 126072"/>
                    <a:gd name="connsiteY9" fmla="*/ 0 h 58459"/>
                    <a:gd name="connsiteX10" fmla="*/ 95661 w 126072"/>
                    <a:gd name="connsiteY10" fmla="*/ 7972 h 58459"/>
                    <a:gd name="connsiteX11" fmla="*/ 66432 w 126072"/>
                    <a:gd name="connsiteY11" fmla="*/ 21258 h 58459"/>
                    <a:gd name="connsiteX12" fmla="*/ 31887 w 126072"/>
                    <a:gd name="connsiteY12" fmla="*/ 37202 h 58459"/>
                    <a:gd name="connsiteX13" fmla="*/ 5314 w 126072"/>
                    <a:gd name="connsiteY13" fmla="*/ 50488 h 58459"/>
                    <a:gd name="connsiteX14" fmla="*/ 2657 w 126072"/>
                    <a:gd name="connsiteY14" fmla="*/ 55803 h 58459"/>
                    <a:gd name="connsiteX15" fmla="*/ 10629 w 126072"/>
                    <a:gd name="connsiteY15" fmla="*/ 55803 h 58459"/>
                    <a:gd name="connsiteX16" fmla="*/ 5314 w 126072"/>
                    <a:gd name="connsiteY16" fmla="*/ 55803 h 58459"/>
                    <a:gd name="connsiteX17" fmla="*/ 5314 w 126072"/>
                    <a:gd name="connsiteY17" fmla="*/ 55803 h 5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072" h="58459">
                      <a:moveTo>
                        <a:pt x="5314" y="55803"/>
                      </a:moveTo>
                      <a:cubicBezTo>
                        <a:pt x="5314" y="55803"/>
                        <a:pt x="0" y="55803"/>
                        <a:pt x="0" y="55803"/>
                      </a:cubicBezTo>
                      <a:cubicBezTo>
                        <a:pt x="0" y="55803"/>
                        <a:pt x="0" y="58460"/>
                        <a:pt x="2657" y="58460"/>
                      </a:cubicBezTo>
                      <a:cubicBezTo>
                        <a:pt x="2657" y="58460"/>
                        <a:pt x="2657" y="58460"/>
                        <a:pt x="2657" y="58460"/>
                      </a:cubicBezTo>
                      <a:cubicBezTo>
                        <a:pt x="5314" y="58460"/>
                        <a:pt x="7971" y="55803"/>
                        <a:pt x="13286" y="53145"/>
                      </a:cubicBezTo>
                      <a:cubicBezTo>
                        <a:pt x="21258" y="50488"/>
                        <a:pt x="29230" y="45174"/>
                        <a:pt x="37202" y="42516"/>
                      </a:cubicBezTo>
                      <a:cubicBezTo>
                        <a:pt x="47831" y="37202"/>
                        <a:pt x="58460" y="31887"/>
                        <a:pt x="71746" y="26573"/>
                      </a:cubicBezTo>
                      <a:cubicBezTo>
                        <a:pt x="79718" y="23915"/>
                        <a:pt x="90347" y="18601"/>
                        <a:pt x="98319" y="15944"/>
                      </a:cubicBezTo>
                      <a:cubicBezTo>
                        <a:pt x="106291" y="13286"/>
                        <a:pt x="114263" y="10629"/>
                        <a:pt x="124891" y="5315"/>
                      </a:cubicBezTo>
                      <a:cubicBezTo>
                        <a:pt x="127549" y="5315"/>
                        <a:pt x="124891" y="0"/>
                        <a:pt x="124891" y="0"/>
                      </a:cubicBezTo>
                      <a:cubicBezTo>
                        <a:pt x="114263" y="2657"/>
                        <a:pt x="103633" y="5315"/>
                        <a:pt x="95661" y="7972"/>
                      </a:cubicBezTo>
                      <a:cubicBezTo>
                        <a:pt x="85033" y="10629"/>
                        <a:pt x="74403" y="15944"/>
                        <a:pt x="66432" y="21258"/>
                      </a:cubicBezTo>
                      <a:cubicBezTo>
                        <a:pt x="55802" y="26573"/>
                        <a:pt x="42516" y="31887"/>
                        <a:pt x="31887" y="37202"/>
                      </a:cubicBezTo>
                      <a:cubicBezTo>
                        <a:pt x="23915" y="42516"/>
                        <a:pt x="13286" y="45174"/>
                        <a:pt x="5314" y="50488"/>
                      </a:cubicBezTo>
                      <a:cubicBezTo>
                        <a:pt x="2657" y="50488"/>
                        <a:pt x="2657" y="53145"/>
                        <a:pt x="2657" y="55803"/>
                      </a:cubicBezTo>
                      <a:cubicBezTo>
                        <a:pt x="5314" y="58460"/>
                        <a:pt x="7971" y="55803"/>
                        <a:pt x="10629" y="55803"/>
                      </a:cubicBezTo>
                      <a:cubicBezTo>
                        <a:pt x="7971" y="58460"/>
                        <a:pt x="7971" y="55803"/>
                        <a:pt x="5314" y="55803"/>
                      </a:cubicBezTo>
                      <a:lnTo>
                        <a:pt x="5314" y="55803"/>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47" name="任意多边形: 形状 246"/>
                <p:cNvSpPr/>
                <p:nvPr/>
              </p:nvSpPr>
              <p:spPr>
                <a:xfrm>
                  <a:off x="5208246" y="3432090"/>
                  <a:ext cx="120677" cy="67532"/>
                </a:xfrm>
                <a:custGeom>
                  <a:avLst/>
                  <a:gdLst>
                    <a:gd name="connsiteX0" fmla="*/ 5315 w 120677"/>
                    <a:gd name="connsiteY0" fmla="*/ 67532 h 67532"/>
                    <a:gd name="connsiteX1" fmla="*/ 63774 w 120677"/>
                    <a:gd name="connsiteY1" fmla="*/ 35645 h 67532"/>
                    <a:gd name="connsiteX2" fmla="*/ 93004 w 120677"/>
                    <a:gd name="connsiteY2" fmla="*/ 19702 h 67532"/>
                    <a:gd name="connsiteX3" fmla="*/ 119577 w 120677"/>
                    <a:gd name="connsiteY3" fmla="*/ 3758 h 67532"/>
                    <a:gd name="connsiteX4" fmla="*/ 116920 w 120677"/>
                    <a:gd name="connsiteY4" fmla="*/ 1101 h 67532"/>
                    <a:gd name="connsiteX5" fmla="*/ 87690 w 120677"/>
                    <a:gd name="connsiteY5" fmla="*/ 14387 h 67532"/>
                    <a:gd name="connsiteX6" fmla="*/ 58460 w 120677"/>
                    <a:gd name="connsiteY6" fmla="*/ 30331 h 67532"/>
                    <a:gd name="connsiteX7" fmla="*/ 0 w 120677"/>
                    <a:gd name="connsiteY7" fmla="*/ 64875 h 67532"/>
                    <a:gd name="connsiteX8" fmla="*/ 5315 w 120677"/>
                    <a:gd name="connsiteY8" fmla="*/ 67532 h 67532"/>
                    <a:gd name="connsiteX9" fmla="*/ 5315 w 120677"/>
                    <a:gd name="connsiteY9" fmla="*/ 67532 h 6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77" h="67532">
                      <a:moveTo>
                        <a:pt x="5315" y="67532"/>
                      </a:moveTo>
                      <a:cubicBezTo>
                        <a:pt x="26573" y="56903"/>
                        <a:pt x="45174" y="46274"/>
                        <a:pt x="63774" y="35645"/>
                      </a:cubicBezTo>
                      <a:cubicBezTo>
                        <a:pt x="74403" y="30331"/>
                        <a:pt x="82375" y="25016"/>
                        <a:pt x="93004" y="19702"/>
                      </a:cubicBezTo>
                      <a:cubicBezTo>
                        <a:pt x="100976" y="14387"/>
                        <a:pt x="111605" y="9072"/>
                        <a:pt x="119577" y="3758"/>
                      </a:cubicBezTo>
                      <a:cubicBezTo>
                        <a:pt x="122234" y="1101"/>
                        <a:pt x="119577" y="-1557"/>
                        <a:pt x="116920" y="1101"/>
                      </a:cubicBezTo>
                      <a:cubicBezTo>
                        <a:pt x="106291" y="3758"/>
                        <a:pt x="98319" y="9072"/>
                        <a:pt x="87690" y="14387"/>
                      </a:cubicBezTo>
                      <a:cubicBezTo>
                        <a:pt x="77061" y="19702"/>
                        <a:pt x="69089" y="25016"/>
                        <a:pt x="58460" y="30331"/>
                      </a:cubicBezTo>
                      <a:cubicBezTo>
                        <a:pt x="39859" y="40960"/>
                        <a:pt x="18601" y="51589"/>
                        <a:pt x="0" y="64875"/>
                      </a:cubicBezTo>
                      <a:cubicBezTo>
                        <a:pt x="2657" y="64875"/>
                        <a:pt x="2657" y="67532"/>
                        <a:pt x="5315" y="67532"/>
                      </a:cubicBezTo>
                      <a:lnTo>
                        <a:pt x="5315" y="67532"/>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48" name="任意多边形: 形状 247"/>
                <p:cNvSpPr/>
                <p:nvPr/>
              </p:nvSpPr>
              <p:spPr>
                <a:xfrm>
                  <a:off x="5261391" y="3429432"/>
                  <a:ext cx="115363" cy="70913"/>
                </a:xfrm>
                <a:custGeom>
                  <a:avLst/>
                  <a:gdLst>
                    <a:gd name="connsiteX0" fmla="*/ 5315 w 115363"/>
                    <a:gd name="connsiteY0" fmla="*/ 70190 h 70913"/>
                    <a:gd name="connsiteX1" fmla="*/ 61118 w 115363"/>
                    <a:gd name="connsiteY1" fmla="*/ 38303 h 70913"/>
                    <a:gd name="connsiteX2" fmla="*/ 87690 w 115363"/>
                    <a:gd name="connsiteY2" fmla="*/ 22359 h 70913"/>
                    <a:gd name="connsiteX3" fmla="*/ 114263 w 115363"/>
                    <a:gd name="connsiteY3" fmla="*/ 3758 h 70913"/>
                    <a:gd name="connsiteX4" fmla="*/ 111605 w 115363"/>
                    <a:gd name="connsiteY4" fmla="*/ 1101 h 70913"/>
                    <a:gd name="connsiteX5" fmla="*/ 85033 w 115363"/>
                    <a:gd name="connsiteY5" fmla="*/ 14387 h 70913"/>
                    <a:gd name="connsiteX6" fmla="*/ 55803 w 115363"/>
                    <a:gd name="connsiteY6" fmla="*/ 30331 h 70913"/>
                    <a:gd name="connsiteX7" fmla="*/ 0 w 115363"/>
                    <a:gd name="connsiteY7" fmla="*/ 64875 h 70913"/>
                    <a:gd name="connsiteX8" fmla="*/ 5315 w 115363"/>
                    <a:gd name="connsiteY8" fmla="*/ 70190 h 70913"/>
                    <a:gd name="connsiteX9" fmla="*/ 5315 w 115363"/>
                    <a:gd name="connsiteY9" fmla="*/ 70190 h 7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363" h="70913">
                      <a:moveTo>
                        <a:pt x="5315" y="70190"/>
                      </a:moveTo>
                      <a:cubicBezTo>
                        <a:pt x="23915" y="59561"/>
                        <a:pt x="42516" y="48932"/>
                        <a:pt x="61118" y="38303"/>
                      </a:cubicBezTo>
                      <a:cubicBezTo>
                        <a:pt x="69089" y="32988"/>
                        <a:pt x="79718" y="27673"/>
                        <a:pt x="87690" y="22359"/>
                      </a:cubicBezTo>
                      <a:cubicBezTo>
                        <a:pt x="95662" y="17044"/>
                        <a:pt x="106291" y="11730"/>
                        <a:pt x="114263" y="3758"/>
                      </a:cubicBezTo>
                      <a:cubicBezTo>
                        <a:pt x="116920" y="1101"/>
                        <a:pt x="114263" y="-1557"/>
                        <a:pt x="111605" y="1101"/>
                      </a:cubicBezTo>
                      <a:cubicBezTo>
                        <a:pt x="100976" y="3758"/>
                        <a:pt x="93004" y="9072"/>
                        <a:pt x="85033" y="14387"/>
                      </a:cubicBezTo>
                      <a:cubicBezTo>
                        <a:pt x="74404" y="19702"/>
                        <a:pt x="66432" y="25016"/>
                        <a:pt x="55803" y="30331"/>
                      </a:cubicBezTo>
                      <a:cubicBezTo>
                        <a:pt x="37202" y="40960"/>
                        <a:pt x="18601" y="51589"/>
                        <a:pt x="0" y="64875"/>
                      </a:cubicBezTo>
                      <a:cubicBezTo>
                        <a:pt x="0" y="67532"/>
                        <a:pt x="2657" y="72847"/>
                        <a:pt x="5315" y="70190"/>
                      </a:cubicBezTo>
                      <a:lnTo>
                        <a:pt x="5315" y="7019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49" name="任意多边形: 形状 248"/>
                <p:cNvSpPr/>
                <p:nvPr/>
              </p:nvSpPr>
              <p:spPr>
                <a:xfrm>
                  <a:off x="5322097" y="3413489"/>
                  <a:ext cx="152976" cy="86877"/>
                </a:xfrm>
                <a:custGeom>
                  <a:avLst/>
                  <a:gdLst>
                    <a:gd name="connsiteX0" fmla="*/ 3068 w 152976"/>
                    <a:gd name="connsiteY0" fmla="*/ 86133 h 86877"/>
                    <a:gd name="connsiteX1" fmla="*/ 77472 w 152976"/>
                    <a:gd name="connsiteY1" fmla="*/ 43617 h 86877"/>
                    <a:gd name="connsiteX2" fmla="*/ 114673 w 152976"/>
                    <a:gd name="connsiteY2" fmla="*/ 25016 h 86877"/>
                    <a:gd name="connsiteX3" fmla="*/ 151875 w 152976"/>
                    <a:gd name="connsiteY3" fmla="*/ 3758 h 86877"/>
                    <a:gd name="connsiteX4" fmla="*/ 149218 w 152976"/>
                    <a:gd name="connsiteY4" fmla="*/ 1101 h 86877"/>
                    <a:gd name="connsiteX5" fmla="*/ 112016 w 152976"/>
                    <a:gd name="connsiteY5" fmla="*/ 17044 h 86877"/>
                    <a:gd name="connsiteX6" fmla="*/ 74814 w 152976"/>
                    <a:gd name="connsiteY6" fmla="*/ 38302 h 86877"/>
                    <a:gd name="connsiteX7" fmla="*/ 3068 w 152976"/>
                    <a:gd name="connsiteY7" fmla="*/ 83476 h 86877"/>
                    <a:gd name="connsiteX8" fmla="*/ 3068 w 152976"/>
                    <a:gd name="connsiteY8" fmla="*/ 86133 h 86877"/>
                    <a:gd name="connsiteX9" fmla="*/ 3068 w 152976"/>
                    <a:gd name="connsiteY9" fmla="*/ 86133 h 8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76" h="86877">
                      <a:moveTo>
                        <a:pt x="3068" y="86133"/>
                      </a:moveTo>
                      <a:cubicBezTo>
                        <a:pt x="26983" y="72847"/>
                        <a:pt x="50899" y="56903"/>
                        <a:pt x="77472" y="43617"/>
                      </a:cubicBezTo>
                      <a:cubicBezTo>
                        <a:pt x="90758" y="35645"/>
                        <a:pt x="101387" y="30331"/>
                        <a:pt x="114673" y="25016"/>
                      </a:cubicBezTo>
                      <a:cubicBezTo>
                        <a:pt x="127960" y="19702"/>
                        <a:pt x="141246" y="11730"/>
                        <a:pt x="151875" y="3758"/>
                      </a:cubicBezTo>
                      <a:cubicBezTo>
                        <a:pt x="154533" y="1101"/>
                        <a:pt x="151875" y="-1557"/>
                        <a:pt x="149218" y="1101"/>
                      </a:cubicBezTo>
                      <a:cubicBezTo>
                        <a:pt x="135932" y="3758"/>
                        <a:pt x="122645" y="11730"/>
                        <a:pt x="112016" y="17044"/>
                      </a:cubicBezTo>
                      <a:cubicBezTo>
                        <a:pt x="98730" y="25016"/>
                        <a:pt x="85444" y="30331"/>
                        <a:pt x="74814" y="38302"/>
                      </a:cubicBezTo>
                      <a:cubicBezTo>
                        <a:pt x="50899" y="51589"/>
                        <a:pt x="24327" y="67532"/>
                        <a:pt x="3068" y="83476"/>
                      </a:cubicBezTo>
                      <a:cubicBezTo>
                        <a:pt x="-2246" y="83476"/>
                        <a:pt x="411" y="88791"/>
                        <a:pt x="3068" y="86133"/>
                      </a:cubicBezTo>
                      <a:lnTo>
                        <a:pt x="3068" y="86133"/>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50" name="任意多边形: 形状 249"/>
                <p:cNvSpPr/>
                <p:nvPr/>
              </p:nvSpPr>
              <p:spPr>
                <a:xfrm>
                  <a:off x="5386947" y="3414589"/>
                  <a:ext cx="151900" cy="87689"/>
                </a:xfrm>
                <a:custGeom>
                  <a:avLst/>
                  <a:gdLst>
                    <a:gd name="connsiteX0" fmla="*/ 1993 w 151900"/>
                    <a:gd name="connsiteY0" fmla="*/ 87690 h 87689"/>
                    <a:gd name="connsiteX1" fmla="*/ 36537 w 151900"/>
                    <a:gd name="connsiteY1" fmla="*/ 63774 h 87689"/>
                    <a:gd name="connsiteX2" fmla="*/ 73739 w 151900"/>
                    <a:gd name="connsiteY2" fmla="*/ 42516 h 87689"/>
                    <a:gd name="connsiteX3" fmla="*/ 110941 w 151900"/>
                    <a:gd name="connsiteY3" fmla="*/ 23915 h 87689"/>
                    <a:gd name="connsiteX4" fmla="*/ 150800 w 151900"/>
                    <a:gd name="connsiteY4" fmla="*/ 5314 h 87689"/>
                    <a:gd name="connsiteX5" fmla="*/ 148143 w 151900"/>
                    <a:gd name="connsiteY5" fmla="*/ 0 h 87689"/>
                    <a:gd name="connsiteX6" fmla="*/ 108284 w 151900"/>
                    <a:gd name="connsiteY6" fmla="*/ 15943 h 87689"/>
                    <a:gd name="connsiteX7" fmla="*/ 71082 w 151900"/>
                    <a:gd name="connsiteY7" fmla="*/ 37202 h 87689"/>
                    <a:gd name="connsiteX8" fmla="*/ 36537 w 151900"/>
                    <a:gd name="connsiteY8" fmla="*/ 61117 h 87689"/>
                    <a:gd name="connsiteX9" fmla="*/ 1993 w 151900"/>
                    <a:gd name="connsiteY9" fmla="*/ 87690 h 87689"/>
                    <a:gd name="connsiteX10" fmla="*/ 1993 w 151900"/>
                    <a:gd name="connsiteY10" fmla="*/ 87690 h 87689"/>
                    <a:gd name="connsiteX11" fmla="*/ 1993 w 151900"/>
                    <a:gd name="connsiteY11" fmla="*/ 87690 h 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900" h="87689">
                      <a:moveTo>
                        <a:pt x="1993" y="87690"/>
                      </a:moveTo>
                      <a:cubicBezTo>
                        <a:pt x="15279" y="79718"/>
                        <a:pt x="25908" y="71746"/>
                        <a:pt x="36537" y="63774"/>
                      </a:cubicBezTo>
                      <a:cubicBezTo>
                        <a:pt x="47167" y="55803"/>
                        <a:pt x="60453" y="47831"/>
                        <a:pt x="73739" y="42516"/>
                      </a:cubicBezTo>
                      <a:cubicBezTo>
                        <a:pt x="84368" y="34544"/>
                        <a:pt x="97654" y="29230"/>
                        <a:pt x="110941" y="23915"/>
                      </a:cubicBezTo>
                      <a:cubicBezTo>
                        <a:pt x="124227" y="18601"/>
                        <a:pt x="137514" y="10629"/>
                        <a:pt x="150800" y="5314"/>
                      </a:cubicBezTo>
                      <a:cubicBezTo>
                        <a:pt x="153457" y="2657"/>
                        <a:pt x="150800" y="0"/>
                        <a:pt x="148143" y="0"/>
                      </a:cubicBezTo>
                      <a:cubicBezTo>
                        <a:pt x="134856" y="2657"/>
                        <a:pt x="121570" y="10629"/>
                        <a:pt x="108284" y="15943"/>
                      </a:cubicBezTo>
                      <a:cubicBezTo>
                        <a:pt x="94997" y="21258"/>
                        <a:pt x="81711" y="29230"/>
                        <a:pt x="71082" y="37202"/>
                      </a:cubicBezTo>
                      <a:cubicBezTo>
                        <a:pt x="57795" y="45174"/>
                        <a:pt x="47167" y="53145"/>
                        <a:pt x="36537" y="61117"/>
                      </a:cubicBezTo>
                      <a:cubicBezTo>
                        <a:pt x="25908" y="69089"/>
                        <a:pt x="12622" y="77061"/>
                        <a:pt x="1993" y="87690"/>
                      </a:cubicBezTo>
                      <a:cubicBezTo>
                        <a:pt x="-664" y="85033"/>
                        <a:pt x="-664" y="87690"/>
                        <a:pt x="1993" y="87690"/>
                      </a:cubicBezTo>
                      <a:lnTo>
                        <a:pt x="1993" y="8769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51" name="任意多边形: 形状 250"/>
                <p:cNvSpPr/>
                <p:nvPr/>
              </p:nvSpPr>
              <p:spPr>
                <a:xfrm>
                  <a:off x="5448064" y="3400202"/>
                  <a:ext cx="149243" cy="92628"/>
                </a:xfrm>
                <a:custGeom>
                  <a:avLst/>
                  <a:gdLst>
                    <a:gd name="connsiteX0" fmla="*/ 1993 w 149243"/>
                    <a:gd name="connsiteY0" fmla="*/ 91448 h 92628"/>
                    <a:gd name="connsiteX1" fmla="*/ 76397 w 149243"/>
                    <a:gd name="connsiteY1" fmla="*/ 48931 h 92628"/>
                    <a:gd name="connsiteX2" fmla="*/ 113598 w 149243"/>
                    <a:gd name="connsiteY2" fmla="*/ 27673 h 92628"/>
                    <a:gd name="connsiteX3" fmla="*/ 148143 w 149243"/>
                    <a:gd name="connsiteY3" fmla="*/ 3758 h 92628"/>
                    <a:gd name="connsiteX4" fmla="*/ 145485 w 149243"/>
                    <a:gd name="connsiteY4" fmla="*/ 1101 h 92628"/>
                    <a:gd name="connsiteX5" fmla="*/ 110941 w 149243"/>
                    <a:gd name="connsiteY5" fmla="*/ 19702 h 92628"/>
                    <a:gd name="connsiteX6" fmla="*/ 73739 w 149243"/>
                    <a:gd name="connsiteY6" fmla="*/ 43617 h 92628"/>
                    <a:gd name="connsiteX7" fmla="*/ 1993 w 149243"/>
                    <a:gd name="connsiteY7" fmla="*/ 91448 h 92628"/>
                    <a:gd name="connsiteX8" fmla="*/ 1993 w 149243"/>
                    <a:gd name="connsiteY8" fmla="*/ 91448 h 92628"/>
                    <a:gd name="connsiteX9" fmla="*/ 1993 w 149243"/>
                    <a:gd name="connsiteY9" fmla="*/ 91448 h 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43" h="92628">
                      <a:moveTo>
                        <a:pt x="1993" y="91448"/>
                      </a:moveTo>
                      <a:cubicBezTo>
                        <a:pt x="28566" y="78161"/>
                        <a:pt x="52481" y="64875"/>
                        <a:pt x="76397" y="48931"/>
                      </a:cubicBezTo>
                      <a:cubicBezTo>
                        <a:pt x="89683" y="40960"/>
                        <a:pt x="100312" y="35645"/>
                        <a:pt x="113598" y="27673"/>
                      </a:cubicBezTo>
                      <a:cubicBezTo>
                        <a:pt x="124227" y="19702"/>
                        <a:pt x="137514" y="14387"/>
                        <a:pt x="148143" y="3758"/>
                      </a:cubicBezTo>
                      <a:cubicBezTo>
                        <a:pt x="150800" y="1101"/>
                        <a:pt x="148143" y="-1557"/>
                        <a:pt x="145485" y="1101"/>
                      </a:cubicBezTo>
                      <a:cubicBezTo>
                        <a:pt x="132199" y="6415"/>
                        <a:pt x="121570" y="14387"/>
                        <a:pt x="110941" y="19702"/>
                      </a:cubicBezTo>
                      <a:cubicBezTo>
                        <a:pt x="97655" y="27673"/>
                        <a:pt x="87026" y="35645"/>
                        <a:pt x="73739" y="43617"/>
                      </a:cubicBezTo>
                      <a:cubicBezTo>
                        <a:pt x="47167" y="59561"/>
                        <a:pt x="23251" y="72847"/>
                        <a:pt x="1993" y="91448"/>
                      </a:cubicBezTo>
                      <a:cubicBezTo>
                        <a:pt x="-664" y="91448"/>
                        <a:pt x="-664" y="94105"/>
                        <a:pt x="1993" y="91448"/>
                      </a:cubicBezTo>
                      <a:lnTo>
                        <a:pt x="1993" y="91448"/>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52" name="任意多边形: 形状 251"/>
                <p:cNvSpPr/>
                <p:nvPr/>
              </p:nvSpPr>
              <p:spPr>
                <a:xfrm>
                  <a:off x="5501209" y="3395988"/>
                  <a:ext cx="156114" cy="103633"/>
                </a:xfrm>
                <a:custGeom>
                  <a:avLst/>
                  <a:gdLst>
                    <a:gd name="connsiteX0" fmla="*/ 1993 w 156114"/>
                    <a:gd name="connsiteY0" fmla="*/ 103634 h 103633"/>
                    <a:gd name="connsiteX1" fmla="*/ 79054 w 156114"/>
                    <a:gd name="connsiteY1" fmla="*/ 50488 h 103633"/>
                    <a:gd name="connsiteX2" fmla="*/ 116255 w 156114"/>
                    <a:gd name="connsiteY2" fmla="*/ 26573 h 103633"/>
                    <a:gd name="connsiteX3" fmla="*/ 137513 w 156114"/>
                    <a:gd name="connsiteY3" fmla="*/ 15944 h 103633"/>
                    <a:gd name="connsiteX4" fmla="*/ 156115 w 156114"/>
                    <a:gd name="connsiteY4" fmla="*/ 2657 h 103633"/>
                    <a:gd name="connsiteX5" fmla="*/ 153457 w 156114"/>
                    <a:gd name="connsiteY5" fmla="*/ 0 h 103633"/>
                    <a:gd name="connsiteX6" fmla="*/ 134856 w 156114"/>
                    <a:gd name="connsiteY6" fmla="*/ 7972 h 103633"/>
                    <a:gd name="connsiteX7" fmla="*/ 113598 w 156114"/>
                    <a:gd name="connsiteY7" fmla="*/ 18601 h 103633"/>
                    <a:gd name="connsiteX8" fmla="*/ 73739 w 156114"/>
                    <a:gd name="connsiteY8" fmla="*/ 45174 h 103633"/>
                    <a:gd name="connsiteX9" fmla="*/ 1993 w 156114"/>
                    <a:gd name="connsiteY9" fmla="*/ 103634 h 103633"/>
                    <a:gd name="connsiteX10" fmla="*/ 1993 w 156114"/>
                    <a:gd name="connsiteY10" fmla="*/ 103634 h 103633"/>
                    <a:gd name="connsiteX11" fmla="*/ 1993 w 156114"/>
                    <a:gd name="connsiteY11" fmla="*/ 103634 h 10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114" h="103633">
                      <a:moveTo>
                        <a:pt x="1993" y="103634"/>
                      </a:moveTo>
                      <a:cubicBezTo>
                        <a:pt x="28565" y="87690"/>
                        <a:pt x="52481" y="69089"/>
                        <a:pt x="79054" y="50488"/>
                      </a:cubicBezTo>
                      <a:cubicBezTo>
                        <a:pt x="92340" y="42516"/>
                        <a:pt x="105626" y="34545"/>
                        <a:pt x="116255" y="26573"/>
                      </a:cubicBezTo>
                      <a:cubicBezTo>
                        <a:pt x="121570" y="23915"/>
                        <a:pt x="129542" y="18601"/>
                        <a:pt x="137513" y="15944"/>
                      </a:cubicBezTo>
                      <a:cubicBezTo>
                        <a:pt x="142828" y="13286"/>
                        <a:pt x="150800" y="7972"/>
                        <a:pt x="156115" y="2657"/>
                      </a:cubicBezTo>
                      <a:cubicBezTo>
                        <a:pt x="156115" y="0"/>
                        <a:pt x="156115" y="0"/>
                        <a:pt x="153457" y="0"/>
                      </a:cubicBezTo>
                      <a:cubicBezTo>
                        <a:pt x="145485" y="0"/>
                        <a:pt x="140171" y="5315"/>
                        <a:pt x="134856" y="7972"/>
                      </a:cubicBezTo>
                      <a:cubicBezTo>
                        <a:pt x="126885" y="10629"/>
                        <a:pt x="121570" y="15944"/>
                        <a:pt x="113598" y="18601"/>
                      </a:cubicBezTo>
                      <a:cubicBezTo>
                        <a:pt x="100312" y="26573"/>
                        <a:pt x="87026" y="34545"/>
                        <a:pt x="73739" y="45174"/>
                      </a:cubicBezTo>
                      <a:cubicBezTo>
                        <a:pt x="47166" y="63775"/>
                        <a:pt x="23251" y="79718"/>
                        <a:pt x="1993" y="103634"/>
                      </a:cubicBezTo>
                      <a:cubicBezTo>
                        <a:pt x="-664" y="103634"/>
                        <a:pt x="-664" y="103634"/>
                        <a:pt x="1993" y="103634"/>
                      </a:cubicBezTo>
                      <a:lnTo>
                        <a:pt x="1993" y="103634"/>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53" name="任意多边形: 形状 252"/>
                <p:cNvSpPr/>
                <p:nvPr/>
              </p:nvSpPr>
              <p:spPr>
                <a:xfrm>
                  <a:off x="5572291" y="3384259"/>
                  <a:ext cx="147250" cy="107391"/>
                </a:xfrm>
                <a:custGeom>
                  <a:avLst/>
                  <a:gdLst>
                    <a:gd name="connsiteX0" fmla="*/ 2657 w 147250"/>
                    <a:gd name="connsiteY0" fmla="*/ 107392 h 107391"/>
                    <a:gd name="connsiteX1" fmla="*/ 39859 w 147250"/>
                    <a:gd name="connsiteY1" fmla="*/ 83476 h 107391"/>
                    <a:gd name="connsiteX2" fmla="*/ 77061 w 147250"/>
                    <a:gd name="connsiteY2" fmla="*/ 56903 h 107391"/>
                    <a:gd name="connsiteX3" fmla="*/ 111605 w 147250"/>
                    <a:gd name="connsiteY3" fmla="*/ 30331 h 107391"/>
                    <a:gd name="connsiteX4" fmla="*/ 146150 w 147250"/>
                    <a:gd name="connsiteY4" fmla="*/ 3758 h 107391"/>
                    <a:gd name="connsiteX5" fmla="*/ 143493 w 147250"/>
                    <a:gd name="connsiteY5" fmla="*/ 1101 h 107391"/>
                    <a:gd name="connsiteX6" fmla="*/ 106291 w 147250"/>
                    <a:gd name="connsiteY6" fmla="*/ 25016 h 107391"/>
                    <a:gd name="connsiteX7" fmla="*/ 69089 w 147250"/>
                    <a:gd name="connsiteY7" fmla="*/ 51589 h 107391"/>
                    <a:gd name="connsiteX8" fmla="*/ 34545 w 147250"/>
                    <a:gd name="connsiteY8" fmla="*/ 78161 h 107391"/>
                    <a:gd name="connsiteX9" fmla="*/ 0 w 147250"/>
                    <a:gd name="connsiteY9" fmla="*/ 104734 h 107391"/>
                    <a:gd name="connsiteX10" fmla="*/ 2657 w 147250"/>
                    <a:gd name="connsiteY10" fmla="*/ 107392 h 107391"/>
                    <a:gd name="connsiteX11" fmla="*/ 2657 w 147250"/>
                    <a:gd name="connsiteY11" fmla="*/ 107392 h 10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250" h="107391">
                      <a:moveTo>
                        <a:pt x="2657" y="107392"/>
                      </a:moveTo>
                      <a:cubicBezTo>
                        <a:pt x="15944" y="99420"/>
                        <a:pt x="26573" y="91448"/>
                        <a:pt x="39859" y="83476"/>
                      </a:cubicBezTo>
                      <a:cubicBezTo>
                        <a:pt x="53146" y="75504"/>
                        <a:pt x="63774" y="64875"/>
                        <a:pt x="77061" y="56903"/>
                      </a:cubicBezTo>
                      <a:cubicBezTo>
                        <a:pt x="87690" y="48932"/>
                        <a:pt x="100976" y="40960"/>
                        <a:pt x="111605" y="30331"/>
                      </a:cubicBezTo>
                      <a:cubicBezTo>
                        <a:pt x="122235" y="22359"/>
                        <a:pt x="135521" y="14387"/>
                        <a:pt x="146150" y="3758"/>
                      </a:cubicBezTo>
                      <a:cubicBezTo>
                        <a:pt x="148807" y="1101"/>
                        <a:pt x="146150" y="-1557"/>
                        <a:pt x="143493" y="1101"/>
                      </a:cubicBezTo>
                      <a:cubicBezTo>
                        <a:pt x="130206" y="6415"/>
                        <a:pt x="119577" y="17044"/>
                        <a:pt x="106291" y="25016"/>
                      </a:cubicBezTo>
                      <a:cubicBezTo>
                        <a:pt x="93004" y="32988"/>
                        <a:pt x="82376" y="43617"/>
                        <a:pt x="69089" y="51589"/>
                      </a:cubicBezTo>
                      <a:cubicBezTo>
                        <a:pt x="58460" y="59561"/>
                        <a:pt x="45174" y="70190"/>
                        <a:pt x="34545" y="78161"/>
                      </a:cubicBezTo>
                      <a:cubicBezTo>
                        <a:pt x="23915" y="86133"/>
                        <a:pt x="10629" y="94105"/>
                        <a:pt x="0" y="104734"/>
                      </a:cubicBezTo>
                      <a:cubicBezTo>
                        <a:pt x="0" y="107392"/>
                        <a:pt x="0" y="107392"/>
                        <a:pt x="2657" y="107392"/>
                      </a:cubicBezTo>
                      <a:lnTo>
                        <a:pt x="2657" y="107392"/>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54" name="任意多边形: 形状 253"/>
                <p:cNvSpPr/>
                <p:nvPr/>
              </p:nvSpPr>
              <p:spPr>
                <a:xfrm>
                  <a:off x="5626913" y="3337529"/>
                  <a:ext cx="212205" cy="146149"/>
                </a:xfrm>
                <a:custGeom>
                  <a:avLst/>
                  <a:gdLst>
                    <a:gd name="connsiteX0" fmla="*/ 1181 w 212205"/>
                    <a:gd name="connsiteY0" fmla="*/ 146150 h 146149"/>
                    <a:gd name="connsiteX1" fmla="*/ 104814 w 212205"/>
                    <a:gd name="connsiteY1" fmla="*/ 71746 h 146149"/>
                    <a:gd name="connsiteX2" fmla="*/ 157960 w 212205"/>
                    <a:gd name="connsiteY2" fmla="*/ 37202 h 146149"/>
                    <a:gd name="connsiteX3" fmla="*/ 184533 w 212205"/>
                    <a:gd name="connsiteY3" fmla="*/ 21258 h 146149"/>
                    <a:gd name="connsiteX4" fmla="*/ 211105 w 212205"/>
                    <a:gd name="connsiteY4" fmla="*/ 5314 h 146149"/>
                    <a:gd name="connsiteX5" fmla="*/ 208448 w 212205"/>
                    <a:gd name="connsiteY5" fmla="*/ 0 h 146149"/>
                    <a:gd name="connsiteX6" fmla="*/ 181875 w 212205"/>
                    <a:gd name="connsiteY6" fmla="*/ 15943 h 146149"/>
                    <a:gd name="connsiteX7" fmla="*/ 155303 w 212205"/>
                    <a:gd name="connsiteY7" fmla="*/ 34544 h 146149"/>
                    <a:gd name="connsiteX8" fmla="*/ 102157 w 212205"/>
                    <a:gd name="connsiteY8" fmla="*/ 69089 h 146149"/>
                    <a:gd name="connsiteX9" fmla="*/ 1181 w 212205"/>
                    <a:gd name="connsiteY9" fmla="*/ 146150 h 146149"/>
                    <a:gd name="connsiteX10" fmla="*/ 1181 w 212205"/>
                    <a:gd name="connsiteY10" fmla="*/ 146150 h 146149"/>
                    <a:gd name="connsiteX11" fmla="*/ 1181 w 212205"/>
                    <a:gd name="connsiteY11" fmla="*/ 146150 h 14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205" h="146149">
                      <a:moveTo>
                        <a:pt x="1181" y="146150"/>
                      </a:moveTo>
                      <a:cubicBezTo>
                        <a:pt x="35725" y="119577"/>
                        <a:pt x="70270" y="95662"/>
                        <a:pt x="104814" y="71746"/>
                      </a:cubicBezTo>
                      <a:cubicBezTo>
                        <a:pt x="123415" y="58460"/>
                        <a:pt x="139359" y="47831"/>
                        <a:pt x="157960" y="37202"/>
                      </a:cubicBezTo>
                      <a:cubicBezTo>
                        <a:pt x="165931" y="31887"/>
                        <a:pt x="176561" y="26573"/>
                        <a:pt x="184533" y="21258"/>
                      </a:cubicBezTo>
                      <a:cubicBezTo>
                        <a:pt x="192504" y="15943"/>
                        <a:pt x="203134" y="10629"/>
                        <a:pt x="211105" y="5314"/>
                      </a:cubicBezTo>
                      <a:cubicBezTo>
                        <a:pt x="213762" y="2657"/>
                        <a:pt x="211105" y="0"/>
                        <a:pt x="208448" y="0"/>
                      </a:cubicBezTo>
                      <a:cubicBezTo>
                        <a:pt x="197819" y="2657"/>
                        <a:pt x="189847" y="10629"/>
                        <a:pt x="181875" y="15943"/>
                      </a:cubicBezTo>
                      <a:cubicBezTo>
                        <a:pt x="173903" y="21258"/>
                        <a:pt x="163275" y="26573"/>
                        <a:pt x="155303" y="34544"/>
                      </a:cubicBezTo>
                      <a:cubicBezTo>
                        <a:pt x="136702" y="45173"/>
                        <a:pt x="120758" y="58460"/>
                        <a:pt x="102157" y="69089"/>
                      </a:cubicBezTo>
                      <a:cubicBezTo>
                        <a:pt x="64955" y="90347"/>
                        <a:pt x="33068" y="114262"/>
                        <a:pt x="1181" y="146150"/>
                      </a:cubicBezTo>
                      <a:cubicBezTo>
                        <a:pt x="-1476" y="143492"/>
                        <a:pt x="1181" y="146150"/>
                        <a:pt x="1181" y="146150"/>
                      </a:cubicBezTo>
                      <a:lnTo>
                        <a:pt x="1181" y="14615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55" name="任意多边形: 形状 254"/>
                <p:cNvSpPr/>
                <p:nvPr/>
              </p:nvSpPr>
              <p:spPr>
                <a:xfrm>
                  <a:off x="5675925" y="3339085"/>
                  <a:ext cx="197738" cy="145774"/>
                </a:xfrm>
                <a:custGeom>
                  <a:avLst/>
                  <a:gdLst>
                    <a:gd name="connsiteX0" fmla="*/ 0 w 197738"/>
                    <a:gd name="connsiteY0" fmla="*/ 144593 h 145774"/>
                    <a:gd name="connsiteX1" fmla="*/ 100976 w 197738"/>
                    <a:gd name="connsiteY1" fmla="*/ 75504 h 145774"/>
                    <a:gd name="connsiteX2" fmla="*/ 148807 w 197738"/>
                    <a:gd name="connsiteY2" fmla="*/ 40960 h 145774"/>
                    <a:gd name="connsiteX3" fmla="*/ 196638 w 197738"/>
                    <a:gd name="connsiteY3" fmla="*/ 3758 h 145774"/>
                    <a:gd name="connsiteX4" fmla="*/ 193980 w 197738"/>
                    <a:gd name="connsiteY4" fmla="*/ 1101 h 145774"/>
                    <a:gd name="connsiteX5" fmla="*/ 143492 w 197738"/>
                    <a:gd name="connsiteY5" fmla="*/ 35645 h 145774"/>
                    <a:gd name="connsiteX6" fmla="*/ 95661 w 197738"/>
                    <a:gd name="connsiteY6" fmla="*/ 70190 h 145774"/>
                    <a:gd name="connsiteX7" fmla="*/ 0 w 197738"/>
                    <a:gd name="connsiteY7" fmla="*/ 144593 h 145774"/>
                    <a:gd name="connsiteX8" fmla="*/ 0 w 197738"/>
                    <a:gd name="connsiteY8" fmla="*/ 144593 h 145774"/>
                    <a:gd name="connsiteX9" fmla="*/ 0 w 197738"/>
                    <a:gd name="connsiteY9" fmla="*/ 144593 h 14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738" h="145774">
                      <a:moveTo>
                        <a:pt x="0" y="144593"/>
                      </a:moveTo>
                      <a:cubicBezTo>
                        <a:pt x="34544" y="120678"/>
                        <a:pt x="66432" y="99419"/>
                        <a:pt x="100976" y="75504"/>
                      </a:cubicBezTo>
                      <a:cubicBezTo>
                        <a:pt x="116919" y="64875"/>
                        <a:pt x="132863" y="51589"/>
                        <a:pt x="148807" y="40960"/>
                      </a:cubicBezTo>
                      <a:cubicBezTo>
                        <a:pt x="164750" y="30331"/>
                        <a:pt x="183351" y="19702"/>
                        <a:pt x="196638" y="3758"/>
                      </a:cubicBezTo>
                      <a:cubicBezTo>
                        <a:pt x="199295" y="1101"/>
                        <a:pt x="196638" y="-1556"/>
                        <a:pt x="193980" y="1101"/>
                      </a:cubicBezTo>
                      <a:cubicBezTo>
                        <a:pt x="175380" y="9073"/>
                        <a:pt x="159436" y="22359"/>
                        <a:pt x="143492" y="35645"/>
                      </a:cubicBezTo>
                      <a:cubicBezTo>
                        <a:pt x="127549" y="46274"/>
                        <a:pt x="111605" y="59561"/>
                        <a:pt x="95661" y="70190"/>
                      </a:cubicBezTo>
                      <a:cubicBezTo>
                        <a:pt x="63774" y="94105"/>
                        <a:pt x="31887" y="118021"/>
                        <a:pt x="0" y="144593"/>
                      </a:cubicBezTo>
                      <a:cubicBezTo>
                        <a:pt x="0" y="144593"/>
                        <a:pt x="0" y="147250"/>
                        <a:pt x="0" y="144593"/>
                      </a:cubicBezTo>
                      <a:lnTo>
                        <a:pt x="0" y="144593"/>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56" name="任意多边形: 形状 255"/>
                <p:cNvSpPr/>
                <p:nvPr/>
              </p:nvSpPr>
              <p:spPr>
                <a:xfrm>
                  <a:off x="5733204" y="3323518"/>
                  <a:ext cx="229322" cy="160160"/>
                </a:xfrm>
                <a:custGeom>
                  <a:avLst/>
                  <a:gdLst>
                    <a:gd name="connsiteX0" fmla="*/ 1181 w 229322"/>
                    <a:gd name="connsiteY0" fmla="*/ 160160 h 160160"/>
                    <a:gd name="connsiteX1" fmla="*/ 112786 w 229322"/>
                    <a:gd name="connsiteY1" fmla="*/ 77785 h 160160"/>
                    <a:gd name="connsiteX2" fmla="*/ 168589 w 229322"/>
                    <a:gd name="connsiteY2" fmla="*/ 40583 h 160160"/>
                    <a:gd name="connsiteX3" fmla="*/ 227049 w 229322"/>
                    <a:gd name="connsiteY3" fmla="*/ 6039 h 160160"/>
                    <a:gd name="connsiteX4" fmla="*/ 224392 w 229322"/>
                    <a:gd name="connsiteY4" fmla="*/ 724 h 160160"/>
                    <a:gd name="connsiteX5" fmla="*/ 163275 w 229322"/>
                    <a:gd name="connsiteY5" fmla="*/ 37926 h 160160"/>
                    <a:gd name="connsiteX6" fmla="*/ 107472 w 229322"/>
                    <a:gd name="connsiteY6" fmla="*/ 75128 h 160160"/>
                    <a:gd name="connsiteX7" fmla="*/ 1181 w 229322"/>
                    <a:gd name="connsiteY7" fmla="*/ 160160 h 160160"/>
                    <a:gd name="connsiteX8" fmla="*/ 1181 w 229322"/>
                    <a:gd name="connsiteY8" fmla="*/ 160160 h 160160"/>
                    <a:gd name="connsiteX9" fmla="*/ 1181 w 229322"/>
                    <a:gd name="connsiteY9" fmla="*/ 160160 h 16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322" h="160160">
                      <a:moveTo>
                        <a:pt x="1181" y="160160"/>
                      </a:moveTo>
                      <a:cubicBezTo>
                        <a:pt x="38383" y="130930"/>
                        <a:pt x="75585" y="104358"/>
                        <a:pt x="112786" y="77785"/>
                      </a:cubicBezTo>
                      <a:cubicBezTo>
                        <a:pt x="131387" y="64499"/>
                        <a:pt x="149988" y="51212"/>
                        <a:pt x="168589" y="40583"/>
                      </a:cubicBezTo>
                      <a:cubicBezTo>
                        <a:pt x="187190" y="27297"/>
                        <a:pt x="208448" y="16668"/>
                        <a:pt x="227049" y="6039"/>
                      </a:cubicBezTo>
                      <a:cubicBezTo>
                        <a:pt x="232364" y="3382"/>
                        <a:pt x="227049" y="-1933"/>
                        <a:pt x="224392" y="724"/>
                      </a:cubicBezTo>
                      <a:cubicBezTo>
                        <a:pt x="203134" y="11353"/>
                        <a:pt x="184533" y="24640"/>
                        <a:pt x="163275" y="37926"/>
                      </a:cubicBezTo>
                      <a:cubicBezTo>
                        <a:pt x="144674" y="51212"/>
                        <a:pt x="126072" y="64499"/>
                        <a:pt x="107472" y="75128"/>
                      </a:cubicBezTo>
                      <a:cubicBezTo>
                        <a:pt x="70270" y="99043"/>
                        <a:pt x="35725" y="128273"/>
                        <a:pt x="1181" y="160160"/>
                      </a:cubicBezTo>
                      <a:cubicBezTo>
                        <a:pt x="-1476" y="160160"/>
                        <a:pt x="1181" y="160160"/>
                        <a:pt x="1181" y="160160"/>
                      </a:cubicBezTo>
                      <a:lnTo>
                        <a:pt x="1181" y="16016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57" name="任意多边形: 形状 256"/>
                <p:cNvSpPr/>
                <p:nvPr/>
              </p:nvSpPr>
              <p:spPr>
                <a:xfrm>
                  <a:off x="5931687" y="3361444"/>
                  <a:ext cx="17936" cy="15943"/>
                </a:xfrm>
                <a:custGeom>
                  <a:avLst/>
                  <a:gdLst>
                    <a:gd name="connsiteX0" fmla="*/ 1993 w 17936"/>
                    <a:gd name="connsiteY0" fmla="*/ 15944 h 15943"/>
                    <a:gd name="connsiteX1" fmla="*/ 17936 w 17936"/>
                    <a:gd name="connsiteY1" fmla="*/ 0 h 15943"/>
                    <a:gd name="connsiteX2" fmla="*/ 17936 w 17936"/>
                    <a:gd name="connsiteY2" fmla="*/ 0 h 15943"/>
                    <a:gd name="connsiteX3" fmla="*/ 1993 w 17936"/>
                    <a:gd name="connsiteY3" fmla="*/ 15944 h 15943"/>
                    <a:gd name="connsiteX4" fmla="*/ 1993 w 17936"/>
                    <a:gd name="connsiteY4" fmla="*/ 15944 h 15943"/>
                    <a:gd name="connsiteX5" fmla="*/ 1993 w 17936"/>
                    <a:gd name="connsiteY5" fmla="*/ 15944 h 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36" h="15943">
                      <a:moveTo>
                        <a:pt x="1993" y="15944"/>
                      </a:moveTo>
                      <a:cubicBezTo>
                        <a:pt x="9965" y="13286"/>
                        <a:pt x="17936" y="7972"/>
                        <a:pt x="17936" y="0"/>
                      </a:cubicBezTo>
                      <a:cubicBezTo>
                        <a:pt x="17936" y="0"/>
                        <a:pt x="17936" y="0"/>
                        <a:pt x="17936" y="0"/>
                      </a:cubicBezTo>
                      <a:cubicBezTo>
                        <a:pt x="15279" y="7972"/>
                        <a:pt x="9965" y="13286"/>
                        <a:pt x="1993" y="15944"/>
                      </a:cubicBezTo>
                      <a:cubicBezTo>
                        <a:pt x="-664" y="13286"/>
                        <a:pt x="-664" y="15944"/>
                        <a:pt x="1993" y="15944"/>
                      </a:cubicBezTo>
                      <a:lnTo>
                        <a:pt x="1993" y="15944"/>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58" name="任意多边形: 形状 257"/>
                <p:cNvSpPr/>
                <p:nvPr/>
              </p:nvSpPr>
              <p:spPr>
                <a:xfrm>
                  <a:off x="5933680" y="3220609"/>
                  <a:ext cx="187796" cy="99361"/>
                </a:xfrm>
                <a:custGeom>
                  <a:avLst/>
                  <a:gdLst>
                    <a:gd name="connsiteX0" fmla="*/ 26573 w 187796"/>
                    <a:gd name="connsiteY0" fmla="*/ 0 h 99361"/>
                    <a:gd name="connsiteX1" fmla="*/ 13286 w 187796"/>
                    <a:gd name="connsiteY1" fmla="*/ 5315 h 99361"/>
                    <a:gd name="connsiteX2" fmla="*/ 0 w 187796"/>
                    <a:gd name="connsiteY2" fmla="*/ 15944 h 99361"/>
                    <a:gd name="connsiteX3" fmla="*/ 0 w 187796"/>
                    <a:gd name="connsiteY3" fmla="*/ 18601 h 99361"/>
                    <a:gd name="connsiteX4" fmla="*/ 10629 w 187796"/>
                    <a:gd name="connsiteY4" fmla="*/ 26573 h 99361"/>
                    <a:gd name="connsiteX5" fmla="*/ 21258 w 187796"/>
                    <a:gd name="connsiteY5" fmla="*/ 31887 h 99361"/>
                    <a:gd name="connsiteX6" fmla="*/ 45174 w 187796"/>
                    <a:gd name="connsiteY6" fmla="*/ 39859 h 99361"/>
                    <a:gd name="connsiteX7" fmla="*/ 93004 w 187796"/>
                    <a:gd name="connsiteY7" fmla="*/ 58460 h 99361"/>
                    <a:gd name="connsiteX8" fmla="*/ 138178 w 187796"/>
                    <a:gd name="connsiteY8" fmla="*/ 77061 h 99361"/>
                    <a:gd name="connsiteX9" fmla="*/ 162094 w 187796"/>
                    <a:gd name="connsiteY9" fmla="*/ 87690 h 99361"/>
                    <a:gd name="connsiteX10" fmla="*/ 180694 w 187796"/>
                    <a:gd name="connsiteY10" fmla="*/ 98319 h 99361"/>
                    <a:gd name="connsiteX11" fmla="*/ 186009 w 187796"/>
                    <a:gd name="connsiteY11" fmla="*/ 93004 h 99361"/>
                    <a:gd name="connsiteX12" fmla="*/ 148807 w 187796"/>
                    <a:gd name="connsiteY12" fmla="*/ 71746 h 99361"/>
                    <a:gd name="connsiteX13" fmla="*/ 98319 w 187796"/>
                    <a:gd name="connsiteY13" fmla="*/ 53145 h 99361"/>
                    <a:gd name="connsiteX14" fmla="*/ 47831 w 187796"/>
                    <a:gd name="connsiteY14" fmla="*/ 34545 h 99361"/>
                    <a:gd name="connsiteX15" fmla="*/ 23915 w 187796"/>
                    <a:gd name="connsiteY15" fmla="*/ 26573 h 99361"/>
                    <a:gd name="connsiteX16" fmla="*/ 10629 w 187796"/>
                    <a:gd name="connsiteY16" fmla="*/ 21258 h 99361"/>
                    <a:gd name="connsiteX17" fmla="*/ 0 w 187796"/>
                    <a:gd name="connsiteY17" fmla="*/ 18601 h 99361"/>
                    <a:gd name="connsiteX18" fmla="*/ 0 w 187796"/>
                    <a:gd name="connsiteY18" fmla="*/ 21258 h 99361"/>
                    <a:gd name="connsiteX19" fmla="*/ 15943 w 187796"/>
                    <a:gd name="connsiteY19" fmla="*/ 13286 h 99361"/>
                    <a:gd name="connsiteX20" fmla="*/ 29230 w 187796"/>
                    <a:gd name="connsiteY20" fmla="*/ 5315 h 99361"/>
                    <a:gd name="connsiteX21" fmla="*/ 26573 w 187796"/>
                    <a:gd name="connsiteY21" fmla="*/ 0 h 99361"/>
                    <a:gd name="connsiteX22" fmla="*/ 26573 w 187796"/>
                    <a:gd name="connsiteY22" fmla="*/ 0 h 9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796" h="99361">
                      <a:moveTo>
                        <a:pt x="26573" y="0"/>
                      </a:moveTo>
                      <a:cubicBezTo>
                        <a:pt x="21258" y="2657"/>
                        <a:pt x="18601" y="2657"/>
                        <a:pt x="13286" y="5315"/>
                      </a:cubicBezTo>
                      <a:cubicBezTo>
                        <a:pt x="7972" y="7972"/>
                        <a:pt x="5315" y="13286"/>
                        <a:pt x="0" y="15944"/>
                      </a:cubicBezTo>
                      <a:cubicBezTo>
                        <a:pt x="0" y="15944"/>
                        <a:pt x="0" y="18601"/>
                        <a:pt x="0" y="18601"/>
                      </a:cubicBezTo>
                      <a:cubicBezTo>
                        <a:pt x="2657" y="21258"/>
                        <a:pt x="5315" y="23915"/>
                        <a:pt x="10629" y="26573"/>
                      </a:cubicBezTo>
                      <a:cubicBezTo>
                        <a:pt x="13286" y="29230"/>
                        <a:pt x="18601" y="29230"/>
                        <a:pt x="21258" y="31887"/>
                      </a:cubicBezTo>
                      <a:cubicBezTo>
                        <a:pt x="29230" y="34545"/>
                        <a:pt x="37202" y="37202"/>
                        <a:pt x="45174" y="39859"/>
                      </a:cubicBezTo>
                      <a:cubicBezTo>
                        <a:pt x="61117" y="45174"/>
                        <a:pt x="77061" y="53145"/>
                        <a:pt x="93004" y="58460"/>
                      </a:cubicBezTo>
                      <a:cubicBezTo>
                        <a:pt x="108948" y="63774"/>
                        <a:pt x="122235" y="71746"/>
                        <a:pt x="138178" y="77061"/>
                      </a:cubicBezTo>
                      <a:cubicBezTo>
                        <a:pt x="146150" y="79718"/>
                        <a:pt x="154122" y="82375"/>
                        <a:pt x="162094" y="87690"/>
                      </a:cubicBezTo>
                      <a:cubicBezTo>
                        <a:pt x="167408" y="90347"/>
                        <a:pt x="175380" y="93004"/>
                        <a:pt x="180694" y="98319"/>
                      </a:cubicBezTo>
                      <a:cubicBezTo>
                        <a:pt x="183352" y="100976"/>
                        <a:pt x="191323" y="98319"/>
                        <a:pt x="186009" y="93004"/>
                      </a:cubicBezTo>
                      <a:cubicBezTo>
                        <a:pt x="178037" y="82375"/>
                        <a:pt x="162094" y="77061"/>
                        <a:pt x="148807" y="71746"/>
                      </a:cubicBezTo>
                      <a:cubicBezTo>
                        <a:pt x="132863" y="66432"/>
                        <a:pt x="116920" y="58460"/>
                        <a:pt x="98319" y="53145"/>
                      </a:cubicBezTo>
                      <a:cubicBezTo>
                        <a:pt x="82375" y="47831"/>
                        <a:pt x="66432" y="39859"/>
                        <a:pt x="47831" y="34545"/>
                      </a:cubicBezTo>
                      <a:cubicBezTo>
                        <a:pt x="39859" y="31887"/>
                        <a:pt x="31887" y="29230"/>
                        <a:pt x="23915" y="26573"/>
                      </a:cubicBezTo>
                      <a:cubicBezTo>
                        <a:pt x="18601" y="23915"/>
                        <a:pt x="15943" y="23915"/>
                        <a:pt x="10629" y="21258"/>
                      </a:cubicBezTo>
                      <a:cubicBezTo>
                        <a:pt x="5315" y="18601"/>
                        <a:pt x="2657" y="18601"/>
                        <a:pt x="0" y="18601"/>
                      </a:cubicBezTo>
                      <a:cubicBezTo>
                        <a:pt x="0" y="18601"/>
                        <a:pt x="0" y="21258"/>
                        <a:pt x="0" y="21258"/>
                      </a:cubicBezTo>
                      <a:cubicBezTo>
                        <a:pt x="5315" y="18601"/>
                        <a:pt x="10629" y="15944"/>
                        <a:pt x="15943" y="13286"/>
                      </a:cubicBezTo>
                      <a:cubicBezTo>
                        <a:pt x="21258" y="10629"/>
                        <a:pt x="23915" y="7972"/>
                        <a:pt x="29230" y="5315"/>
                      </a:cubicBezTo>
                      <a:cubicBezTo>
                        <a:pt x="29230" y="2657"/>
                        <a:pt x="29230" y="0"/>
                        <a:pt x="26573" y="0"/>
                      </a:cubicBezTo>
                      <a:lnTo>
                        <a:pt x="26573" y="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59" name="任意多边形: 形状 258"/>
                <p:cNvSpPr/>
                <p:nvPr/>
              </p:nvSpPr>
              <p:spPr>
                <a:xfrm>
                  <a:off x="6014874" y="3326900"/>
                  <a:ext cx="81139" cy="31887"/>
                </a:xfrm>
                <a:custGeom>
                  <a:avLst/>
                  <a:gdLst>
                    <a:gd name="connsiteX0" fmla="*/ 1181 w 81139"/>
                    <a:gd name="connsiteY0" fmla="*/ 5314 h 31887"/>
                    <a:gd name="connsiteX1" fmla="*/ 38383 w 81139"/>
                    <a:gd name="connsiteY1" fmla="*/ 18601 h 31887"/>
                    <a:gd name="connsiteX2" fmla="*/ 75585 w 81139"/>
                    <a:gd name="connsiteY2" fmla="*/ 31887 h 31887"/>
                    <a:gd name="connsiteX3" fmla="*/ 78242 w 81139"/>
                    <a:gd name="connsiteY3" fmla="*/ 23915 h 31887"/>
                    <a:gd name="connsiteX4" fmla="*/ 41040 w 81139"/>
                    <a:gd name="connsiteY4" fmla="*/ 10629 h 31887"/>
                    <a:gd name="connsiteX5" fmla="*/ 1181 w 81139"/>
                    <a:gd name="connsiteY5" fmla="*/ 0 h 31887"/>
                    <a:gd name="connsiteX6" fmla="*/ 1181 w 81139"/>
                    <a:gd name="connsiteY6" fmla="*/ 5314 h 31887"/>
                    <a:gd name="connsiteX7" fmla="*/ 1181 w 81139"/>
                    <a:gd name="connsiteY7" fmla="*/ 5314 h 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139" h="31887">
                      <a:moveTo>
                        <a:pt x="1181" y="5314"/>
                      </a:moveTo>
                      <a:cubicBezTo>
                        <a:pt x="11810" y="10629"/>
                        <a:pt x="25096" y="15943"/>
                        <a:pt x="38383" y="18601"/>
                      </a:cubicBezTo>
                      <a:cubicBezTo>
                        <a:pt x="51669" y="23915"/>
                        <a:pt x="64955" y="29230"/>
                        <a:pt x="75585" y="31887"/>
                      </a:cubicBezTo>
                      <a:cubicBezTo>
                        <a:pt x="80899" y="31887"/>
                        <a:pt x="83557" y="26573"/>
                        <a:pt x="78242" y="23915"/>
                      </a:cubicBezTo>
                      <a:cubicBezTo>
                        <a:pt x="67613" y="18601"/>
                        <a:pt x="54327" y="15943"/>
                        <a:pt x="41040" y="10629"/>
                      </a:cubicBezTo>
                      <a:cubicBezTo>
                        <a:pt x="27754" y="5314"/>
                        <a:pt x="14468" y="2657"/>
                        <a:pt x="1181" y="0"/>
                      </a:cubicBezTo>
                      <a:cubicBezTo>
                        <a:pt x="1181" y="2657"/>
                        <a:pt x="-1476" y="5314"/>
                        <a:pt x="1181" y="5314"/>
                      </a:cubicBezTo>
                      <a:lnTo>
                        <a:pt x="1181" y="5314"/>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60" name="任意多边形: 形状 259"/>
                <p:cNvSpPr/>
                <p:nvPr/>
              </p:nvSpPr>
              <p:spPr>
                <a:xfrm>
                  <a:off x="6019624" y="3300830"/>
                  <a:ext cx="121322" cy="57552"/>
                </a:xfrm>
                <a:custGeom>
                  <a:avLst/>
                  <a:gdLst>
                    <a:gd name="connsiteX0" fmla="*/ 1745 w 121322"/>
                    <a:gd name="connsiteY0" fmla="*/ 26070 h 57552"/>
                    <a:gd name="connsiteX1" fmla="*/ 105379 w 121322"/>
                    <a:gd name="connsiteY1" fmla="*/ 52643 h 57552"/>
                    <a:gd name="connsiteX2" fmla="*/ 121323 w 121322"/>
                    <a:gd name="connsiteY2" fmla="*/ 20755 h 57552"/>
                    <a:gd name="connsiteX3" fmla="*/ 97407 w 121322"/>
                    <a:gd name="connsiteY3" fmla="*/ 2155 h 57552"/>
                    <a:gd name="connsiteX4" fmla="*/ 97407 w 121322"/>
                    <a:gd name="connsiteY4" fmla="*/ 10126 h 57552"/>
                    <a:gd name="connsiteX5" fmla="*/ 108036 w 121322"/>
                    <a:gd name="connsiteY5" fmla="*/ 15441 h 57552"/>
                    <a:gd name="connsiteX6" fmla="*/ 110693 w 121322"/>
                    <a:gd name="connsiteY6" fmla="*/ 28727 h 57552"/>
                    <a:gd name="connsiteX7" fmla="*/ 86778 w 121322"/>
                    <a:gd name="connsiteY7" fmla="*/ 47328 h 57552"/>
                    <a:gd name="connsiteX8" fmla="*/ 44262 w 121322"/>
                    <a:gd name="connsiteY8" fmla="*/ 34042 h 57552"/>
                    <a:gd name="connsiteX9" fmla="*/ 4403 w 121322"/>
                    <a:gd name="connsiteY9" fmla="*/ 20755 h 57552"/>
                    <a:gd name="connsiteX10" fmla="*/ 1745 w 121322"/>
                    <a:gd name="connsiteY10" fmla="*/ 26070 h 57552"/>
                    <a:gd name="connsiteX11" fmla="*/ 1745 w 121322"/>
                    <a:gd name="connsiteY11" fmla="*/ 26070 h 5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322" h="57552">
                      <a:moveTo>
                        <a:pt x="1745" y="26070"/>
                      </a:moveTo>
                      <a:cubicBezTo>
                        <a:pt x="36290" y="31384"/>
                        <a:pt x="68177" y="71243"/>
                        <a:pt x="105379" y="52643"/>
                      </a:cubicBezTo>
                      <a:cubicBezTo>
                        <a:pt x="116008" y="47328"/>
                        <a:pt x="121323" y="34042"/>
                        <a:pt x="121323" y="20755"/>
                      </a:cubicBezTo>
                      <a:cubicBezTo>
                        <a:pt x="118665" y="10126"/>
                        <a:pt x="110693" y="-5817"/>
                        <a:pt x="97407" y="2155"/>
                      </a:cubicBezTo>
                      <a:cubicBezTo>
                        <a:pt x="94750" y="4812"/>
                        <a:pt x="94750" y="7469"/>
                        <a:pt x="97407" y="10126"/>
                      </a:cubicBezTo>
                      <a:cubicBezTo>
                        <a:pt x="100065" y="12784"/>
                        <a:pt x="105379" y="12784"/>
                        <a:pt x="108036" y="15441"/>
                      </a:cubicBezTo>
                      <a:cubicBezTo>
                        <a:pt x="110693" y="18098"/>
                        <a:pt x="110693" y="23413"/>
                        <a:pt x="110693" y="28727"/>
                      </a:cubicBezTo>
                      <a:cubicBezTo>
                        <a:pt x="110693" y="42014"/>
                        <a:pt x="97407" y="47328"/>
                        <a:pt x="86778" y="47328"/>
                      </a:cubicBezTo>
                      <a:cubicBezTo>
                        <a:pt x="70835" y="47328"/>
                        <a:pt x="57548" y="42014"/>
                        <a:pt x="44262" y="34042"/>
                      </a:cubicBezTo>
                      <a:cubicBezTo>
                        <a:pt x="30976" y="28727"/>
                        <a:pt x="17689" y="20755"/>
                        <a:pt x="4403" y="20755"/>
                      </a:cubicBezTo>
                      <a:cubicBezTo>
                        <a:pt x="-912" y="23413"/>
                        <a:pt x="-912" y="26070"/>
                        <a:pt x="1745" y="26070"/>
                      </a:cubicBezTo>
                      <a:lnTo>
                        <a:pt x="1745" y="26070"/>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61" name="任意多边形: 形状 260"/>
                <p:cNvSpPr/>
                <p:nvPr/>
              </p:nvSpPr>
              <p:spPr>
                <a:xfrm>
                  <a:off x="6109059" y="3297670"/>
                  <a:ext cx="95901" cy="79718"/>
                </a:xfrm>
                <a:custGeom>
                  <a:avLst/>
                  <a:gdLst>
                    <a:gd name="connsiteX0" fmla="*/ 2657 w 95901"/>
                    <a:gd name="connsiteY0" fmla="*/ 69089 h 79718"/>
                    <a:gd name="connsiteX1" fmla="*/ 21258 w 95901"/>
                    <a:gd name="connsiteY1" fmla="*/ 74403 h 79718"/>
                    <a:gd name="connsiteX2" fmla="*/ 42516 w 95901"/>
                    <a:gd name="connsiteY2" fmla="*/ 77061 h 79718"/>
                    <a:gd name="connsiteX3" fmla="*/ 90347 w 95901"/>
                    <a:gd name="connsiteY3" fmla="*/ 79718 h 79718"/>
                    <a:gd name="connsiteX4" fmla="*/ 93004 w 95901"/>
                    <a:gd name="connsiteY4" fmla="*/ 69089 h 79718"/>
                    <a:gd name="connsiteX5" fmla="*/ 55803 w 95901"/>
                    <a:gd name="connsiteY5" fmla="*/ 31887 h 79718"/>
                    <a:gd name="connsiteX6" fmla="*/ 37202 w 95901"/>
                    <a:gd name="connsiteY6" fmla="*/ 15944 h 79718"/>
                    <a:gd name="connsiteX7" fmla="*/ 18601 w 95901"/>
                    <a:gd name="connsiteY7" fmla="*/ 0 h 79718"/>
                    <a:gd name="connsiteX8" fmla="*/ 13287 w 95901"/>
                    <a:gd name="connsiteY8" fmla="*/ 5315 h 79718"/>
                    <a:gd name="connsiteX9" fmla="*/ 29230 w 95901"/>
                    <a:gd name="connsiteY9" fmla="*/ 23915 h 79718"/>
                    <a:gd name="connsiteX10" fmla="*/ 47831 w 95901"/>
                    <a:gd name="connsiteY10" fmla="*/ 42516 h 79718"/>
                    <a:gd name="connsiteX11" fmla="*/ 85033 w 95901"/>
                    <a:gd name="connsiteY11" fmla="*/ 79718 h 79718"/>
                    <a:gd name="connsiteX12" fmla="*/ 87690 w 95901"/>
                    <a:gd name="connsiteY12" fmla="*/ 69089 h 79718"/>
                    <a:gd name="connsiteX13" fmla="*/ 42516 w 95901"/>
                    <a:gd name="connsiteY13" fmla="*/ 69089 h 79718"/>
                    <a:gd name="connsiteX14" fmla="*/ 21258 w 95901"/>
                    <a:gd name="connsiteY14" fmla="*/ 66432 h 79718"/>
                    <a:gd name="connsiteX15" fmla="*/ 0 w 95901"/>
                    <a:gd name="connsiteY15" fmla="*/ 66432 h 79718"/>
                    <a:gd name="connsiteX16" fmla="*/ 2657 w 95901"/>
                    <a:gd name="connsiteY16" fmla="*/ 69089 h 79718"/>
                    <a:gd name="connsiteX17" fmla="*/ 2657 w 95901"/>
                    <a:gd name="connsiteY17" fmla="*/ 6908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901" h="79718">
                      <a:moveTo>
                        <a:pt x="2657" y="69089"/>
                      </a:moveTo>
                      <a:cubicBezTo>
                        <a:pt x="7972" y="74403"/>
                        <a:pt x="13287" y="74403"/>
                        <a:pt x="21258" y="74403"/>
                      </a:cubicBezTo>
                      <a:cubicBezTo>
                        <a:pt x="29230" y="74403"/>
                        <a:pt x="37202" y="77061"/>
                        <a:pt x="42516" y="77061"/>
                      </a:cubicBezTo>
                      <a:cubicBezTo>
                        <a:pt x="58460" y="79718"/>
                        <a:pt x="74404" y="79718"/>
                        <a:pt x="90347" y="79718"/>
                      </a:cubicBezTo>
                      <a:cubicBezTo>
                        <a:pt x="95662" y="79718"/>
                        <a:pt x="98319" y="74403"/>
                        <a:pt x="93004" y="69089"/>
                      </a:cubicBezTo>
                      <a:cubicBezTo>
                        <a:pt x="82375" y="55803"/>
                        <a:pt x="69089" y="42516"/>
                        <a:pt x="55803" y="31887"/>
                      </a:cubicBezTo>
                      <a:cubicBezTo>
                        <a:pt x="50488" y="26573"/>
                        <a:pt x="45174" y="21258"/>
                        <a:pt x="37202" y="15944"/>
                      </a:cubicBezTo>
                      <a:cubicBezTo>
                        <a:pt x="31887" y="10629"/>
                        <a:pt x="26573" y="2657"/>
                        <a:pt x="18601" y="0"/>
                      </a:cubicBezTo>
                      <a:cubicBezTo>
                        <a:pt x="15943" y="0"/>
                        <a:pt x="13287" y="2657"/>
                        <a:pt x="13287" y="5315"/>
                      </a:cubicBezTo>
                      <a:cubicBezTo>
                        <a:pt x="15943" y="13286"/>
                        <a:pt x="23915" y="18601"/>
                        <a:pt x="29230" y="23915"/>
                      </a:cubicBezTo>
                      <a:cubicBezTo>
                        <a:pt x="34545" y="29230"/>
                        <a:pt x="42516" y="34545"/>
                        <a:pt x="47831" y="42516"/>
                      </a:cubicBezTo>
                      <a:cubicBezTo>
                        <a:pt x="61117" y="55803"/>
                        <a:pt x="71746" y="66432"/>
                        <a:pt x="85033" y="79718"/>
                      </a:cubicBezTo>
                      <a:cubicBezTo>
                        <a:pt x="85033" y="77061"/>
                        <a:pt x="87690" y="74403"/>
                        <a:pt x="87690" y="69089"/>
                      </a:cubicBezTo>
                      <a:cubicBezTo>
                        <a:pt x="71746" y="69089"/>
                        <a:pt x="58460" y="69089"/>
                        <a:pt x="42516" y="69089"/>
                      </a:cubicBezTo>
                      <a:cubicBezTo>
                        <a:pt x="34545" y="69089"/>
                        <a:pt x="29230" y="69089"/>
                        <a:pt x="21258" y="66432"/>
                      </a:cubicBezTo>
                      <a:cubicBezTo>
                        <a:pt x="13287" y="66432"/>
                        <a:pt x="7972" y="63774"/>
                        <a:pt x="0" y="66432"/>
                      </a:cubicBezTo>
                      <a:cubicBezTo>
                        <a:pt x="2657" y="66432"/>
                        <a:pt x="0" y="66432"/>
                        <a:pt x="2657" y="69089"/>
                      </a:cubicBezTo>
                      <a:lnTo>
                        <a:pt x="2657" y="6908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62" name="任意多边形: 形状 261"/>
                <p:cNvSpPr/>
                <p:nvPr/>
              </p:nvSpPr>
              <p:spPr>
                <a:xfrm>
                  <a:off x="6161528" y="3327836"/>
                  <a:ext cx="46760" cy="49502"/>
                </a:xfrm>
                <a:custGeom>
                  <a:avLst/>
                  <a:gdLst>
                    <a:gd name="connsiteX0" fmla="*/ 8649 w 46760"/>
                    <a:gd name="connsiteY0" fmla="*/ 38923 h 49502"/>
                    <a:gd name="connsiteX1" fmla="*/ 5991 w 46760"/>
                    <a:gd name="connsiteY1" fmla="*/ 30951 h 49502"/>
                    <a:gd name="connsiteX2" fmla="*/ 5991 w 46760"/>
                    <a:gd name="connsiteY2" fmla="*/ 28294 h 49502"/>
                    <a:gd name="connsiteX3" fmla="*/ 8649 w 46760"/>
                    <a:gd name="connsiteY3" fmla="*/ 20322 h 49502"/>
                    <a:gd name="connsiteX4" fmla="*/ 27250 w 46760"/>
                    <a:gd name="connsiteY4" fmla="*/ 12350 h 49502"/>
                    <a:gd name="connsiteX5" fmla="*/ 35221 w 46760"/>
                    <a:gd name="connsiteY5" fmla="*/ 33608 h 49502"/>
                    <a:gd name="connsiteX6" fmla="*/ 13963 w 46760"/>
                    <a:gd name="connsiteY6" fmla="*/ 38923 h 49502"/>
                    <a:gd name="connsiteX7" fmla="*/ 13963 w 46760"/>
                    <a:gd name="connsiteY7" fmla="*/ 46894 h 49502"/>
                    <a:gd name="connsiteX8" fmla="*/ 21935 w 46760"/>
                    <a:gd name="connsiteY8" fmla="*/ 25636 h 49502"/>
                    <a:gd name="connsiteX9" fmla="*/ 3335 w 46760"/>
                    <a:gd name="connsiteY9" fmla="*/ 22979 h 49502"/>
                    <a:gd name="connsiteX10" fmla="*/ 677 w 46760"/>
                    <a:gd name="connsiteY10" fmla="*/ 28294 h 49502"/>
                    <a:gd name="connsiteX11" fmla="*/ 16621 w 46760"/>
                    <a:gd name="connsiteY11" fmla="*/ 41580 h 49502"/>
                    <a:gd name="connsiteX12" fmla="*/ 19278 w 46760"/>
                    <a:gd name="connsiteY12" fmla="*/ 33608 h 49502"/>
                    <a:gd name="connsiteX13" fmla="*/ 11306 w 46760"/>
                    <a:gd name="connsiteY13" fmla="*/ 25636 h 49502"/>
                    <a:gd name="connsiteX14" fmla="*/ 8649 w 46760"/>
                    <a:gd name="connsiteY14" fmla="*/ 30951 h 49502"/>
                    <a:gd name="connsiteX15" fmla="*/ 11306 w 46760"/>
                    <a:gd name="connsiteY15" fmla="*/ 33608 h 49502"/>
                    <a:gd name="connsiteX16" fmla="*/ 8649 w 46760"/>
                    <a:gd name="connsiteY16" fmla="*/ 38923 h 49502"/>
                    <a:gd name="connsiteX17" fmla="*/ 8649 w 46760"/>
                    <a:gd name="connsiteY17" fmla="*/ 46894 h 49502"/>
                    <a:gd name="connsiteX18" fmla="*/ 43193 w 46760"/>
                    <a:gd name="connsiteY18" fmla="*/ 12350 h 49502"/>
                    <a:gd name="connsiteX19" fmla="*/ 13963 w 46760"/>
                    <a:gd name="connsiteY19" fmla="*/ 1721 h 49502"/>
                    <a:gd name="connsiteX20" fmla="*/ 677 w 46760"/>
                    <a:gd name="connsiteY20" fmla="*/ 25636 h 49502"/>
                    <a:gd name="connsiteX21" fmla="*/ 3335 w 46760"/>
                    <a:gd name="connsiteY21" fmla="*/ 28294 h 49502"/>
                    <a:gd name="connsiteX22" fmla="*/ 5991 w 46760"/>
                    <a:gd name="connsiteY22" fmla="*/ 33608 h 49502"/>
                    <a:gd name="connsiteX23" fmla="*/ 8649 w 46760"/>
                    <a:gd name="connsiteY23" fmla="*/ 38923 h 49502"/>
                    <a:gd name="connsiteX24" fmla="*/ 8649 w 46760"/>
                    <a:gd name="connsiteY24" fmla="*/ 38923 h 49502"/>
                    <a:gd name="connsiteX25" fmla="*/ 8649 w 46760"/>
                    <a:gd name="connsiteY25" fmla="*/ 38923 h 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760" h="49502">
                      <a:moveTo>
                        <a:pt x="8649" y="38923"/>
                      </a:moveTo>
                      <a:cubicBezTo>
                        <a:pt x="5991" y="36265"/>
                        <a:pt x="5991" y="33608"/>
                        <a:pt x="5991" y="30951"/>
                      </a:cubicBezTo>
                      <a:cubicBezTo>
                        <a:pt x="3335" y="28294"/>
                        <a:pt x="5991" y="28294"/>
                        <a:pt x="5991" y="28294"/>
                      </a:cubicBezTo>
                      <a:cubicBezTo>
                        <a:pt x="5991" y="25636"/>
                        <a:pt x="8649" y="22979"/>
                        <a:pt x="8649" y="20322"/>
                      </a:cubicBezTo>
                      <a:cubicBezTo>
                        <a:pt x="13963" y="12350"/>
                        <a:pt x="19278" y="7035"/>
                        <a:pt x="27250" y="12350"/>
                      </a:cubicBezTo>
                      <a:cubicBezTo>
                        <a:pt x="35221" y="15007"/>
                        <a:pt x="40536" y="25636"/>
                        <a:pt x="35221" y="33608"/>
                      </a:cubicBezTo>
                      <a:cubicBezTo>
                        <a:pt x="29907" y="38923"/>
                        <a:pt x="21935" y="44237"/>
                        <a:pt x="13963" y="38923"/>
                      </a:cubicBezTo>
                      <a:cubicBezTo>
                        <a:pt x="13963" y="41580"/>
                        <a:pt x="13963" y="44237"/>
                        <a:pt x="13963" y="46894"/>
                      </a:cubicBezTo>
                      <a:cubicBezTo>
                        <a:pt x="21935" y="41580"/>
                        <a:pt x="27250" y="33608"/>
                        <a:pt x="21935" y="25636"/>
                      </a:cubicBezTo>
                      <a:cubicBezTo>
                        <a:pt x="16621" y="17664"/>
                        <a:pt x="8649" y="17664"/>
                        <a:pt x="3335" y="22979"/>
                      </a:cubicBezTo>
                      <a:cubicBezTo>
                        <a:pt x="677" y="22979"/>
                        <a:pt x="677" y="25636"/>
                        <a:pt x="677" y="28294"/>
                      </a:cubicBezTo>
                      <a:cubicBezTo>
                        <a:pt x="3335" y="36265"/>
                        <a:pt x="8649" y="41580"/>
                        <a:pt x="16621" y="41580"/>
                      </a:cubicBezTo>
                      <a:cubicBezTo>
                        <a:pt x="21935" y="41580"/>
                        <a:pt x="21935" y="36265"/>
                        <a:pt x="19278" y="33608"/>
                      </a:cubicBezTo>
                      <a:cubicBezTo>
                        <a:pt x="16621" y="30951"/>
                        <a:pt x="11306" y="30951"/>
                        <a:pt x="11306" y="25636"/>
                      </a:cubicBezTo>
                      <a:cubicBezTo>
                        <a:pt x="11306" y="28294"/>
                        <a:pt x="11306" y="28294"/>
                        <a:pt x="8649" y="30951"/>
                      </a:cubicBezTo>
                      <a:cubicBezTo>
                        <a:pt x="11306" y="28294"/>
                        <a:pt x="11306" y="33608"/>
                        <a:pt x="11306" y="33608"/>
                      </a:cubicBezTo>
                      <a:cubicBezTo>
                        <a:pt x="13963" y="36265"/>
                        <a:pt x="11306" y="38923"/>
                        <a:pt x="8649" y="38923"/>
                      </a:cubicBezTo>
                      <a:cubicBezTo>
                        <a:pt x="5991" y="41580"/>
                        <a:pt x="5991" y="46894"/>
                        <a:pt x="8649" y="46894"/>
                      </a:cubicBezTo>
                      <a:cubicBezTo>
                        <a:pt x="29907" y="57523"/>
                        <a:pt x="56480" y="33608"/>
                        <a:pt x="43193" y="12350"/>
                      </a:cubicBezTo>
                      <a:cubicBezTo>
                        <a:pt x="37879" y="4378"/>
                        <a:pt x="24593" y="-3594"/>
                        <a:pt x="13963" y="1721"/>
                      </a:cubicBezTo>
                      <a:cubicBezTo>
                        <a:pt x="3335" y="4378"/>
                        <a:pt x="-1980" y="15007"/>
                        <a:pt x="677" y="25636"/>
                      </a:cubicBezTo>
                      <a:cubicBezTo>
                        <a:pt x="677" y="25636"/>
                        <a:pt x="677" y="28294"/>
                        <a:pt x="3335" y="28294"/>
                      </a:cubicBezTo>
                      <a:cubicBezTo>
                        <a:pt x="3335" y="28294"/>
                        <a:pt x="5991" y="33608"/>
                        <a:pt x="5991" y="33608"/>
                      </a:cubicBezTo>
                      <a:cubicBezTo>
                        <a:pt x="3335" y="38923"/>
                        <a:pt x="5991" y="38923"/>
                        <a:pt x="8649" y="38923"/>
                      </a:cubicBezTo>
                      <a:cubicBezTo>
                        <a:pt x="8649" y="41580"/>
                        <a:pt x="11306" y="41580"/>
                        <a:pt x="8649" y="38923"/>
                      </a:cubicBezTo>
                      <a:lnTo>
                        <a:pt x="8649" y="38923"/>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63" name="任意多边形: 形状 262"/>
                <p:cNvSpPr/>
                <p:nvPr/>
              </p:nvSpPr>
              <p:spPr>
                <a:xfrm>
                  <a:off x="6165245" y="3355595"/>
                  <a:ext cx="23532" cy="16478"/>
                </a:xfrm>
                <a:custGeom>
                  <a:avLst/>
                  <a:gdLst>
                    <a:gd name="connsiteX0" fmla="*/ 2274 w 23532"/>
                    <a:gd name="connsiteY0" fmla="*/ 8507 h 16478"/>
                    <a:gd name="connsiteX1" fmla="*/ 10246 w 23532"/>
                    <a:gd name="connsiteY1" fmla="*/ 13821 h 16478"/>
                    <a:gd name="connsiteX2" fmla="*/ 20875 w 23532"/>
                    <a:gd name="connsiteY2" fmla="*/ 16478 h 16478"/>
                    <a:gd name="connsiteX3" fmla="*/ 23532 w 23532"/>
                    <a:gd name="connsiteY3" fmla="*/ 13821 h 16478"/>
                    <a:gd name="connsiteX4" fmla="*/ 15560 w 23532"/>
                    <a:gd name="connsiteY4" fmla="*/ 5849 h 16478"/>
                    <a:gd name="connsiteX5" fmla="*/ 4931 w 23532"/>
                    <a:gd name="connsiteY5" fmla="*/ 535 h 16478"/>
                    <a:gd name="connsiteX6" fmla="*/ 2274 w 23532"/>
                    <a:gd name="connsiteY6" fmla="*/ 8507 h 16478"/>
                    <a:gd name="connsiteX7" fmla="*/ 2274 w 23532"/>
                    <a:gd name="connsiteY7" fmla="*/ 8507 h 1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2" h="16478">
                      <a:moveTo>
                        <a:pt x="2274" y="8507"/>
                      </a:moveTo>
                      <a:cubicBezTo>
                        <a:pt x="4931" y="11164"/>
                        <a:pt x="7588" y="13821"/>
                        <a:pt x="10246" y="13821"/>
                      </a:cubicBezTo>
                      <a:cubicBezTo>
                        <a:pt x="12903" y="16478"/>
                        <a:pt x="15560" y="16478"/>
                        <a:pt x="20875" y="16478"/>
                      </a:cubicBezTo>
                      <a:cubicBezTo>
                        <a:pt x="23532" y="16478"/>
                        <a:pt x="23532" y="13821"/>
                        <a:pt x="23532" y="13821"/>
                      </a:cubicBezTo>
                      <a:cubicBezTo>
                        <a:pt x="23532" y="11164"/>
                        <a:pt x="18218" y="8507"/>
                        <a:pt x="15560" y="5849"/>
                      </a:cubicBezTo>
                      <a:cubicBezTo>
                        <a:pt x="12903" y="3192"/>
                        <a:pt x="10246" y="535"/>
                        <a:pt x="4931" y="535"/>
                      </a:cubicBezTo>
                      <a:cubicBezTo>
                        <a:pt x="2274" y="-2122"/>
                        <a:pt x="-3040" y="5849"/>
                        <a:pt x="2274" y="8507"/>
                      </a:cubicBezTo>
                      <a:lnTo>
                        <a:pt x="2274" y="8507"/>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64" name="任意多边形: 形状 263"/>
                <p:cNvSpPr/>
                <p:nvPr/>
              </p:nvSpPr>
              <p:spPr>
                <a:xfrm>
                  <a:off x="6087562" y="3353472"/>
                  <a:ext cx="21497" cy="10629"/>
                </a:xfrm>
                <a:custGeom>
                  <a:avLst/>
                  <a:gdLst>
                    <a:gd name="connsiteX0" fmla="*/ 2897 w 21497"/>
                    <a:gd name="connsiteY0" fmla="*/ 5315 h 10629"/>
                    <a:gd name="connsiteX1" fmla="*/ 10869 w 21497"/>
                    <a:gd name="connsiteY1" fmla="*/ 7972 h 10629"/>
                    <a:gd name="connsiteX2" fmla="*/ 18840 w 21497"/>
                    <a:gd name="connsiteY2" fmla="*/ 10629 h 10629"/>
                    <a:gd name="connsiteX3" fmla="*/ 21498 w 21497"/>
                    <a:gd name="connsiteY3" fmla="*/ 5315 h 10629"/>
                    <a:gd name="connsiteX4" fmla="*/ 13526 w 21497"/>
                    <a:gd name="connsiteY4" fmla="*/ 2657 h 10629"/>
                    <a:gd name="connsiteX5" fmla="*/ 5554 w 21497"/>
                    <a:gd name="connsiteY5" fmla="*/ 0 h 10629"/>
                    <a:gd name="connsiteX6" fmla="*/ 2897 w 21497"/>
                    <a:gd name="connsiteY6" fmla="*/ 5315 h 10629"/>
                    <a:gd name="connsiteX7" fmla="*/ 2897 w 21497"/>
                    <a:gd name="connsiteY7" fmla="*/ 5315 h 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97" h="10629">
                      <a:moveTo>
                        <a:pt x="2897" y="5315"/>
                      </a:moveTo>
                      <a:cubicBezTo>
                        <a:pt x="5554" y="5315"/>
                        <a:pt x="8212" y="7972"/>
                        <a:pt x="10869" y="7972"/>
                      </a:cubicBezTo>
                      <a:cubicBezTo>
                        <a:pt x="13526" y="7972"/>
                        <a:pt x="16183" y="10629"/>
                        <a:pt x="18840" y="10629"/>
                      </a:cubicBezTo>
                      <a:cubicBezTo>
                        <a:pt x="21498" y="10629"/>
                        <a:pt x="21498" y="7972"/>
                        <a:pt x="21498" y="5315"/>
                      </a:cubicBezTo>
                      <a:cubicBezTo>
                        <a:pt x="18840" y="2657"/>
                        <a:pt x="16183" y="2657"/>
                        <a:pt x="13526" y="2657"/>
                      </a:cubicBezTo>
                      <a:cubicBezTo>
                        <a:pt x="10869" y="2657"/>
                        <a:pt x="8212" y="0"/>
                        <a:pt x="5554" y="0"/>
                      </a:cubicBezTo>
                      <a:cubicBezTo>
                        <a:pt x="240" y="0"/>
                        <a:pt x="-2418" y="5315"/>
                        <a:pt x="2897" y="5315"/>
                      </a:cubicBezTo>
                      <a:lnTo>
                        <a:pt x="2897" y="531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65" name="任意多边形: 形状 264"/>
                <p:cNvSpPr/>
                <p:nvPr/>
              </p:nvSpPr>
              <p:spPr>
                <a:xfrm>
                  <a:off x="6137109" y="3312432"/>
                  <a:ext cx="57707" cy="57707"/>
                </a:xfrm>
                <a:custGeom>
                  <a:avLst/>
                  <a:gdLst>
                    <a:gd name="connsiteX0" fmla="*/ 1181 w 57707"/>
                    <a:gd name="connsiteY0" fmla="*/ 1181 h 57707"/>
                    <a:gd name="connsiteX1" fmla="*/ 11810 w 57707"/>
                    <a:gd name="connsiteY1" fmla="*/ 17125 h 57707"/>
                    <a:gd name="connsiteX2" fmla="*/ 25096 w 57707"/>
                    <a:gd name="connsiteY2" fmla="*/ 30411 h 57707"/>
                    <a:gd name="connsiteX3" fmla="*/ 51669 w 57707"/>
                    <a:gd name="connsiteY3" fmla="*/ 56984 h 57707"/>
                    <a:gd name="connsiteX4" fmla="*/ 56983 w 57707"/>
                    <a:gd name="connsiteY4" fmla="*/ 51669 h 57707"/>
                    <a:gd name="connsiteX5" fmla="*/ 30411 w 57707"/>
                    <a:gd name="connsiteY5" fmla="*/ 25096 h 57707"/>
                    <a:gd name="connsiteX6" fmla="*/ 17125 w 57707"/>
                    <a:gd name="connsiteY6" fmla="*/ 11810 h 57707"/>
                    <a:gd name="connsiteX7" fmla="*/ 1181 w 57707"/>
                    <a:gd name="connsiteY7" fmla="*/ 1181 h 57707"/>
                    <a:gd name="connsiteX8" fmla="*/ 1181 w 57707"/>
                    <a:gd name="connsiteY8" fmla="*/ 1181 h 57707"/>
                    <a:gd name="connsiteX9" fmla="*/ 1181 w 57707"/>
                    <a:gd name="connsiteY9" fmla="*/ 1181 h 57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707" h="57707">
                      <a:moveTo>
                        <a:pt x="1181" y="1181"/>
                      </a:moveTo>
                      <a:cubicBezTo>
                        <a:pt x="3838" y="6495"/>
                        <a:pt x="9153" y="11810"/>
                        <a:pt x="11810" y="17125"/>
                      </a:cubicBezTo>
                      <a:cubicBezTo>
                        <a:pt x="17125" y="22439"/>
                        <a:pt x="19782" y="25096"/>
                        <a:pt x="25096" y="30411"/>
                      </a:cubicBezTo>
                      <a:cubicBezTo>
                        <a:pt x="33068" y="38383"/>
                        <a:pt x="41040" y="51669"/>
                        <a:pt x="51669" y="56984"/>
                      </a:cubicBezTo>
                      <a:cubicBezTo>
                        <a:pt x="54326" y="59641"/>
                        <a:pt x="59641" y="54326"/>
                        <a:pt x="56983" y="51669"/>
                      </a:cubicBezTo>
                      <a:cubicBezTo>
                        <a:pt x="51669" y="41040"/>
                        <a:pt x="41040" y="33068"/>
                        <a:pt x="30411" y="25096"/>
                      </a:cubicBezTo>
                      <a:cubicBezTo>
                        <a:pt x="25096" y="19782"/>
                        <a:pt x="22439" y="17125"/>
                        <a:pt x="17125" y="11810"/>
                      </a:cubicBezTo>
                      <a:cubicBezTo>
                        <a:pt x="14467" y="9153"/>
                        <a:pt x="9153" y="3838"/>
                        <a:pt x="1181" y="1181"/>
                      </a:cubicBezTo>
                      <a:cubicBezTo>
                        <a:pt x="1181" y="-1476"/>
                        <a:pt x="-1476" y="1181"/>
                        <a:pt x="1181" y="1181"/>
                      </a:cubicBezTo>
                      <a:lnTo>
                        <a:pt x="1181" y="1181"/>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66" name="任意多边形: 形状 265"/>
                <p:cNvSpPr/>
                <p:nvPr/>
              </p:nvSpPr>
              <p:spPr>
                <a:xfrm>
                  <a:off x="6178813" y="3360700"/>
                  <a:ext cx="3985" cy="3401"/>
                </a:xfrm>
                <a:custGeom>
                  <a:avLst/>
                  <a:gdLst>
                    <a:gd name="connsiteX0" fmla="*/ 1993 w 3985"/>
                    <a:gd name="connsiteY0" fmla="*/ 3401 h 3401"/>
                    <a:gd name="connsiteX1" fmla="*/ 1993 w 3985"/>
                    <a:gd name="connsiteY1" fmla="*/ 744 h 3401"/>
                    <a:gd name="connsiteX2" fmla="*/ 1993 w 3985"/>
                    <a:gd name="connsiteY2" fmla="*/ 3401 h 3401"/>
                    <a:gd name="connsiteX3" fmla="*/ 1993 w 3985"/>
                    <a:gd name="connsiteY3" fmla="*/ 3401 h 3401"/>
                  </a:gdLst>
                  <a:ahLst/>
                  <a:cxnLst>
                    <a:cxn ang="0">
                      <a:pos x="connsiteX0" y="connsiteY0"/>
                    </a:cxn>
                    <a:cxn ang="0">
                      <a:pos x="connsiteX1" y="connsiteY1"/>
                    </a:cxn>
                    <a:cxn ang="0">
                      <a:pos x="connsiteX2" y="connsiteY2"/>
                    </a:cxn>
                    <a:cxn ang="0">
                      <a:pos x="connsiteX3" y="connsiteY3"/>
                    </a:cxn>
                  </a:cxnLst>
                  <a:rect l="l" t="t" r="r" b="b"/>
                  <a:pathLst>
                    <a:path w="3985" h="3401">
                      <a:moveTo>
                        <a:pt x="1993" y="3401"/>
                      </a:moveTo>
                      <a:cubicBezTo>
                        <a:pt x="4650" y="3401"/>
                        <a:pt x="4650" y="744"/>
                        <a:pt x="1993" y="744"/>
                      </a:cubicBezTo>
                      <a:cubicBezTo>
                        <a:pt x="-664" y="-1913"/>
                        <a:pt x="-664" y="3401"/>
                        <a:pt x="1993" y="3401"/>
                      </a:cubicBezTo>
                      <a:lnTo>
                        <a:pt x="1993" y="3401"/>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67" name="任意多边形: 形状 266"/>
                <p:cNvSpPr/>
                <p:nvPr/>
              </p:nvSpPr>
              <p:spPr>
                <a:xfrm>
                  <a:off x="5630751" y="3057771"/>
                  <a:ext cx="232282" cy="117663"/>
                </a:xfrm>
                <a:custGeom>
                  <a:avLst/>
                  <a:gdLst>
                    <a:gd name="connsiteX0" fmla="*/ 0 w 232282"/>
                    <a:gd name="connsiteY0" fmla="*/ 117664 h 117663"/>
                    <a:gd name="connsiteX1" fmla="*/ 114263 w 232282"/>
                    <a:gd name="connsiteY1" fmla="*/ 61861 h 117663"/>
                    <a:gd name="connsiteX2" fmla="*/ 172722 w 232282"/>
                    <a:gd name="connsiteY2" fmla="*/ 32631 h 117663"/>
                    <a:gd name="connsiteX3" fmla="*/ 231182 w 232282"/>
                    <a:gd name="connsiteY3" fmla="*/ 3401 h 117663"/>
                    <a:gd name="connsiteX4" fmla="*/ 228525 w 232282"/>
                    <a:gd name="connsiteY4" fmla="*/ 744 h 117663"/>
                    <a:gd name="connsiteX5" fmla="*/ 170065 w 232282"/>
                    <a:gd name="connsiteY5" fmla="*/ 24660 h 117663"/>
                    <a:gd name="connsiteX6" fmla="*/ 111605 w 232282"/>
                    <a:gd name="connsiteY6" fmla="*/ 53889 h 117663"/>
                    <a:gd name="connsiteX7" fmla="*/ 0 w 232282"/>
                    <a:gd name="connsiteY7" fmla="*/ 117664 h 117663"/>
                    <a:gd name="connsiteX8" fmla="*/ 0 w 232282"/>
                    <a:gd name="connsiteY8" fmla="*/ 117664 h 117663"/>
                    <a:gd name="connsiteX9" fmla="*/ 0 w 232282"/>
                    <a:gd name="connsiteY9" fmla="*/ 117664 h 11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282" h="117663">
                      <a:moveTo>
                        <a:pt x="0" y="117664"/>
                      </a:moveTo>
                      <a:cubicBezTo>
                        <a:pt x="39859" y="101720"/>
                        <a:pt x="77061" y="80462"/>
                        <a:pt x="114263" y="61861"/>
                      </a:cubicBezTo>
                      <a:cubicBezTo>
                        <a:pt x="132863" y="51232"/>
                        <a:pt x="151464" y="43260"/>
                        <a:pt x="172722" y="32631"/>
                      </a:cubicBezTo>
                      <a:cubicBezTo>
                        <a:pt x="191323" y="24660"/>
                        <a:pt x="212581" y="16688"/>
                        <a:pt x="231182" y="3401"/>
                      </a:cubicBezTo>
                      <a:cubicBezTo>
                        <a:pt x="233839" y="3401"/>
                        <a:pt x="231182" y="-1913"/>
                        <a:pt x="228525" y="744"/>
                      </a:cubicBezTo>
                      <a:cubicBezTo>
                        <a:pt x="209924" y="6058"/>
                        <a:pt x="191323" y="16688"/>
                        <a:pt x="170065" y="24660"/>
                      </a:cubicBezTo>
                      <a:cubicBezTo>
                        <a:pt x="151464" y="32631"/>
                        <a:pt x="130206" y="43260"/>
                        <a:pt x="111605" y="53889"/>
                      </a:cubicBezTo>
                      <a:cubicBezTo>
                        <a:pt x="74403" y="72490"/>
                        <a:pt x="37202" y="91091"/>
                        <a:pt x="0" y="117664"/>
                      </a:cubicBezTo>
                      <a:cubicBezTo>
                        <a:pt x="0" y="115006"/>
                        <a:pt x="0" y="117664"/>
                        <a:pt x="0" y="117664"/>
                      </a:cubicBezTo>
                      <a:lnTo>
                        <a:pt x="0" y="117664"/>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68" name="任意多边形: 形状 267"/>
                <p:cNvSpPr/>
                <p:nvPr/>
              </p:nvSpPr>
              <p:spPr>
                <a:xfrm>
                  <a:off x="5633409" y="3103689"/>
                  <a:ext cx="204609" cy="82375"/>
                </a:xfrm>
                <a:custGeom>
                  <a:avLst/>
                  <a:gdLst>
                    <a:gd name="connsiteX0" fmla="*/ 5314 w 204609"/>
                    <a:gd name="connsiteY0" fmla="*/ 82375 h 82375"/>
                    <a:gd name="connsiteX1" fmla="*/ 106291 w 204609"/>
                    <a:gd name="connsiteY1" fmla="*/ 42516 h 82375"/>
                    <a:gd name="connsiteX2" fmla="*/ 156779 w 204609"/>
                    <a:gd name="connsiteY2" fmla="*/ 23915 h 82375"/>
                    <a:gd name="connsiteX3" fmla="*/ 183351 w 204609"/>
                    <a:gd name="connsiteY3" fmla="*/ 15943 h 82375"/>
                    <a:gd name="connsiteX4" fmla="*/ 204609 w 204609"/>
                    <a:gd name="connsiteY4" fmla="*/ 5314 h 82375"/>
                    <a:gd name="connsiteX5" fmla="*/ 204609 w 204609"/>
                    <a:gd name="connsiteY5" fmla="*/ 0 h 82375"/>
                    <a:gd name="connsiteX6" fmla="*/ 180694 w 204609"/>
                    <a:gd name="connsiteY6" fmla="*/ 5314 h 82375"/>
                    <a:gd name="connsiteX7" fmla="*/ 154122 w 204609"/>
                    <a:gd name="connsiteY7" fmla="*/ 13286 h 82375"/>
                    <a:gd name="connsiteX8" fmla="*/ 100976 w 204609"/>
                    <a:gd name="connsiteY8" fmla="*/ 31887 h 82375"/>
                    <a:gd name="connsiteX9" fmla="*/ 0 w 204609"/>
                    <a:gd name="connsiteY9" fmla="*/ 77061 h 82375"/>
                    <a:gd name="connsiteX10" fmla="*/ 5314 w 204609"/>
                    <a:gd name="connsiteY10" fmla="*/ 82375 h 82375"/>
                    <a:gd name="connsiteX11" fmla="*/ 5314 w 204609"/>
                    <a:gd name="connsiteY11" fmla="*/ 82375 h 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609" h="82375">
                      <a:moveTo>
                        <a:pt x="5314" y="82375"/>
                      </a:moveTo>
                      <a:cubicBezTo>
                        <a:pt x="39859" y="69089"/>
                        <a:pt x="74403" y="55803"/>
                        <a:pt x="106291" y="42516"/>
                      </a:cubicBezTo>
                      <a:cubicBezTo>
                        <a:pt x="122234" y="37202"/>
                        <a:pt x="140835" y="29230"/>
                        <a:pt x="156779" y="23915"/>
                      </a:cubicBezTo>
                      <a:cubicBezTo>
                        <a:pt x="164750" y="21258"/>
                        <a:pt x="175380" y="18601"/>
                        <a:pt x="183351" y="15943"/>
                      </a:cubicBezTo>
                      <a:cubicBezTo>
                        <a:pt x="191323" y="13286"/>
                        <a:pt x="199295" y="10629"/>
                        <a:pt x="204609" y="5314"/>
                      </a:cubicBezTo>
                      <a:cubicBezTo>
                        <a:pt x="204609" y="5314"/>
                        <a:pt x="204609" y="2657"/>
                        <a:pt x="204609" y="0"/>
                      </a:cubicBezTo>
                      <a:cubicBezTo>
                        <a:pt x="196638" y="0"/>
                        <a:pt x="188666" y="2657"/>
                        <a:pt x="180694" y="5314"/>
                      </a:cubicBezTo>
                      <a:cubicBezTo>
                        <a:pt x="172722" y="7972"/>
                        <a:pt x="162093" y="10629"/>
                        <a:pt x="154122" y="13286"/>
                      </a:cubicBezTo>
                      <a:cubicBezTo>
                        <a:pt x="135520" y="18601"/>
                        <a:pt x="119577" y="26573"/>
                        <a:pt x="100976" y="31887"/>
                      </a:cubicBezTo>
                      <a:cubicBezTo>
                        <a:pt x="66432" y="45174"/>
                        <a:pt x="34544" y="58460"/>
                        <a:pt x="0" y="77061"/>
                      </a:cubicBezTo>
                      <a:cubicBezTo>
                        <a:pt x="2657" y="77061"/>
                        <a:pt x="2657" y="82375"/>
                        <a:pt x="5314" y="82375"/>
                      </a:cubicBezTo>
                      <a:lnTo>
                        <a:pt x="5314" y="8237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69" name="任意多边形: 形状 268"/>
                <p:cNvSpPr/>
                <p:nvPr/>
              </p:nvSpPr>
              <p:spPr>
                <a:xfrm>
                  <a:off x="5699429" y="3148863"/>
                  <a:ext cx="210335" cy="171165"/>
                </a:xfrm>
                <a:custGeom>
                  <a:avLst/>
                  <a:gdLst>
                    <a:gd name="connsiteX0" fmla="*/ 3068 w 210335"/>
                    <a:gd name="connsiteY0" fmla="*/ 170065 h 171165"/>
                    <a:gd name="connsiteX1" fmla="*/ 122645 w 210335"/>
                    <a:gd name="connsiteY1" fmla="*/ 87690 h 171165"/>
                    <a:gd name="connsiteX2" fmla="*/ 175791 w 210335"/>
                    <a:gd name="connsiteY2" fmla="*/ 47831 h 171165"/>
                    <a:gd name="connsiteX3" fmla="*/ 210335 w 210335"/>
                    <a:gd name="connsiteY3" fmla="*/ 2657 h 171165"/>
                    <a:gd name="connsiteX4" fmla="*/ 205021 w 210335"/>
                    <a:gd name="connsiteY4" fmla="*/ 0 h 171165"/>
                    <a:gd name="connsiteX5" fmla="*/ 186420 w 210335"/>
                    <a:gd name="connsiteY5" fmla="*/ 23915 h 171165"/>
                    <a:gd name="connsiteX6" fmla="*/ 165162 w 210335"/>
                    <a:gd name="connsiteY6" fmla="*/ 42516 h 171165"/>
                    <a:gd name="connsiteX7" fmla="*/ 112017 w 210335"/>
                    <a:gd name="connsiteY7" fmla="*/ 82375 h 171165"/>
                    <a:gd name="connsiteX8" fmla="*/ 3068 w 210335"/>
                    <a:gd name="connsiteY8" fmla="*/ 167408 h 171165"/>
                    <a:gd name="connsiteX9" fmla="*/ 3068 w 210335"/>
                    <a:gd name="connsiteY9" fmla="*/ 170065 h 171165"/>
                    <a:gd name="connsiteX10" fmla="*/ 3068 w 210335"/>
                    <a:gd name="connsiteY10" fmla="*/ 170065 h 171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335" h="171165">
                      <a:moveTo>
                        <a:pt x="3068" y="170065"/>
                      </a:moveTo>
                      <a:cubicBezTo>
                        <a:pt x="42927" y="143492"/>
                        <a:pt x="82786" y="114262"/>
                        <a:pt x="122645" y="87690"/>
                      </a:cubicBezTo>
                      <a:cubicBezTo>
                        <a:pt x="141246" y="74403"/>
                        <a:pt x="157190" y="61117"/>
                        <a:pt x="175791" y="47831"/>
                      </a:cubicBezTo>
                      <a:cubicBezTo>
                        <a:pt x="189077" y="37202"/>
                        <a:pt x="205021" y="21258"/>
                        <a:pt x="210335" y="2657"/>
                      </a:cubicBezTo>
                      <a:cubicBezTo>
                        <a:pt x="210335" y="0"/>
                        <a:pt x="207678" y="0"/>
                        <a:pt x="205021" y="0"/>
                      </a:cubicBezTo>
                      <a:cubicBezTo>
                        <a:pt x="199706" y="7972"/>
                        <a:pt x="194392" y="15943"/>
                        <a:pt x="186420" y="23915"/>
                      </a:cubicBezTo>
                      <a:cubicBezTo>
                        <a:pt x="181105" y="31887"/>
                        <a:pt x="173134" y="37202"/>
                        <a:pt x="165162" y="42516"/>
                      </a:cubicBezTo>
                      <a:cubicBezTo>
                        <a:pt x="146561" y="55803"/>
                        <a:pt x="130617" y="69089"/>
                        <a:pt x="112017" y="82375"/>
                      </a:cubicBezTo>
                      <a:cubicBezTo>
                        <a:pt x="74814" y="108948"/>
                        <a:pt x="37613" y="135521"/>
                        <a:pt x="3068" y="167408"/>
                      </a:cubicBezTo>
                      <a:cubicBezTo>
                        <a:pt x="-2246" y="170065"/>
                        <a:pt x="411" y="172722"/>
                        <a:pt x="3068" y="170065"/>
                      </a:cubicBezTo>
                      <a:lnTo>
                        <a:pt x="3068" y="17006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70" name="任意多边形: 形状 269"/>
                <p:cNvSpPr/>
                <p:nvPr/>
              </p:nvSpPr>
              <p:spPr>
                <a:xfrm>
                  <a:off x="5704054" y="3186064"/>
                  <a:ext cx="213682" cy="159436"/>
                </a:xfrm>
                <a:custGeom>
                  <a:avLst/>
                  <a:gdLst>
                    <a:gd name="connsiteX0" fmla="*/ 3758 w 213682"/>
                    <a:gd name="connsiteY0" fmla="*/ 159436 h 159436"/>
                    <a:gd name="connsiteX1" fmla="*/ 112706 w 213682"/>
                    <a:gd name="connsiteY1" fmla="*/ 82375 h 159436"/>
                    <a:gd name="connsiteX2" fmla="*/ 165852 w 213682"/>
                    <a:gd name="connsiteY2" fmla="*/ 45174 h 159436"/>
                    <a:gd name="connsiteX3" fmla="*/ 192424 w 213682"/>
                    <a:gd name="connsiteY3" fmla="*/ 23915 h 159436"/>
                    <a:gd name="connsiteX4" fmla="*/ 213682 w 213682"/>
                    <a:gd name="connsiteY4" fmla="*/ 5315 h 159436"/>
                    <a:gd name="connsiteX5" fmla="*/ 211025 w 213682"/>
                    <a:gd name="connsiteY5" fmla="*/ 0 h 159436"/>
                    <a:gd name="connsiteX6" fmla="*/ 184452 w 213682"/>
                    <a:gd name="connsiteY6" fmla="*/ 15944 h 159436"/>
                    <a:gd name="connsiteX7" fmla="*/ 157880 w 213682"/>
                    <a:gd name="connsiteY7" fmla="*/ 34545 h 159436"/>
                    <a:gd name="connsiteX8" fmla="*/ 104735 w 213682"/>
                    <a:gd name="connsiteY8" fmla="*/ 74404 h 159436"/>
                    <a:gd name="connsiteX9" fmla="*/ 1101 w 213682"/>
                    <a:gd name="connsiteY9" fmla="*/ 154122 h 159436"/>
                    <a:gd name="connsiteX10" fmla="*/ 3758 w 213682"/>
                    <a:gd name="connsiteY10" fmla="*/ 159436 h 159436"/>
                    <a:gd name="connsiteX11" fmla="*/ 3758 w 213682"/>
                    <a:gd name="connsiteY11" fmla="*/ 159436 h 1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682" h="159436">
                      <a:moveTo>
                        <a:pt x="3758" y="159436"/>
                      </a:moveTo>
                      <a:cubicBezTo>
                        <a:pt x="40960" y="135521"/>
                        <a:pt x="78162" y="108948"/>
                        <a:pt x="112706" y="82375"/>
                      </a:cubicBezTo>
                      <a:cubicBezTo>
                        <a:pt x="131307" y="69089"/>
                        <a:pt x="147251" y="55803"/>
                        <a:pt x="165852" y="45174"/>
                      </a:cubicBezTo>
                      <a:cubicBezTo>
                        <a:pt x="173824" y="37202"/>
                        <a:pt x="184452" y="31887"/>
                        <a:pt x="192424" y="23915"/>
                      </a:cubicBezTo>
                      <a:cubicBezTo>
                        <a:pt x="200396" y="18601"/>
                        <a:pt x="211025" y="13286"/>
                        <a:pt x="213682" y="5315"/>
                      </a:cubicBezTo>
                      <a:cubicBezTo>
                        <a:pt x="213682" y="2657"/>
                        <a:pt x="213682" y="0"/>
                        <a:pt x="211025" y="0"/>
                      </a:cubicBezTo>
                      <a:cubicBezTo>
                        <a:pt x="200396" y="0"/>
                        <a:pt x="192424" y="10629"/>
                        <a:pt x="184452" y="15944"/>
                      </a:cubicBezTo>
                      <a:cubicBezTo>
                        <a:pt x="176480" y="21258"/>
                        <a:pt x="165852" y="29230"/>
                        <a:pt x="157880" y="34545"/>
                      </a:cubicBezTo>
                      <a:cubicBezTo>
                        <a:pt x="139279" y="47831"/>
                        <a:pt x="123335" y="61117"/>
                        <a:pt x="104735" y="74404"/>
                      </a:cubicBezTo>
                      <a:cubicBezTo>
                        <a:pt x="70190" y="100976"/>
                        <a:pt x="35645" y="127549"/>
                        <a:pt x="1101" y="154122"/>
                      </a:cubicBezTo>
                      <a:cubicBezTo>
                        <a:pt x="-1557" y="156779"/>
                        <a:pt x="1101" y="159436"/>
                        <a:pt x="3758" y="159436"/>
                      </a:cubicBezTo>
                      <a:lnTo>
                        <a:pt x="3758" y="159436"/>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71" name="任意多边形: 形状 270"/>
                <p:cNvSpPr/>
                <p:nvPr/>
              </p:nvSpPr>
              <p:spPr>
                <a:xfrm>
                  <a:off x="5715784" y="3377388"/>
                  <a:ext cx="290742" cy="141877"/>
                </a:xfrm>
                <a:custGeom>
                  <a:avLst/>
                  <a:gdLst>
                    <a:gd name="connsiteX0" fmla="*/ 2657 w 290742"/>
                    <a:gd name="connsiteY0" fmla="*/ 140835 h 141877"/>
                    <a:gd name="connsiteX1" fmla="*/ 148807 w 290742"/>
                    <a:gd name="connsiteY1" fmla="*/ 74403 h 141877"/>
                    <a:gd name="connsiteX2" fmla="*/ 220553 w 290742"/>
                    <a:gd name="connsiteY2" fmla="*/ 39859 h 141877"/>
                    <a:gd name="connsiteX3" fmla="*/ 255098 w 290742"/>
                    <a:gd name="connsiteY3" fmla="*/ 23915 h 141877"/>
                    <a:gd name="connsiteX4" fmla="*/ 289642 w 290742"/>
                    <a:gd name="connsiteY4" fmla="*/ 5314 h 141877"/>
                    <a:gd name="connsiteX5" fmla="*/ 286985 w 290742"/>
                    <a:gd name="connsiteY5" fmla="*/ 0 h 141877"/>
                    <a:gd name="connsiteX6" fmla="*/ 268384 w 290742"/>
                    <a:gd name="connsiteY6" fmla="*/ 7972 h 141877"/>
                    <a:gd name="connsiteX7" fmla="*/ 249783 w 290742"/>
                    <a:gd name="connsiteY7" fmla="*/ 15944 h 141877"/>
                    <a:gd name="connsiteX8" fmla="*/ 215239 w 290742"/>
                    <a:gd name="connsiteY8" fmla="*/ 31887 h 141877"/>
                    <a:gd name="connsiteX9" fmla="*/ 143492 w 290742"/>
                    <a:gd name="connsiteY9" fmla="*/ 66432 h 141877"/>
                    <a:gd name="connsiteX10" fmla="*/ 0 w 290742"/>
                    <a:gd name="connsiteY10" fmla="*/ 135521 h 141877"/>
                    <a:gd name="connsiteX11" fmla="*/ 2657 w 290742"/>
                    <a:gd name="connsiteY11" fmla="*/ 140835 h 141877"/>
                    <a:gd name="connsiteX12" fmla="*/ 2657 w 290742"/>
                    <a:gd name="connsiteY12" fmla="*/ 140835 h 141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742" h="141877">
                      <a:moveTo>
                        <a:pt x="2657" y="140835"/>
                      </a:moveTo>
                      <a:cubicBezTo>
                        <a:pt x="50488" y="119577"/>
                        <a:pt x="100976" y="98319"/>
                        <a:pt x="148807" y="74403"/>
                      </a:cubicBezTo>
                      <a:cubicBezTo>
                        <a:pt x="172722" y="63774"/>
                        <a:pt x="196638" y="50488"/>
                        <a:pt x="220553" y="39859"/>
                      </a:cubicBezTo>
                      <a:cubicBezTo>
                        <a:pt x="231182" y="34545"/>
                        <a:pt x="244469" y="29230"/>
                        <a:pt x="255098" y="23915"/>
                      </a:cubicBezTo>
                      <a:cubicBezTo>
                        <a:pt x="265727" y="18601"/>
                        <a:pt x="279013" y="13286"/>
                        <a:pt x="289642" y="5314"/>
                      </a:cubicBezTo>
                      <a:cubicBezTo>
                        <a:pt x="292300" y="2657"/>
                        <a:pt x="289642" y="0"/>
                        <a:pt x="286985" y="0"/>
                      </a:cubicBezTo>
                      <a:cubicBezTo>
                        <a:pt x="281670" y="0"/>
                        <a:pt x="273699" y="5314"/>
                        <a:pt x="268384" y="7972"/>
                      </a:cubicBezTo>
                      <a:cubicBezTo>
                        <a:pt x="263070" y="10629"/>
                        <a:pt x="255098" y="13286"/>
                        <a:pt x="249783" y="15944"/>
                      </a:cubicBezTo>
                      <a:cubicBezTo>
                        <a:pt x="239154" y="21258"/>
                        <a:pt x="225868" y="26573"/>
                        <a:pt x="215239" y="31887"/>
                      </a:cubicBezTo>
                      <a:cubicBezTo>
                        <a:pt x="191323" y="42516"/>
                        <a:pt x="167408" y="55803"/>
                        <a:pt x="143492" y="66432"/>
                      </a:cubicBezTo>
                      <a:cubicBezTo>
                        <a:pt x="95662" y="90347"/>
                        <a:pt x="47831" y="114263"/>
                        <a:pt x="0" y="135521"/>
                      </a:cubicBezTo>
                      <a:cubicBezTo>
                        <a:pt x="0" y="140835"/>
                        <a:pt x="0" y="143492"/>
                        <a:pt x="2657" y="140835"/>
                      </a:cubicBezTo>
                      <a:lnTo>
                        <a:pt x="2657" y="140835"/>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72" name="任意多边形: 形状 271"/>
                <p:cNvSpPr/>
                <p:nvPr/>
              </p:nvSpPr>
              <p:spPr>
                <a:xfrm>
                  <a:off x="5720687" y="3406618"/>
                  <a:ext cx="277867" cy="130206"/>
                </a:xfrm>
                <a:custGeom>
                  <a:avLst/>
                  <a:gdLst>
                    <a:gd name="connsiteX0" fmla="*/ 3068 w 277867"/>
                    <a:gd name="connsiteY0" fmla="*/ 130206 h 130206"/>
                    <a:gd name="connsiteX1" fmla="*/ 141246 w 277867"/>
                    <a:gd name="connsiteY1" fmla="*/ 71746 h 130206"/>
                    <a:gd name="connsiteX2" fmla="*/ 210335 w 277867"/>
                    <a:gd name="connsiteY2" fmla="*/ 39859 h 130206"/>
                    <a:gd name="connsiteX3" fmla="*/ 244880 w 277867"/>
                    <a:gd name="connsiteY3" fmla="*/ 23915 h 130206"/>
                    <a:gd name="connsiteX4" fmla="*/ 276767 w 277867"/>
                    <a:gd name="connsiteY4" fmla="*/ 5315 h 130206"/>
                    <a:gd name="connsiteX5" fmla="*/ 274109 w 277867"/>
                    <a:gd name="connsiteY5" fmla="*/ 0 h 130206"/>
                    <a:gd name="connsiteX6" fmla="*/ 239565 w 277867"/>
                    <a:gd name="connsiteY6" fmla="*/ 13286 h 130206"/>
                    <a:gd name="connsiteX7" fmla="*/ 207678 w 277867"/>
                    <a:gd name="connsiteY7" fmla="*/ 29230 h 130206"/>
                    <a:gd name="connsiteX8" fmla="*/ 138589 w 277867"/>
                    <a:gd name="connsiteY8" fmla="*/ 61117 h 130206"/>
                    <a:gd name="connsiteX9" fmla="*/ 3068 w 277867"/>
                    <a:gd name="connsiteY9" fmla="*/ 124892 h 130206"/>
                    <a:gd name="connsiteX10" fmla="*/ 3068 w 277867"/>
                    <a:gd name="connsiteY10" fmla="*/ 130206 h 130206"/>
                    <a:gd name="connsiteX11" fmla="*/ 3068 w 277867"/>
                    <a:gd name="connsiteY11" fmla="*/ 130206 h 13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867" h="130206">
                      <a:moveTo>
                        <a:pt x="3068" y="130206"/>
                      </a:moveTo>
                      <a:cubicBezTo>
                        <a:pt x="48241" y="111605"/>
                        <a:pt x="96072" y="93004"/>
                        <a:pt x="141246" y="71746"/>
                      </a:cubicBezTo>
                      <a:cubicBezTo>
                        <a:pt x="165161" y="61117"/>
                        <a:pt x="186420" y="50488"/>
                        <a:pt x="210335" y="39859"/>
                      </a:cubicBezTo>
                      <a:cubicBezTo>
                        <a:pt x="220964" y="34545"/>
                        <a:pt x="231593" y="29230"/>
                        <a:pt x="244880" y="23915"/>
                      </a:cubicBezTo>
                      <a:cubicBezTo>
                        <a:pt x="255509" y="18601"/>
                        <a:pt x="268795" y="13286"/>
                        <a:pt x="276767" y="5315"/>
                      </a:cubicBezTo>
                      <a:cubicBezTo>
                        <a:pt x="279424" y="2657"/>
                        <a:pt x="276767" y="0"/>
                        <a:pt x="274109" y="0"/>
                      </a:cubicBezTo>
                      <a:cubicBezTo>
                        <a:pt x="263481" y="2657"/>
                        <a:pt x="250194" y="7972"/>
                        <a:pt x="239565" y="13286"/>
                      </a:cubicBezTo>
                      <a:cubicBezTo>
                        <a:pt x="228936" y="18601"/>
                        <a:pt x="218307" y="23915"/>
                        <a:pt x="207678" y="29230"/>
                      </a:cubicBezTo>
                      <a:cubicBezTo>
                        <a:pt x="186420" y="39859"/>
                        <a:pt x="162504" y="50488"/>
                        <a:pt x="138589" y="61117"/>
                      </a:cubicBezTo>
                      <a:cubicBezTo>
                        <a:pt x="93415" y="82375"/>
                        <a:pt x="48241" y="103634"/>
                        <a:pt x="3068" y="124892"/>
                      </a:cubicBezTo>
                      <a:cubicBezTo>
                        <a:pt x="-2246" y="127549"/>
                        <a:pt x="411" y="130206"/>
                        <a:pt x="3068" y="130206"/>
                      </a:cubicBezTo>
                      <a:lnTo>
                        <a:pt x="3068" y="130206"/>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73" name="任意多边形: 形状 272"/>
                <p:cNvSpPr/>
                <p:nvPr/>
              </p:nvSpPr>
              <p:spPr>
                <a:xfrm>
                  <a:off x="5737706" y="3430533"/>
                  <a:ext cx="274134" cy="127549"/>
                </a:xfrm>
                <a:custGeom>
                  <a:avLst/>
                  <a:gdLst>
                    <a:gd name="connsiteX0" fmla="*/ 1993 w 274134"/>
                    <a:gd name="connsiteY0" fmla="*/ 127549 h 127549"/>
                    <a:gd name="connsiteX1" fmla="*/ 137514 w 274134"/>
                    <a:gd name="connsiteY1" fmla="*/ 69089 h 127549"/>
                    <a:gd name="connsiteX2" fmla="*/ 203945 w 274134"/>
                    <a:gd name="connsiteY2" fmla="*/ 39859 h 127549"/>
                    <a:gd name="connsiteX3" fmla="*/ 238490 w 274134"/>
                    <a:gd name="connsiteY3" fmla="*/ 23915 h 127549"/>
                    <a:gd name="connsiteX4" fmla="*/ 273035 w 274134"/>
                    <a:gd name="connsiteY4" fmla="*/ 7972 h 127549"/>
                    <a:gd name="connsiteX5" fmla="*/ 270377 w 274134"/>
                    <a:gd name="connsiteY5" fmla="*/ 0 h 127549"/>
                    <a:gd name="connsiteX6" fmla="*/ 238490 w 274134"/>
                    <a:gd name="connsiteY6" fmla="*/ 13286 h 127549"/>
                    <a:gd name="connsiteX7" fmla="*/ 203945 w 274134"/>
                    <a:gd name="connsiteY7" fmla="*/ 29230 h 127549"/>
                    <a:gd name="connsiteX8" fmla="*/ 134856 w 274134"/>
                    <a:gd name="connsiteY8" fmla="*/ 61117 h 127549"/>
                    <a:gd name="connsiteX9" fmla="*/ 1993 w 274134"/>
                    <a:gd name="connsiteY9" fmla="*/ 124892 h 127549"/>
                    <a:gd name="connsiteX10" fmla="*/ 1993 w 274134"/>
                    <a:gd name="connsiteY10" fmla="*/ 127549 h 127549"/>
                    <a:gd name="connsiteX11" fmla="*/ 1993 w 274134"/>
                    <a:gd name="connsiteY11" fmla="*/ 127549 h 12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134" h="127549">
                      <a:moveTo>
                        <a:pt x="1993" y="127549"/>
                      </a:moveTo>
                      <a:cubicBezTo>
                        <a:pt x="47167" y="108948"/>
                        <a:pt x="92340" y="90347"/>
                        <a:pt x="137514" y="69089"/>
                      </a:cubicBezTo>
                      <a:cubicBezTo>
                        <a:pt x="158772" y="58460"/>
                        <a:pt x="182687" y="50488"/>
                        <a:pt x="203945" y="39859"/>
                      </a:cubicBezTo>
                      <a:cubicBezTo>
                        <a:pt x="214574" y="34545"/>
                        <a:pt x="225204" y="29230"/>
                        <a:pt x="238490" y="23915"/>
                      </a:cubicBezTo>
                      <a:cubicBezTo>
                        <a:pt x="249119" y="18601"/>
                        <a:pt x="262405" y="13286"/>
                        <a:pt x="273035" y="7972"/>
                      </a:cubicBezTo>
                      <a:cubicBezTo>
                        <a:pt x="275691" y="5315"/>
                        <a:pt x="273035" y="0"/>
                        <a:pt x="270377" y="0"/>
                      </a:cubicBezTo>
                      <a:cubicBezTo>
                        <a:pt x="259748" y="2657"/>
                        <a:pt x="249119" y="7972"/>
                        <a:pt x="238490" y="13286"/>
                      </a:cubicBezTo>
                      <a:cubicBezTo>
                        <a:pt x="227861" y="18601"/>
                        <a:pt x="217232" y="23915"/>
                        <a:pt x="203945" y="29230"/>
                      </a:cubicBezTo>
                      <a:cubicBezTo>
                        <a:pt x="180030" y="39859"/>
                        <a:pt x="158772" y="50488"/>
                        <a:pt x="134856" y="61117"/>
                      </a:cubicBezTo>
                      <a:cubicBezTo>
                        <a:pt x="89683" y="82375"/>
                        <a:pt x="44509" y="100976"/>
                        <a:pt x="1993" y="124892"/>
                      </a:cubicBezTo>
                      <a:cubicBezTo>
                        <a:pt x="-664" y="124892"/>
                        <a:pt x="-664" y="127549"/>
                        <a:pt x="1993" y="127549"/>
                      </a:cubicBezTo>
                      <a:lnTo>
                        <a:pt x="1993" y="12754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274" name="任意多边形: 形状 273"/>
                <p:cNvSpPr/>
                <p:nvPr/>
              </p:nvSpPr>
              <p:spPr>
                <a:xfrm>
                  <a:off x="5658939" y="3114318"/>
                  <a:ext cx="204095" cy="85032"/>
                </a:xfrm>
                <a:custGeom>
                  <a:avLst/>
                  <a:gdLst>
                    <a:gd name="connsiteX0" fmla="*/ 6357 w 204095"/>
                    <a:gd name="connsiteY0" fmla="*/ 69089 h 85032"/>
                    <a:gd name="connsiteX1" fmla="*/ 1042 w 204095"/>
                    <a:gd name="connsiteY1" fmla="*/ 85033 h 85032"/>
                    <a:gd name="connsiteX2" fmla="*/ 3700 w 204095"/>
                    <a:gd name="connsiteY2" fmla="*/ 85033 h 85032"/>
                    <a:gd name="connsiteX3" fmla="*/ 202995 w 204095"/>
                    <a:gd name="connsiteY3" fmla="*/ 2657 h 85032"/>
                    <a:gd name="connsiteX4" fmla="*/ 200337 w 204095"/>
                    <a:gd name="connsiteY4" fmla="*/ 0 h 85032"/>
                    <a:gd name="connsiteX5" fmla="*/ 96704 w 204095"/>
                    <a:gd name="connsiteY5" fmla="*/ 45174 h 85032"/>
                    <a:gd name="connsiteX6" fmla="*/ 46216 w 204095"/>
                    <a:gd name="connsiteY6" fmla="*/ 63774 h 85032"/>
                    <a:gd name="connsiteX7" fmla="*/ 19644 w 204095"/>
                    <a:gd name="connsiteY7" fmla="*/ 71746 h 85032"/>
                    <a:gd name="connsiteX8" fmla="*/ 6357 w 204095"/>
                    <a:gd name="connsiteY8" fmla="*/ 77061 h 85032"/>
                    <a:gd name="connsiteX9" fmla="*/ 1042 w 204095"/>
                    <a:gd name="connsiteY9" fmla="*/ 74403 h 85032"/>
                    <a:gd name="connsiteX10" fmla="*/ 6357 w 204095"/>
                    <a:gd name="connsiteY10" fmla="*/ 69089 h 85032"/>
                    <a:gd name="connsiteX11" fmla="*/ 6357 w 204095"/>
                    <a:gd name="connsiteY11" fmla="*/ 69089 h 85032"/>
                    <a:gd name="connsiteX12" fmla="*/ 6357 w 204095"/>
                    <a:gd name="connsiteY12" fmla="*/ 69089 h 8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095" h="85032">
                      <a:moveTo>
                        <a:pt x="6357" y="69089"/>
                      </a:moveTo>
                      <a:cubicBezTo>
                        <a:pt x="1042" y="71746"/>
                        <a:pt x="-1615" y="79718"/>
                        <a:pt x="1042" y="85033"/>
                      </a:cubicBezTo>
                      <a:cubicBezTo>
                        <a:pt x="1042" y="85033"/>
                        <a:pt x="1042" y="85033"/>
                        <a:pt x="3700" y="85033"/>
                      </a:cubicBezTo>
                      <a:cubicBezTo>
                        <a:pt x="72789" y="63774"/>
                        <a:pt x="139220" y="37202"/>
                        <a:pt x="202995" y="2657"/>
                      </a:cubicBezTo>
                      <a:cubicBezTo>
                        <a:pt x="205652" y="2657"/>
                        <a:pt x="202995" y="0"/>
                        <a:pt x="200337" y="0"/>
                      </a:cubicBezTo>
                      <a:cubicBezTo>
                        <a:pt x="165793" y="15943"/>
                        <a:pt x="131249" y="31887"/>
                        <a:pt x="96704" y="45174"/>
                      </a:cubicBezTo>
                      <a:cubicBezTo>
                        <a:pt x="80761" y="53145"/>
                        <a:pt x="62160" y="58460"/>
                        <a:pt x="46216" y="63774"/>
                      </a:cubicBezTo>
                      <a:cubicBezTo>
                        <a:pt x="38244" y="66432"/>
                        <a:pt x="30272" y="69089"/>
                        <a:pt x="19644" y="71746"/>
                      </a:cubicBezTo>
                      <a:cubicBezTo>
                        <a:pt x="14329" y="74403"/>
                        <a:pt x="9014" y="74403"/>
                        <a:pt x="6357" y="77061"/>
                      </a:cubicBezTo>
                      <a:cubicBezTo>
                        <a:pt x="3700" y="77061"/>
                        <a:pt x="1042" y="79718"/>
                        <a:pt x="1042" y="74403"/>
                      </a:cubicBezTo>
                      <a:cubicBezTo>
                        <a:pt x="3700" y="74403"/>
                        <a:pt x="6357" y="71746"/>
                        <a:pt x="6357" y="69089"/>
                      </a:cubicBezTo>
                      <a:cubicBezTo>
                        <a:pt x="9014" y="69089"/>
                        <a:pt x="6357" y="66432"/>
                        <a:pt x="6357" y="69089"/>
                      </a:cubicBezTo>
                      <a:lnTo>
                        <a:pt x="6357" y="6908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grpSp>
        </p:grpSp>
        <p:grpSp>
          <p:nvGrpSpPr>
            <p:cNvPr id="69" name="组合 68"/>
            <p:cNvGrpSpPr/>
            <p:nvPr/>
          </p:nvGrpSpPr>
          <p:grpSpPr>
            <a:xfrm>
              <a:off x="9226497" y="2514304"/>
              <a:ext cx="1175209" cy="1441274"/>
              <a:chOff x="9201097" y="2641304"/>
              <a:chExt cx="1175209" cy="1441274"/>
            </a:xfrm>
          </p:grpSpPr>
          <p:sp>
            <p:nvSpPr>
              <p:cNvPr id="154" name="椭圆 153"/>
              <p:cNvSpPr/>
              <p:nvPr/>
            </p:nvSpPr>
            <p:spPr>
              <a:xfrm>
                <a:off x="9364201" y="2686022"/>
                <a:ext cx="914400" cy="169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grpSp>
            <p:nvGrpSpPr>
              <p:cNvPr id="155" name="组合 154"/>
              <p:cNvGrpSpPr/>
              <p:nvPr/>
            </p:nvGrpSpPr>
            <p:grpSpPr>
              <a:xfrm>
                <a:off x="9201097" y="2641304"/>
                <a:ext cx="1175209" cy="1441274"/>
                <a:chOff x="9201097" y="2641304"/>
                <a:chExt cx="1175209" cy="1441274"/>
              </a:xfrm>
            </p:grpSpPr>
            <p:sp>
              <p:nvSpPr>
                <p:cNvPr id="156" name="矩形 155"/>
                <p:cNvSpPr/>
                <p:nvPr/>
              </p:nvSpPr>
              <p:spPr>
                <a:xfrm>
                  <a:off x="10156402" y="2874978"/>
                  <a:ext cx="45719" cy="10056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sp>
              <p:nvSpPr>
                <p:cNvPr id="157" name="矩形 156"/>
                <p:cNvSpPr/>
                <p:nvPr/>
              </p:nvSpPr>
              <p:spPr>
                <a:xfrm>
                  <a:off x="9336607" y="2875085"/>
                  <a:ext cx="45719" cy="10056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grpSp>
              <p:nvGrpSpPr>
                <p:cNvPr id="158" name="组合 157"/>
                <p:cNvGrpSpPr/>
                <p:nvPr/>
              </p:nvGrpSpPr>
              <p:grpSpPr>
                <a:xfrm>
                  <a:off x="9201097" y="2641304"/>
                  <a:ext cx="1175209" cy="1441274"/>
                  <a:chOff x="9201097" y="2641304"/>
                  <a:chExt cx="1175209" cy="1441274"/>
                </a:xfrm>
              </p:grpSpPr>
              <p:grpSp>
                <p:nvGrpSpPr>
                  <p:cNvPr id="159" name="组合 158"/>
                  <p:cNvGrpSpPr/>
                  <p:nvPr/>
                </p:nvGrpSpPr>
                <p:grpSpPr>
                  <a:xfrm rot="14937797">
                    <a:off x="9756856" y="2945002"/>
                    <a:ext cx="188827" cy="444028"/>
                    <a:chOff x="7058733" y="2211411"/>
                    <a:chExt cx="236828" cy="556903"/>
                  </a:xfrm>
                </p:grpSpPr>
                <p:sp>
                  <p:nvSpPr>
                    <p:cNvPr id="224" name="任意多边形: 形状 223"/>
                    <p:cNvSpPr/>
                    <p:nvPr/>
                  </p:nvSpPr>
                  <p:spPr>
                    <a:xfrm flipH="1">
                      <a:off x="7211824" y="2211411"/>
                      <a:ext cx="83737" cy="556903"/>
                    </a:xfrm>
                    <a:custGeom>
                      <a:avLst/>
                      <a:gdLst>
                        <a:gd name="connsiteX0" fmla="*/ 61 w 46156"/>
                        <a:gd name="connsiteY0" fmla="*/ 7173 h 261982"/>
                        <a:gd name="connsiteX1" fmla="*/ 35085 w 46156"/>
                        <a:gd name="connsiteY1" fmla="*/ 257839 h 261982"/>
                        <a:gd name="connsiteX2" fmla="*/ 46087 w 46156"/>
                        <a:gd name="connsiteY2" fmla="*/ 254783 h 261982"/>
                        <a:gd name="connsiteX3" fmla="*/ 11064 w 46156"/>
                        <a:gd name="connsiteY3" fmla="*/ 4117 h 261982"/>
                        <a:gd name="connsiteX4" fmla="*/ 61 w 46156"/>
                        <a:gd name="connsiteY4" fmla="*/ 7173 h 261982"/>
                        <a:gd name="connsiteX5" fmla="*/ 61 w 46156"/>
                        <a:gd name="connsiteY5" fmla="*/ 7173 h 26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56" h="261982">
                          <a:moveTo>
                            <a:pt x="61" y="7173"/>
                          </a:moveTo>
                          <a:cubicBezTo>
                            <a:pt x="11736" y="90729"/>
                            <a:pt x="23410" y="174284"/>
                            <a:pt x="35085" y="257839"/>
                          </a:cubicBezTo>
                          <a:cubicBezTo>
                            <a:pt x="36124" y="265112"/>
                            <a:pt x="47126" y="261995"/>
                            <a:pt x="46087" y="254783"/>
                          </a:cubicBezTo>
                          <a:cubicBezTo>
                            <a:pt x="34413" y="171228"/>
                            <a:pt x="22738" y="87672"/>
                            <a:pt x="11064" y="4117"/>
                          </a:cubicBezTo>
                          <a:cubicBezTo>
                            <a:pt x="10086" y="-3095"/>
                            <a:pt x="-917" y="-39"/>
                            <a:pt x="61" y="7173"/>
                          </a:cubicBezTo>
                          <a:lnTo>
                            <a:pt x="61" y="7173"/>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sp>
                  <p:nvSpPr>
                    <p:cNvPr id="225" name="任意多边形: 形状 224"/>
                    <p:cNvSpPr/>
                    <p:nvPr/>
                  </p:nvSpPr>
                  <p:spPr>
                    <a:xfrm flipH="1">
                      <a:off x="7165603" y="2292546"/>
                      <a:ext cx="58848" cy="380145"/>
                    </a:xfrm>
                    <a:custGeom>
                      <a:avLst/>
                      <a:gdLst>
                        <a:gd name="connsiteX0" fmla="*/ 52 w 32437"/>
                        <a:gd name="connsiteY0" fmla="*/ 5432 h 178830"/>
                        <a:gd name="connsiteX1" fmla="*/ 20956 w 32437"/>
                        <a:gd name="connsiteY1" fmla="*/ 173398 h 178830"/>
                        <a:gd name="connsiteX2" fmla="*/ 32386 w 32437"/>
                        <a:gd name="connsiteY2" fmla="*/ 173398 h 178830"/>
                        <a:gd name="connsiteX3" fmla="*/ 11482 w 32437"/>
                        <a:gd name="connsiteY3" fmla="*/ 5432 h 178830"/>
                        <a:gd name="connsiteX4" fmla="*/ 52 w 32437"/>
                        <a:gd name="connsiteY4" fmla="*/ 5432 h 178830"/>
                        <a:gd name="connsiteX5" fmla="*/ 52 w 32437"/>
                        <a:gd name="connsiteY5" fmla="*/ 5432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37" h="178830">
                          <a:moveTo>
                            <a:pt x="52" y="5432"/>
                          </a:moveTo>
                          <a:cubicBezTo>
                            <a:pt x="7020" y="61421"/>
                            <a:pt x="13988" y="117410"/>
                            <a:pt x="20956" y="173398"/>
                          </a:cubicBezTo>
                          <a:cubicBezTo>
                            <a:pt x="21873" y="180611"/>
                            <a:pt x="33303" y="180672"/>
                            <a:pt x="32386" y="173398"/>
                          </a:cubicBezTo>
                          <a:cubicBezTo>
                            <a:pt x="25418" y="117410"/>
                            <a:pt x="18450" y="61421"/>
                            <a:pt x="11482" y="5432"/>
                          </a:cubicBezTo>
                          <a:cubicBezTo>
                            <a:pt x="10626" y="-1780"/>
                            <a:pt x="-865" y="-1841"/>
                            <a:pt x="52" y="5432"/>
                          </a:cubicBezTo>
                          <a:lnTo>
                            <a:pt x="52" y="5432"/>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sp>
                  <p:nvSpPr>
                    <p:cNvPr id="226" name="任意多边形: 形状 225"/>
                    <p:cNvSpPr/>
                    <p:nvPr/>
                  </p:nvSpPr>
                  <p:spPr>
                    <a:xfrm flipH="1">
                      <a:off x="7104720" y="2357825"/>
                      <a:ext cx="36471" cy="264003"/>
                    </a:xfrm>
                    <a:custGeom>
                      <a:avLst/>
                      <a:gdLst>
                        <a:gd name="connsiteX0" fmla="*/ 52 w 20103"/>
                        <a:gd name="connsiteY0" fmla="*/ 5409 h 124194"/>
                        <a:gd name="connsiteX1" fmla="*/ 8670 w 20103"/>
                        <a:gd name="connsiteY1" fmla="*/ 118670 h 124194"/>
                        <a:gd name="connsiteX2" fmla="*/ 20100 w 20103"/>
                        <a:gd name="connsiteY2" fmla="*/ 118670 h 124194"/>
                        <a:gd name="connsiteX3" fmla="*/ 11482 w 20103"/>
                        <a:gd name="connsiteY3" fmla="*/ 5409 h 124194"/>
                        <a:gd name="connsiteX4" fmla="*/ 52 w 20103"/>
                        <a:gd name="connsiteY4" fmla="*/ 5409 h 124194"/>
                        <a:gd name="connsiteX5" fmla="*/ 52 w 20103"/>
                        <a:gd name="connsiteY5" fmla="*/ 5409 h 12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 h="124194">
                          <a:moveTo>
                            <a:pt x="52" y="5409"/>
                          </a:moveTo>
                          <a:cubicBezTo>
                            <a:pt x="4698" y="43000"/>
                            <a:pt x="7570" y="80774"/>
                            <a:pt x="8670" y="118670"/>
                          </a:cubicBezTo>
                          <a:cubicBezTo>
                            <a:pt x="8915" y="126005"/>
                            <a:pt x="20345" y="126066"/>
                            <a:pt x="20100" y="118670"/>
                          </a:cubicBezTo>
                          <a:cubicBezTo>
                            <a:pt x="19000" y="80774"/>
                            <a:pt x="16128" y="43061"/>
                            <a:pt x="11482" y="5409"/>
                          </a:cubicBezTo>
                          <a:cubicBezTo>
                            <a:pt x="10565" y="-1742"/>
                            <a:pt x="-865" y="-1864"/>
                            <a:pt x="52" y="5409"/>
                          </a:cubicBezTo>
                          <a:lnTo>
                            <a:pt x="52" y="5409"/>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sp>
                  <p:nvSpPr>
                    <p:cNvPr id="227" name="任意多边形: 形状 226"/>
                    <p:cNvSpPr/>
                    <p:nvPr/>
                  </p:nvSpPr>
                  <p:spPr>
                    <a:xfrm flipH="1">
                      <a:off x="7058733" y="2416321"/>
                      <a:ext cx="34196" cy="161568"/>
                    </a:xfrm>
                    <a:custGeom>
                      <a:avLst/>
                      <a:gdLst>
                        <a:gd name="connsiteX0" fmla="*/ 40 w 18849"/>
                        <a:gd name="connsiteY0" fmla="*/ 5455 h 76006"/>
                        <a:gd name="connsiteX1" fmla="*/ 7374 w 18849"/>
                        <a:gd name="connsiteY1" fmla="*/ 70551 h 76006"/>
                        <a:gd name="connsiteX2" fmla="*/ 18804 w 18849"/>
                        <a:gd name="connsiteY2" fmla="*/ 70551 h 76006"/>
                        <a:gd name="connsiteX3" fmla="*/ 11470 w 18849"/>
                        <a:gd name="connsiteY3" fmla="*/ 5455 h 76006"/>
                        <a:gd name="connsiteX4" fmla="*/ 40 w 18849"/>
                        <a:gd name="connsiteY4" fmla="*/ 5455 h 76006"/>
                        <a:gd name="connsiteX5" fmla="*/ 40 w 18849"/>
                        <a:gd name="connsiteY5" fmla="*/ 5455 h 7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49" h="76006">
                          <a:moveTo>
                            <a:pt x="40" y="5455"/>
                          </a:moveTo>
                          <a:cubicBezTo>
                            <a:pt x="2485" y="27154"/>
                            <a:pt x="4929" y="48853"/>
                            <a:pt x="7374" y="70551"/>
                          </a:cubicBezTo>
                          <a:cubicBezTo>
                            <a:pt x="8169" y="77764"/>
                            <a:pt x="19660" y="77886"/>
                            <a:pt x="18804" y="70551"/>
                          </a:cubicBezTo>
                          <a:cubicBezTo>
                            <a:pt x="16359" y="48853"/>
                            <a:pt x="13915" y="27154"/>
                            <a:pt x="11470" y="5455"/>
                          </a:cubicBezTo>
                          <a:cubicBezTo>
                            <a:pt x="10675" y="-1757"/>
                            <a:pt x="-755" y="-1879"/>
                            <a:pt x="40" y="5455"/>
                          </a:cubicBezTo>
                          <a:lnTo>
                            <a:pt x="40" y="5455"/>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grpSp>
              <p:grpSp>
                <p:nvGrpSpPr>
                  <p:cNvPr id="160" name="组合 159"/>
                  <p:cNvGrpSpPr/>
                  <p:nvPr/>
                </p:nvGrpSpPr>
                <p:grpSpPr>
                  <a:xfrm rot="2225573" flipH="1">
                    <a:off x="9492184" y="3397285"/>
                    <a:ext cx="531071" cy="615314"/>
                    <a:chOff x="9280238" y="1198661"/>
                    <a:chExt cx="292727" cy="289460"/>
                  </a:xfrm>
                </p:grpSpPr>
                <p:sp>
                  <p:nvSpPr>
                    <p:cNvPr id="215" name="任意多边形: 形状 214"/>
                    <p:cNvSpPr/>
                    <p:nvPr/>
                  </p:nvSpPr>
                  <p:spPr>
                    <a:xfrm>
                      <a:off x="9280238" y="1308533"/>
                      <a:ext cx="28053" cy="73050"/>
                    </a:xfrm>
                    <a:custGeom>
                      <a:avLst/>
                      <a:gdLst>
                        <a:gd name="connsiteX0" fmla="*/ 86 w 28053"/>
                        <a:gd name="connsiteY0" fmla="*/ 7200 h 73050"/>
                        <a:gd name="connsiteX1" fmla="*/ 16651 w 28053"/>
                        <a:gd name="connsiteY1" fmla="*/ 69179 h 73050"/>
                        <a:gd name="connsiteX2" fmla="*/ 27652 w 28053"/>
                        <a:gd name="connsiteY2" fmla="*/ 66122 h 73050"/>
                        <a:gd name="connsiteX3" fmla="*/ 11088 w 28053"/>
                        <a:gd name="connsiteY3" fmla="*/ 4144 h 73050"/>
                        <a:gd name="connsiteX4" fmla="*/ 86 w 28053"/>
                        <a:gd name="connsiteY4" fmla="*/ 7200 h 73050"/>
                        <a:gd name="connsiteX5" fmla="*/ 86 w 28053"/>
                        <a:gd name="connsiteY5" fmla="*/ 7200 h 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53" h="73050">
                          <a:moveTo>
                            <a:pt x="86" y="7200"/>
                          </a:moveTo>
                          <a:cubicBezTo>
                            <a:pt x="3570" y="28410"/>
                            <a:pt x="9071" y="49008"/>
                            <a:pt x="16651" y="69179"/>
                          </a:cubicBezTo>
                          <a:cubicBezTo>
                            <a:pt x="19217" y="76024"/>
                            <a:pt x="30281" y="73029"/>
                            <a:pt x="27652" y="66122"/>
                          </a:cubicBezTo>
                          <a:cubicBezTo>
                            <a:pt x="20073" y="46013"/>
                            <a:pt x="14572" y="25415"/>
                            <a:pt x="11088" y="4144"/>
                          </a:cubicBezTo>
                          <a:cubicBezTo>
                            <a:pt x="9926" y="-3130"/>
                            <a:pt x="-1075" y="-13"/>
                            <a:pt x="86" y="7200"/>
                          </a:cubicBezTo>
                          <a:lnTo>
                            <a:pt x="86" y="7200"/>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sp>
                  <p:nvSpPr>
                    <p:cNvPr id="216" name="任意多边形: 形状 215"/>
                    <p:cNvSpPr/>
                    <p:nvPr/>
                  </p:nvSpPr>
                  <p:spPr>
                    <a:xfrm>
                      <a:off x="9307951" y="1274209"/>
                      <a:ext cx="26902" cy="124639"/>
                    </a:xfrm>
                    <a:custGeom>
                      <a:avLst/>
                      <a:gdLst>
                        <a:gd name="connsiteX0" fmla="*/ 61 w 26902"/>
                        <a:gd name="connsiteY0" fmla="*/ 7173 h 124639"/>
                        <a:gd name="connsiteX1" fmla="*/ 15831 w 26902"/>
                        <a:gd name="connsiteY1" fmla="*/ 120495 h 124639"/>
                        <a:gd name="connsiteX2" fmla="*/ 26833 w 26902"/>
                        <a:gd name="connsiteY2" fmla="*/ 117439 h 124639"/>
                        <a:gd name="connsiteX3" fmla="*/ 11064 w 26902"/>
                        <a:gd name="connsiteY3" fmla="*/ 4117 h 124639"/>
                        <a:gd name="connsiteX4" fmla="*/ 61 w 26902"/>
                        <a:gd name="connsiteY4" fmla="*/ 7173 h 124639"/>
                        <a:gd name="connsiteX5" fmla="*/ 61 w 26902"/>
                        <a:gd name="connsiteY5" fmla="*/ 7173 h 12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2" h="124639">
                          <a:moveTo>
                            <a:pt x="61" y="7173"/>
                          </a:moveTo>
                          <a:cubicBezTo>
                            <a:pt x="5318" y="44947"/>
                            <a:pt x="10574" y="82721"/>
                            <a:pt x="15831" y="120495"/>
                          </a:cubicBezTo>
                          <a:cubicBezTo>
                            <a:pt x="16870" y="127769"/>
                            <a:pt x="27873" y="124652"/>
                            <a:pt x="26833" y="117439"/>
                          </a:cubicBezTo>
                          <a:cubicBezTo>
                            <a:pt x="21577" y="79665"/>
                            <a:pt x="16320" y="41891"/>
                            <a:pt x="11064" y="4117"/>
                          </a:cubicBezTo>
                          <a:cubicBezTo>
                            <a:pt x="10086" y="-3095"/>
                            <a:pt x="-917" y="-39"/>
                            <a:pt x="61" y="7173"/>
                          </a:cubicBezTo>
                          <a:lnTo>
                            <a:pt x="61" y="7173"/>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sp>
                  <p:nvSpPr>
                    <p:cNvPr id="217" name="任意多边形: 形状 216"/>
                    <p:cNvSpPr/>
                    <p:nvPr/>
                  </p:nvSpPr>
                  <p:spPr>
                    <a:xfrm>
                      <a:off x="9335701" y="1264341"/>
                      <a:ext cx="53268" cy="203495"/>
                    </a:xfrm>
                    <a:custGeom>
                      <a:avLst/>
                      <a:gdLst>
                        <a:gd name="connsiteX0" fmla="*/ 61 w 53268"/>
                        <a:gd name="connsiteY0" fmla="*/ 7200 h 203495"/>
                        <a:gd name="connsiteX1" fmla="*/ 41992 w 53268"/>
                        <a:gd name="connsiteY1" fmla="*/ 199493 h 203495"/>
                        <a:gd name="connsiteX2" fmla="*/ 52993 w 53268"/>
                        <a:gd name="connsiteY2" fmla="*/ 196437 h 203495"/>
                        <a:gd name="connsiteX3" fmla="*/ 11063 w 53268"/>
                        <a:gd name="connsiteY3" fmla="*/ 4144 h 203495"/>
                        <a:gd name="connsiteX4" fmla="*/ 61 w 53268"/>
                        <a:gd name="connsiteY4" fmla="*/ 7200 h 203495"/>
                        <a:gd name="connsiteX5" fmla="*/ 61 w 53268"/>
                        <a:gd name="connsiteY5" fmla="*/ 7200 h 20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68" h="203495">
                          <a:moveTo>
                            <a:pt x="61" y="7200"/>
                          </a:moveTo>
                          <a:cubicBezTo>
                            <a:pt x="8924" y="72357"/>
                            <a:pt x="22921" y="136597"/>
                            <a:pt x="41992" y="199493"/>
                          </a:cubicBezTo>
                          <a:cubicBezTo>
                            <a:pt x="44131" y="206522"/>
                            <a:pt x="55133" y="203527"/>
                            <a:pt x="52993" y="196437"/>
                          </a:cubicBezTo>
                          <a:cubicBezTo>
                            <a:pt x="33923" y="133541"/>
                            <a:pt x="19926" y="69301"/>
                            <a:pt x="11063" y="4144"/>
                          </a:cubicBezTo>
                          <a:cubicBezTo>
                            <a:pt x="10086" y="-3130"/>
                            <a:pt x="-917" y="-13"/>
                            <a:pt x="61" y="7200"/>
                          </a:cubicBezTo>
                          <a:lnTo>
                            <a:pt x="61" y="7200"/>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sp>
                  <p:nvSpPr>
                    <p:cNvPr id="218" name="任意多边形: 形状 217"/>
                    <p:cNvSpPr/>
                    <p:nvPr/>
                  </p:nvSpPr>
                  <p:spPr>
                    <a:xfrm>
                      <a:off x="9378464" y="1267645"/>
                      <a:ext cx="45594" cy="206715"/>
                    </a:xfrm>
                    <a:custGeom>
                      <a:avLst/>
                      <a:gdLst>
                        <a:gd name="connsiteX0" fmla="*/ 24 w 45594"/>
                        <a:gd name="connsiteY0" fmla="*/ 5486 h 206715"/>
                        <a:gd name="connsiteX1" fmla="*/ 34375 w 45594"/>
                        <a:gd name="connsiteY1" fmla="*/ 202669 h 206715"/>
                        <a:gd name="connsiteX2" fmla="*/ 45376 w 45594"/>
                        <a:gd name="connsiteY2" fmla="*/ 199612 h 206715"/>
                        <a:gd name="connsiteX3" fmla="*/ 11454 w 45594"/>
                        <a:gd name="connsiteY3" fmla="*/ 5425 h 206715"/>
                        <a:gd name="connsiteX4" fmla="*/ 24 w 45594"/>
                        <a:gd name="connsiteY4" fmla="*/ 5486 h 206715"/>
                        <a:gd name="connsiteX5" fmla="*/ 24 w 45594"/>
                        <a:gd name="connsiteY5" fmla="*/ 5486 h 20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94" h="206715">
                          <a:moveTo>
                            <a:pt x="24" y="5486"/>
                          </a:moveTo>
                          <a:cubicBezTo>
                            <a:pt x="5952" y="72110"/>
                            <a:pt x="17382" y="138000"/>
                            <a:pt x="34375" y="202669"/>
                          </a:cubicBezTo>
                          <a:cubicBezTo>
                            <a:pt x="36269" y="209759"/>
                            <a:pt x="47272" y="206764"/>
                            <a:pt x="45376" y="199612"/>
                          </a:cubicBezTo>
                          <a:cubicBezTo>
                            <a:pt x="28629" y="135922"/>
                            <a:pt x="17260" y="71010"/>
                            <a:pt x="11454" y="5425"/>
                          </a:cubicBezTo>
                          <a:cubicBezTo>
                            <a:pt x="10843" y="-1788"/>
                            <a:pt x="-587" y="-1849"/>
                            <a:pt x="24" y="5486"/>
                          </a:cubicBezTo>
                          <a:lnTo>
                            <a:pt x="24" y="5486"/>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sp>
                  <p:nvSpPr>
                    <p:cNvPr id="219" name="任意多边形: 形状 218"/>
                    <p:cNvSpPr/>
                    <p:nvPr/>
                  </p:nvSpPr>
                  <p:spPr>
                    <a:xfrm>
                      <a:off x="9409418" y="1260875"/>
                      <a:ext cx="48736" cy="227246"/>
                    </a:xfrm>
                    <a:custGeom>
                      <a:avLst/>
                      <a:gdLst>
                        <a:gd name="connsiteX0" fmla="*/ 59 w 48736"/>
                        <a:gd name="connsiteY0" fmla="*/ 5409 h 227246"/>
                        <a:gd name="connsiteX1" fmla="*/ 37589 w 48736"/>
                        <a:gd name="connsiteY1" fmla="*/ 223130 h 227246"/>
                        <a:gd name="connsiteX2" fmla="*/ 48591 w 48736"/>
                        <a:gd name="connsiteY2" fmla="*/ 220073 h 227246"/>
                        <a:gd name="connsiteX3" fmla="*/ 11489 w 48736"/>
                        <a:gd name="connsiteY3" fmla="*/ 5409 h 227246"/>
                        <a:gd name="connsiteX4" fmla="*/ 59 w 48736"/>
                        <a:gd name="connsiteY4" fmla="*/ 5409 h 227246"/>
                        <a:gd name="connsiteX5" fmla="*/ 59 w 48736"/>
                        <a:gd name="connsiteY5" fmla="*/ 5409 h 22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36" h="227246">
                          <a:moveTo>
                            <a:pt x="59" y="5409"/>
                          </a:moveTo>
                          <a:cubicBezTo>
                            <a:pt x="9717" y="78451"/>
                            <a:pt x="22186" y="151066"/>
                            <a:pt x="37589" y="223130"/>
                          </a:cubicBezTo>
                          <a:cubicBezTo>
                            <a:pt x="39117" y="230342"/>
                            <a:pt x="50119" y="227286"/>
                            <a:pt x="48591" y="220073"/>
                          </a:cubicBezTo>
                          <a:cubicBezTo>
                            <a:pt x="33372" y="149049"/>
                            <a:pt x="20964" y="77412"/>
                            <a:pt x="11489" y="5409"/>
                          </a:cubicBezTo>
                          <a:cubicBezTo>
                            <a:pt x="10512" y="-1742"/>
                            <a:pt x="-919" y="-1864"/>
                            <a:pt x="59" y="5409"/>
                          </a:cubicBezTo>
                          <a:lnTo>
                            <a:pt x="59" y="5409"/>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sp>
                  <p:nvSpPr>
                    <p:cNvPr id="220" name="任意多边形: 形状 219"/>
                    <p:cNvSpPr/>
                    <p:nvPr/>
                  </p:nvSpPr>
                  <p:spPr>
                    <a:xfrm>
                      <a:off x="9442422" y="1198661"/>
                      <a:ext cx="46156" cy="261982"/>
                    </a:xfrm>
                    <a:custGeom>
                      <a:avLst/>
                      <a:gdLst>
                        <a:gd name="connsiteX0" fmla="*/ 61 w 46156"/>
                        <a:gd name="connsiteY0" fmla="*/ 7173 h 261982"/>
                        <a:gd name="connsiteX1" fmla="*/ 35085 w 46156"/>
                        <a:gd name="connsiteY1" fmla="*/ 257839 h 261982"/>
                        <a:gd name="connsiteX2" fmla="*/ 46087 w 46156"/>
                        <a:gd name="connsiteY2" fmla="*/ 254783 h 261982"/>
                        <a:gd name="connsiteX3" fmla="*/ 11064 w 46156"/>
                        <a:gd name="connsiteY3" fmla="*/ 4117 h 261982"/>
                        <a:gd name="connsiteX4" fmla="*/ 61 w 46156"/>
                        <a:gd name="connsiteY4" fmla="*/ 7173 h 261982"/>
                        <a:gd name="connsiteX5" fmla="*/ 61 w 46156"/>
                        <a:gd name="connsiteY5" fmla="*/ 7173 h 26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56" h="261982">
                          <a:moveTo>
                            <a:pt x="61" y="7173"/>
                          </a:moveTo>
                          <a:cubicBezTo>
                            <a:pt x="11736" y="90729"/>
                            <a:pt x="23410" y="174284"/>
                            <a:pt x="35085" y="257839"/>
                          </a:cubicBezTo>
                          <a:cubicBezTo>
                            <a:pt x="36124" y="265112"/>
                            <a:pt x="47126" y="261995"/>
                            <a:pt x="46087" y="254783"/>
                          </a:cubicBezTo>
                          <a:cubicBezTo>
                            <a:pt x="34413" y="171228"/>
                            <a:pt x="22738" y="87672"/>
                            <a:pt x="11064" y="4117"/>
                          </a:cubicBezTo>
                          <a:cubicBezTo>
                            <a:pt x="10086" y="-3095"/>
                            <a:pt x="-917" y="-39"/>
                            <a:pt x="61" y="7173"/>
                          </a:cubicBezTo>
                          <a:lnTo>
                            <a:pt x="61" y="7173"/>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sp>
                  <p:nvSpPr>
                    <p:cNvPr id="221" name="任意多边形: 形状 220"/>
                    <p:cNvSpPr/>
                    <p:nvPr/>
                  </p:nvSpPr>
                  <p:spPr>
                    <a:xfrm>
                      <a:off x="9481611" y="1236831"/>
                      <a:ext cx="32437" cy="178830"/>
                    </a:xfrm>
                    <a:custGeom>
                      <a:avLst/>
                      <a:gdLst>
                        <a:gd name="connsiteX0" fmla="*/ 52 w 32437"/>
                        <a:gd name="connsiteY0" fmla="*/ 5432 h 178830"/>
                        <a:gd name="connsiteX1" fmla="*/ 20956 w 32437"/>
                        <a:gd name="connsiteY1" fmla="*/ 173398 h 178830"/>
                        <a:gd name="connsiteX2" fmla="*/ 32386 w 32437"/>
                        <a:gd name="connsiteY2" fmla="*/ 173398 h 178830"/>
                        <a:gd name="connsiteX3" fmla="*/ 11482 w 32437"/>
                        <a:gd name="connsiteY3" fmla="*/ 5432 h 178830"/>
                        <a:gd name="connsiteX4" fmla="*/ 52 w 32437"/>
                        <a:gd name="connsiteY4" fmla="*/ 5432 h 178830"/>
                        <a:gd name="connsiteX5" fmla="*/ 52 w 32437"/>
                        <a:gd name="connsiteY5" fmla="*/ 5432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37" h="178830">
                          <a:moveTo>
                            <a:pt x="52" y="5432"/>
                          </a:moveTo>
                          <a:cubicBezTo>
                            <a:pt x="7020" y="61421"/>
                            <a:pt x="13988" y="117410"/>
                            <a:pt x="20956" y="173398"/>
                          </a:cubicBezTo>
                          <a:cubicBezTo>
                            <a:pt x="21873" y="180611"/>
                            <a:pt x="33303" y="180672"/>
                            <a:pt x="32386" y="173398"/>
                          </a:cubicBezTo>
                          <a:cubicBezTo>
                            <a:pt x="25418" y="117410"/>
                            <a:pt x="18450" y="61421"/>
                            <a:pt x="11482" y="5432"/>
                          </a:cubicBezTo>
                          <a:cubicBezTo>
                            <a:pt x="10626" y="-1780"/>
                            <a:pt x="-865" y="-1841"/>
                            <a:pt x="52" y="5432"/>
                          </a:cubicBezTo>
                          <a:lnTo>
                            <a:pt x="52" y="5432"/>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sp>
                  <p:nvSpPr>
                    <p:cNvPr id="222" name="任意多边形: 形状 221"/>
                    <p:cNvSpPr/>
                    <p:nvPr/>
                  </p:nvSpPr>
                  <p:spPr>
                    <a:xfrm>
                      <a:off x="9527453" y="1267538"/>
                      <a:ext cx="20103" cy="124194"/>
                    </a:xfrm>
                    <a:custGeom>
                      <a:avLst/>
                      <a:gdLst>
                        <a:gd name="connsiteX0" fmla="*/ 52 w 20103"/>
                        <a:gd name="connsiteY0" fmla="*/ 5409 h 124194"/>
                        <a:gd name="connsiteX1" fmla="*/ 8670 w 20103"/>
                        <a:gd name="connsiteY1" fmla="*/ 118670 h 124194"/>
                        <a:gd name="connsiteX2" fmla="*/ 20100 w 20103"/>
                        <a:gd name="connsiteY2" fmla="*/ 118670 h 124194"/>
                        <a:gd name="connsiteX3" fmla="*/ 11482 w 20103"/>
                        <a:gd name="connsiteY3" fmla="*/ 5409 h 124194"/>
                        <a:gd name="connsiteX4" fmla="*/ 52 w 20103"/>
                        <a:gd name="connsiteY4" fmla="*/ 5409 h 124194"/>
                        <a:gd name="connsiteX5" fmla="*/ 52 w 20103"/>
                        <a:gd name="connsiteY5" fmla="*/ 5409 h 12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 h="124194">
                          <a:moveTo>
                            <a:pt x="52" y="5409"/>
                          </a:moveTo>
                          <a:cubicBezTo>
                            <a:pt x="4698" y="43000"/>
                            <a:pt x="7570" y="80774"/>
                            <a:pt x="8670" y="118670"/>
                          </a:cubicBezTo>
                          <a:cubicBezTo>
                            <a:pt x="8915" y="126005"/>
                            <a:pt x="20345" y="126066"/>
                            <a:pt x="20100" y="118670"/>
                          </a:cubicBezTo>
                          <a:cubicBezTo>
                            <a:pt x="19000" y="80774"/>
                            <a:pt x="16128" y="43061"/>
                            <a:pt x="11482" y="5409"/>
                          </a:cubicBezTo>
                          <a:cubicBezTo>
                            <a:pt x="10565" y="-1742"/>
                            <a:pt x="-865" y="-1864"/>
                            <a:pt x="52" y="5409"/>
                          </a:cubicBezTo>
                          <a:lnTo>
                            <a:pt x="52" y="5409"/>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sp>
                  <p:nvSpPr>
                    <p:cNvPr id="223" name="任意多边形: 形状 222"/>
                    <p:cNvSpPr/>
                    <p:nvPr/>
                  </p:nvSpPr>
                  <p:spPr>
                    <a:xfrm>
                      <a:off x="9554116" y="1295058"/>
                      <a:ext cx="18849" cy="76006"/>
                    </a:xfrm>
                    <a:custGeom>
                      <a:avLst/>
                      <a:gdLst>
                        <a:gd name="connsiteX0" fmla="*/ 40 w 18849"/>
                        <a:gd name="connsiteY0" fmla="*/ 5455 h 76006"/>
                        <a:gd name="connsiteX1" fmla="*/ 7374 w 18849"/>
                        <a:gd name="connsiteY1" fmla="*/ 70551 h 76006"/>
                        <a:gd name="connsiteX2" fmla="*/ 18804 w 18849"/>
                        <a:gd name="connsiteY2" fmla="*/ 70551 h 76006"/>
                        <a:gd name="connsiteX3" fmla="*/ 11470 w 18849"/>
                        <a:gd name="connsiteY3" fmla="*/ 5455 h 76006"/>
                        <a:gd name="connsiteX4" fmla="*/ 40 w 18849"/>
                        <a:gd name="connsiteY4" fmla="*/ 5455 h 76006"/>
                        <a:gd name="connsiteX5" fmla="*/ 40 w 18849"/>
                        <a:gd name="connsiteY5" fmla="*/ 5455 h 7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49" h="76006">
                          <a:moveTo>
                            <a:pt x="40" y="5455"/>
                          </a:moveTo>
                          <a:cubicBezTo>
                            <a:pt x="2485" y="27154"/>
                            <a:pt x="4929" y="48853"/>
                            <a:pt x="7374" y="70551"/>
                          </a:cubicBezTo>
                          <a:cubicBezTo>
                            <a:pt x="8169" y="77764"/>
                            <a:pt x="19660" y="77886"/>
                            <a:pt x="18804" y="70551"/>
                          </a:cubicBezTo>
                          <a:cubicBezTo>
                            <a:pt x="16359" y="48853"/>
                            <a:pt x="13915" y="27154"/>
                            <a:pt x="11470" y="5455"/>
                          </a:cubicBezTo>
                          <a:cubicBezTo>
                            <a:pt x="10675" y="-1757"/>
                            <a:pt x="-755" y="-1879"/>
                            <a:pt x="40" y="5455"/>
                          </a:cubicBezTo>
                          <a:lnTo>
                            <a:pt x="40" y="5455"/>
                          </a:lnTo>
                          <a:close/>
                        </a:path>
                      </a:pathLst>
                    </a:custGeom>
                    <a:solidFill>
                      <a:srgbClr val="F2CF3D"/>
                    </a:solidFill>
                    <a:ln w="6112" cap="flat">
                      <a:noFill/>
                      <a:prstDash val="solid"/>
                      <a:miter/>
                    </a:ln>
                  </p:spPr>
                  <p:txBody>
                    <a:bodyPr rtlCol="0" anchor="ctr"/>
                    <a:lstStyle/>
                    <a:p>
                      <a:endParaRPr lang="zh-CN" altLang="en-US">
                        <a:cs typeface="汉仪君黑-55W" panose="00020600040101010101" charset="-122"/>
                      </a:endParaRPr>
                    </a:p>
                  </p:txBody>
                </p:sp>
              </p:grpSp>
              <p:grpSp>
                <p:nvGrpSpPr>
                  <p:cNvPr id="161" name="组合 160"/>
                  <p:cNvGrpSpPr/>
                  <p:nvPr/>
                </p:nvGrpSpPr>
                <p:grpSpPr>
                  <a:xfrm>
                    <a:off x="9201097" y="2641304"/>
                    <a:ext cx="1175209" cy="1441274"/>
                    <a:chOff x="7742527" y="458403"/>
                    <a:chExt cx="811382" cy="995077"/>
                  </a:xfrm>
                </p:grpSpPr>
                <p:sp>
                  <p:nvSpPr>
                    <p:cNvPr id="162" name="任意多边形: 形状 161"/>
                    <p:cNvSpPr/>
                    <p:nvPr/>
                  </p:nvSpPr>
                  <p:spPr>
                    <a:xfrm>
                      <a:off x="7830196" y="550367"/>
                      <a:ext cx="686580" cy="68351"/>
                    </a:xfrm>
                    <a:custGeom>
                      <a:avLst/>
                      <a:gdLst>
                        <a:gd name="connsiteX0" fmla="*/ 5627 w 686580"/>
                        <a:gd name="connsiteY0" fmla="*/ 47549 h 68351"/>
                        <a:gd name="connsiteX1" fmla="*/ 270117 w 686580"/>
                        <a:gd name="connsiteY1" fmla="*/ 68351 h 68351"/>
                        <a:gd name="connsiteX2" fmla="*/ 534608 w 686580"/>
                        <a:gd name="connsiteY2" fmla="*/ 47549 h 68351"/>
                        <a:gd name="connsiteX3" fmla="*/ 605931 w 686580"/>
                        <a:gd name="connsiteY3" fmla="*/ 35662 h 68351"/>
                        <a:gd name="connsiteX4" fmla="*/ 641592 w 686580"/>
                        <a:gd name="connsiteY4" fmla="*/ 26746 h 68351"/>
                        <a:gd name="connsiteX5" fmla="*/ 680226 w 686580"/>
                        <a:gd name="connsiteY5" fmla="*/ 17831 h 68351"/>
                        <a:gd name="connsiteX6" fmla="*/ 677254 w 686580"/>
                        <a:gd name="connsiteY6" fmla="*/ 0 h 68351"/>
                        <a:gd name="connsiteX7" fmla="*/ 611874 w 686580"/>
                        <a:gd name="connsiteY7" fmla="*/ 14859 h 68351"/>
                        <a:gd name="connsiteX8" fmla="*/ 546494 w 686580"/>
                        <a:gd name="connsiteY8" fmla="*/ 26746 h 68351"/>
                        <a:gd name="connsiteX9" fmla="*/ 415736 w 686580"/>
                        <a:gd name="connsiteY9" fmla="*/ 44577 h 68351"/>
                        <a:gd name="connsiteX10" fmla="*/ 154217 w 686580"/>
                        <a:gd name="connsiteY10" fmla="*/ 47549 h 68351"/>
                        <a:gd name="connsiteX11" fmla="*/ 5627 w 686580"/>
                        <a:gd name="connsiteY11" fmla="*/ 32690 h 68351"/>
                        <a:gd name="connsiteX12" fmla="*/ 5627 w 686580"/>
                        <a:gd name="connsiteY12" fmla="*/ 47549 h 68351"/>
                        <a:gd name="connsiteX13" fmla="*/ 5627 w 686580"/>
                        <a:gd name="connsiteY13" fmla="*/ 47549 h 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580" h="68351">
                          <a:moveTo>
                            <a:pt x="5627" y="47549"/>
                          </a:moveTo>
                          <a:cubicBezTo>
                            <a:pt x="91809" y="62408"/>
                            <a:pt x="180963" y="68351"/>
                            <a:pt x="270117" y="68351"/>
                          </a:cubicBezTo>
                          <a:cubicBezTo>
                            <a:pt x="359271" y="68351"/>
                            <a:pt x="448425" y="62408"/>
                            <a:pt x="534608" y="47549"/>
                          </a:cubicBezTo>
                          <a:cubicBezTo>
                            <a:pt x="558382" y="44577"/>
                            <a:pt x="582156" y="38633"/>
                            <a:pt x="605931" y="35662"/>
                          </a:cubicBezTo>
                          <a:cubicBezTo>
                            <a:pt x="617818" y="32690"/>
                            <a:pt x="629705" y="29718"/>
                            <a:pt x="641592" y="26746"/>
                          </a:cubicBezTo>
                          <a:cubicBezTo>
                            <a:pt x="653479" y="23774"/>
                            <a:pt x="668338" y="20803"/>
                            <a:pt x="680226" y="17831"/>
                          </a:cubicBezTo>
                          <a:cubicBezTo>
                            <a:pt x="689141" y="14859"/>
                            <a:pt x="689141" y="0"/>
                            <a:pt x="677254" y="0"/>
                          </a:cubicBezTo>
                          <a:cubicBezTo>
                            <a:pt x="656451" y="2972"/>
                            <a:pt x="632677" y="8915"/>
                            <a:pt x="611874" y="14859"/>
                          </a:cubicBezTo>
                          <a:cubicBezTo>
                            <a:pt x="591071" y="17831"/>
                            <a:pt x="570269" y="23774"/>
                            <a:pt x="546494" y="26746"/>
                          </a:cubicBezTo>
                          <a:cubicBezTo>
                            <a:pt x="504889" y="32690"/>
                            <a:pt x="460313" y="38633"/>
                            <a:pt x="415736" y="44577"/>
                          </a:cubicBezTo>
                          <a:cubicBezTo>
                            <a:pt x="329553" y="53492"/>
                            <a:pt x="240399" y="53492"/>
                            <a:pt x="154217" y="47549"/>
                          </a:cubicBezTo>
                          <a:cubicBezTo>
                            <a:pt x="103696" y="44577"/>
                            <a:pt x="56148" y="38633"/>
                            <a:pt x="5627" y="32690"/>
                          </a:cubicBezTo>
                          <a:cubicBezTo>
                            <a:pt x="-317" y="32690"/>
                            <a:pt x="-3289" y="47549"/>
                            <a:pt x="5627" y="47549"/>
                          </a:cubicBezTo>
                          <a:lnTo>
                            <a:pt x="5627" y="4754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63" name="任意多边形: 形状 162"/>
                    <p:cNvSpPr/>
                    <p:nvPr/>
                  </p:nvSpPr>
                  <p:spPr>
                    <a:xfrm>
                      <a:off x="7801813" y="458403"/>
                      <a:ext cx="712695" cy="148427"/>
                    </a:xfrm>
                    <a:custGeom>
                      <a:avLst/>
                      <a:gdLst>
                        <a:gd name="connsiteX0" fmla="*/ 22124 w 712695"/>
                        <a:gd name="connsiteY0" fmla="*/ 136541 h 148427"/>
                        <a:gd name="connsiteX1" fmla="*/ 22124 w 712695"/>
                        <a:gd name="connsiteY1" fmla="*/ 109795 h 148427"/>
                        <a:gd name="connsiteX2" fmla="*/ 48869 w 712695"/>
                        <a:gd name="connsiteY2" fmla="*/ 88992 h 148427"/>
                        <a:gd name="connsiteX3" fmla="*/ 117221 w 712695"/>
                        <a:gd name="connsiteY3" fmla="*/ 62246 h 148427"/>
                        <a:gd name="connsiteX4" fmla="*/ 265811 w 712695"/>
                        <a:gd name="connsiteY4" fmla="*/ 26584 h 148427"/>
                        <a:gd name="connsiteX5" fmla="*/ 568934 w 712695"/>
                        <a:gd name="connsiteY5" fmla="*/ 38471 h 148427"/>
                        <a:gd name="connsiteX6" fmla="*/ 649173 w 712695"/>
                        <a:gd name="connsiteY6" fmla="*/ 62246 h 148427"/>
                        <a:gd name="connsiteX7" fmla="*/ 687807 w 712695"/>
                        <a:gd name="connsiteY7" fmla="*/ 77105 h 148427"/>
                        <a:gd name="connsiteX8" fmla="*/ 696722 w 712695"/>
                        <a:gd name="connsiteY8" fmla="*/ 88992 h 148427"/>
                        <a:gd name="connsiteX9" fmla="*/ 690779 w 712695"/>
                        <a:gd name="connsiteY9" fmla="*/ 97907 h 148427"/>
                        <a:gd name="connsiteX10" fmla="*/ 687807 w 712695"/>
                        <a:gd name="connsiteY10" fmla="*/ 112766 h 148427"/>
                        <a:gd name="connsiteX11" fmla="*/ 711581 w 712695"/>
                        <a:gd name="connsiteY11" fmla="*/ 97907 h 148427"/>
                        <a:gd name="connsiteX12" fmla="*/ 702666 w 712695"/>
                        <a:gd name="connsiteY12" fmla="*/ 68189 h 148427"/>
                        <a:gd name="connsiteX13" fmla="*/ 667004 w 712695"/>
                        <a:gd name="connsiteY13" fmla="*/ 50359 h 148427"/>
                        <a:gd name="connsiteX14" fmla="*/ 625399 w 712695"/>
                        <a:gd name="connsiteY14" fmla="*/ 35500 h 148427"/>
                        <a:gd name="connsiteX15" fmla="*/ 456006 w 712695"/>
                        <a:gd name="connsiteY15" fmla="*/ 2810 h 148427"/>
                        <a:gd name="connsiteX16" fmla="*/ 114249 w 712695"/>
                        <a:gd name="connsiteY16" fmla="*/ 44415 h 148427"/>
                        <a:gd name="connsiteX17" fmla="*/ 69672 w 712695"/>
                        <a:gd name="connsiteY17" fmla="*/ 62246 h 148427"/>
                        <a:gd name="connsiteX18" fmla="*/ 28067 w 712695"/>
                        <a:gd name="connsiteY18" fmla="*/ 83048 h 148427"/>
                        <a:gd name="connsiteX19" fmla="*/ 1321 w 712695"/>
                        <a:gd name="connsiteY19" fmla="*/ 115738 h 148427"/>
                        <a:gd name="connsiteX20" fmla="*/ 1321 w 712695"/>
                        <a:gd name="connsiteY20" fmla="*/ 136541 h 148427"/>
                        <a:gd name="connsiteX21" fmla="*/ 13208 w 712695"/>
                        <a:gd name="connsiteY21" fmla="*/ 148428 h 148427"/>
                        <a:gd name="connsiteX22" fmla="*/ 22124 w 712695"/>
                        <a:gd name="connsiteY22" fmla="*/ 136541 h 148427"/>
                        <a:gd name="connsiteX23" fmla="*/ 22124 w 712695"/>
                        <a:gd name="connsiteY23" fmla="*/ 136541 h 14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2695" h="148427">
                          <a:moveTo>
                            <a:pt x="22124" y="136541"/>
                          </a:moveTo>
                          <a:cubicBezTo>
                            <a:pt x="19152" y="127625"/>
                            <a:pt x="16180" y="118710"/>
                            <a:pt x="22124" y="109795"/>
                          </a:cubicBezTo>
                          <a:cubicBezTo>
                            <a:pt x="28067" y="100879"/>
                            <a:pt x="39954" y="94936"/>
                            <a:pt x="48869" y="88992"/>
                          </a:cubicBezTo>
                          <a:cubicBezTo>
                            <a:pt x="72644" y="77105"/>
                            <a:pt x="96419" y="68189"/>
                            <a:pt x="117221" y="62246"/>
                          </a:cubicBezTo>
                          <a:cubicBezTo>
                            <a:pt x="164770" y="44415"/>
                            <a:pt x="215291" y="32528"/>
                            <a:pt x="265811" y="26584"/>
                          </a:cubicBezTo>
                          <a:cubicBezTo>
                            <a:pt x="366852" y="11725"/>
                            <a:pt x="470865" y="14697"/>
                            <a:pt x="568934" y="38471"/>
                          </a:cubicBezTo>
                          <a:cubicBezTo>
                            <a:pt x="595681" y="44415"/>
                            <a:pt x="622427" y="53330"/>
                            <a:pt x="649173" y="62246"/>
                          </a:cubicBezTo>
                          <a:cubicBezTo>
                            <a:pt x="661061" y="65218"/>
                            <a:pt x="675919" y="71161"/>
                            <a:pt x="687807" y="77105"/>
                          </a:cubicBezTo>
                          <a:cubicBezTo>
                            <a:pt x="690779" y="80077"/>
                            <a:pt x="696722" y="83048"/>
                            <a:pt x="696722" y="88992"/>
                          </a:cubicBezTo>
                          <a:cubicBezTo>
                            <a:pt x="696722" y="91964"/>
                            <a:pt x="693750" y="97907"/>
                            <a:pt x="690779" y="97907"/>
                          </a:cubicBezTo>
                          <a:cubicBezTo>
                            <a:pt x="681863" y="97907"/>
                            <a:pt x="678891" y="112766"/>
                            <a:pt x="687807" y="112766"/>
                          </a:cubicBezTo>
                          <a:cubicBezTo>
                            <a:pt x="699694" y="115738"/>
                            <a:pt x="708609" y="109795"/>
                            <a:pt x="711581" y="97907"/>
                          </a:cubicBezTo>
                          <a:cubicBezTo>
                            <a:pt x="714553" y="86020"/>
                            <a:pt x="711581" y="74133"/>
                            <a:pt x="702666" y="68189"/>
                          </a:cubicBezTo>
                          <a:cubicBezTo>
                            <a:pt x="693750" y="59274"/>
                            <a:pt x="678891" y="56302"/>
                            <a:pt x="667004" y="50359"/>
                          </a:cubicBezTo>
                          <a:cubicBezTo>
                            <a:pt x="652145" y="44415"/>
                            <a:pt x="640258" y="41443"/>
                            <a:pt x="625399" y="35500"/>
                          </a:cubicBezTo>
                          <a:cubicBezTo>
                            <a:pt x="568934" y="17669"/>
                            <a:pt x="512471" y="8753"/>
                            <a:pt x="456006" y="2810"/>
                          </a:cubicBezTo>
                          <a:cubicBezTo>
                            <a:pt x="340106" y="-6106"/>
                            <a:pt x="224206" y="5782"/>
                            <a:pt x="114249" y="44415"/>
                          </a:cubicBezTo>
                          <a:cubicBezTo>
                            <a:pt x="99390" y="50359"/>
                            <a:pt x="84531" y="56302"/>
                            <a:pt x="69672" y="62246"/>
                          </a:cubicBezTo>
                          <a:cubicBezTo>
                            <a:pt x="54813" y="68189"/>
                            <a:pt x="39954" y="74133"/>
                            <a:pt x="28067" y="83048"/>
                          </a:cubicBezTo>
                          <a:cubicBezTo>
                            <a:pt x="16180" y="88992"/>
                            <a:pt x="4292" y="100879"/>
                            <a:pt x="1321" y="115738"/>
                          </a:cubicBezTo>
                          <a:cubicBezTo>
                            <a:pt x="1321" y="121682"/>
                            <a:pt x="-1651" y="127625"/>
                            <a:pt x="1321" y="136541"/>
                          </a:cubicBezTo>
                          <a:cubicBezTo>
                            <a:pt x="4292" y="142484"/>
                            <a:pt x="7264" y="145456"/>
                            <a:pt x="13208" y="148428"/>
                          </a:cubicBezTo>
                          <a:cubicBezTo>
                            <a:pt x="19152" y="142484"/>
                            <a:pt x="25095" y="139513"/>
                            <a:pt x="22124" y="136541"/>
                          </a:cubicBezTo>
                          <a:lnTo>
                            <a:pt x="22124" y="136541"/>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64" name="任意多边形: 形状 163"/>
                    <p:cNvSpPr/>
                    <p:nvPr/>
                  </p:nvSpPr>
                  <p:spPr>
                    <a:xfrm>
                      <a:off x="8424240" y="583799"/>
                      <a:ext cx="38633" cy="690943"/>
                    </a:xfrm>
                    <a:custGeom>
                      <a:avLst/>
                      <a:gdLst>
                        <a:gd name="connsiteX0" fmla="*/ 23774 w 38633"/>
                        <a:gd name="connsiteY0" fmla="*/ 2229 h 690943"/>
                        <a:gd name="connsiteX1" fmla="*/ 14859 w 38633"/>
                        <a:gd name="connsiteY1" fmla="*/ 28975 h 690943"/>
                        <a:gd name="connsiteX2" fmla="*/ 14859 w 38633"/>
                        <a:gd name="connsiteY2" fmla="*/ 64637 h 690943"/>
                        <a:gd name="connsiteX3" fmla="*/ 11887 w 38633"/>
                        <a:gd name="connsiteY3" fmla="*/ 130016 h 690943"/>
                        <a:gd name="connsiteX4" fmla="*/ 8916 w 38633"/>
                        <a:gd name="connsiteY4" fmla="*/ 263747 h 690943"/>
                        <a:gd name="connsiteX5" fmla="*/ 2972 w 38633"/>
                        <a:gd name="connsiteY5" fmla="*/ 528238 h 690943"/>
                        <a:gd name="connsiteX6" fmla="*/ 0 w 38633"/>
                        <a:gd name="connsiteY6" fmla="*/ 679799 h 690943"/>
                        <a:gd name="connsiteX7" fmla="*/ 23774 w 38633"/>
                        <a:gd name="connsiteY7" fmla="*/ 679799 h 690943"/>
                        <a:gd name="connsiteX8" fmla="*/ 35662 w 38633"/>
                        <a:gd name="connsiteY8" fmla="*/ 147847 h 690943"/>
                        <a:gd name="connsiteX9" fmla="*/ 38634 w 38633"/>
                        <a:gd name="connsiteY9" fmla="*/ 73552 h 690943"/>
                        <a:gd name="connsiteX10" fmla="*/ 38634 w 38633"/>
                        <a:gd name="connsiteY10" fmla="*/ 34919 h 690943"/>
                        <a:gd name="connsiteX11" fmla="*/ 38634 w 38633"/>
                        <a:gd name="connsiteY11" fmla="*/ 17088 h 690943"/>
                        <a:gd name="connsiteX12" fmla="*/ 29718 w 38633"/>
                        <a:gd name="connsiteY12" fmla="*/ 2229 h 690943"/>
                        <a:gd name="connsiteX13" fmla="*/ 23774 w 38633"/>
                        <a:gd name="connsiteY13" fmla="*/ 2229 h 690943"/>
                        <a:gd name="connsiteX14" fmla="*/ 23774 w 38633"/>
                        <a:gd name="connsiteY14" fmla="*/ 2229 h 69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33" h="690943">
                          <a:moveTo>
                            <a:pt x="23774" y="2229"/>
                          </a:moveTo>
                          <a:cubicBezTo>
                            <a:pt x="14859" y="8172"/>
                            <a:pt x="14859" y="17088"/>
                            <a:pt x="14859" y="28975"/>
                          </a:cubicBezTo>
                          <a:cubicBezTo>
                            <a:pt x="14859" y="40862"/>
                            <a:pt x="14859" y="52749"/>
                            <a:pt x="14859" y="64637"/>
                          </a:cubicBezTo>
                          <a:cubicBezTo>
                            <a:pt x="14859" y="85439"/>
                            <a:pt x="14859" y="109214"/>
                            <a:pt x="11887" y="130016"/>
                          </a:cubicBezTo>
                          <a:cubicBezTo>
                            <a:pt x="11887" y="174593"/>
                            <a:pt x="8916" y="219170"/>
                            <a:pt x="8916" y="263747"/>
                          </a:cubicBezTo>
                          <a:cubicBezTo>
                            <a:pt x="5944" y="352901"/>
                            <a:pt x="5944" y="442055"/>
                            <a:pt x="2972" y="528238"/>
                          </a:cubicBezTo>
                          <a:cubicBezTo>
                            <a:pt x="2972" y="578758"/>
                            <a:pt x="0" y="629279"/>
                            <a:pt x="0" y="679799"/>
                          </a:cubicBezTo>
                          <a:cubicBezTo>
                            <a:pt x="0" y="694658"/>
                            <a:pt x="23774" y="694658"/>
                            <a:pt x="23774" y="679799"/>
                          </a:cubicBezTo>
                          <a:cubicBezTo>
                            <a:pt x="26746" y="501491"/>
                            <a:pt x="32690" y="326155"/>
                            <a:pt x="35662" y="147847"/>
                          </a:cubicBezTo>
                          <a:cubicBezTo>
                            <a:pt x="35662" y="124073"/>
                            <a:pt x="35662" y="97326"/>
                            <a:pt x="38634" y="73552"/>
                          </a:cubicBezTo>
                          <a:cubicBezTo>
                            <a:pt x="38634" y="61665"/>
                            <a:pt x="38634" y="46806"/>
                            <a:pt x="38634" y="34919"/>
                          </a:cubicBezTo>
                          <a:cubicBezTo>
                            <a:pt x="38634" y="28975"/>
                            <a:pt x="38634" y="23031"/>
                            <a:pt x="38634" y="17088"/>
                          </a:cubicBezTo>
                          <a:cubicBezTo>
                            <a:pt x="38634" y="11144"/>
                            <a:pt x="35662" y="8172"/>
                            <a:pt x="29718" y="2229"/>
                          </a:cubicBezTo>
                          <a:cubicBezTo>
                            <a:pt x="29718" y="-743"/>
                            <a:pt x="26746" y="-743"/>
                            <a:pt x="23774" y="2229"/>
                          </a:cubicBezTo>
                          <a:lnTo>
                            <a:pt x="23774" y="222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65" name="任意多边形: 形状 164"/>
                    <p:cNvSpPr/>
                    <p:nvPr/>
                  </p:nvSpPr>
                  <p:spPr>
                    <a:xfrm>
                      <a:off x="8382635" y="600887"/>
                      <a:ext cx="35232" cy="682771"/>
                    </a:xfrm>
                    <a:custGeom>
                      <a:avLst/>
                      <a:gdLst>
                        <a:gd name="connsiteX0" fmla="*/ 29718 w 35232"/>
                        <a:gd name="connsiteY0" fmla="*/ 0 h 682771"/>
                        <a:gd name="connsiteX1" fmla="*/ 20803 w 35232"/>
                        <a:gd name="connsiteY1" fmla="*/ 11887 h 682771"/>
                        <a:gd name="connsiteX2" fmla="*/ 17831 w 35232"/>
                        <a:gd name="connsiteY2" fmla="*/ 26746 h 682771"/>
                        <a:gd name="connsiteX3" fmla="*/ 14859 w 35232"/>
                        <a:gd name="connsiteY3" fmla="*/ 62408 h 682771"/>
                        <a:gd name="connsiteX4" fmla="*/ 11887 w 35232"/>
                        <a:gd name="connsiteY4" fmla="*/ 130759 h 682771"/>
                        <a:gd name="connsiteX5" fmla="*/ 5944 w 35232"/>
                        <a:gd name="connsiteY5" fmla="*/ 264490 h 682771"/>
                        <a:gd name="connsiteX6" fmla="*/ 0 w 35232"/>
                        <a:gd name="connsiteY6" fmla="*/ 531952 h 682771"/>
                        <a:gd name="connsiteX7" fmla="*/ 0 w 35232"/>
                        <a:gd name="connsiteY7" fmla="*/ 606247 h 682771"/>
                        <a:gd name="connsiteX8" fmla="*/ 0 w 35232"/>
                        <a:gd name="connsiteY8" fmla="*/ 644881 h 682771"/>
                        <a:gd name="connsiteX9" fmla="*/ 0 w 35232"/>
                        <a:gd name="connsiteY9" fmla="*/ 662711 h 682771"/>
                        <a:gd name="connsiteX10" fmla="*/ 5944 w 35232"/>
                        <a:gd name="connsiteY10" fmla="*/ 680542 h 682771"/>
                        <a:gd name="connsiteX11" fmla="*/ 14859 w 35232"/>
                        <a:gd name="connsiteY11" fmla="*/ 680542 h 682771"/>
                        <a:gd name="connsiteX12" fmla="*/ 20803 w 35232"/>
                        <a:gd name="connsiteY12" fmla="*/ 650824 h 682771"/>
                        <a:gd name="connsiteX13" fmla="*/ 20803 w 35232"/>
                        <a:gd name="connsiteY13" fmla="*/ 615163 h 682771"/>
                        <a:gd name="connsiteX14" fmla="*/ 20803 w 35232"/>
                        <a:gd name="connsiteY14" fmla="*/ 546811 h 682771"/>
                        <a:gd name="connsiteX15" fmla="*/ 23774 w 35232"/>
                        <a:gd name="connsiteY15" fmla="*/ 413080 h 682771"/>
                        <a:gd name="connsiteX16" fmla="*/ 29718 w 35232"/>
                        <a:gd name="connsiteY16" fmla="*/ 145618 h 682771"/>
                        <a:gd name="connsiteX17" fmla="*/ 32690 w 35232"/>
                        <a:gd name="connsiteY17" fmla="*/ 71323 h 682771"/>
                        <a:gd name="connsiteX18" fmla="*/ 32690 w 35232"/>
                        <a:gd name="connsiteY18" fmla="*/ 32690 h 682771"/>
                        <a:gd name="connsiteX19" fmla="*/ 32690 w 35232"/>
                        <a:gd name="connsiteY19" fmla="*/ 14859 h 682771"/>
                        <a:gd name="connsiteX20" fmla="*/ 29718 w 35232"/>
                        <a:gd name="connsiteY20" fmla="*/ 0 h 682771"/>
                        <a:gd name="connsiteX21" fmla="*/ 29718 w 35232"/>
                        <a:gd name="connsiteY21" fmla="*/ 0 h 682771"/>
                        <a:gd name="connsiteX22" fmla="*/ 29718 w 35232"/>
                        <a:gd name="connsiteY22" fmla="*/ 0 h 68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32" h="682771">
                          <a:moveTo>
                            <a:pt x="29718" y="0"/>
                          </a:moveTo>
                          <a:cubicBezTo>
                            <a:pt x="26746" y="2972"/>
                            <a:pt x="23774" y="5944"/>
                            <a:pt x="20803" y="11887"/>
                          </a:cubicBezTo>
                          <a:cubicBezTo>
                            <a:pt x="17831" y="14859"/>
                            <a:pt x="20803" y="20803"/>
                            <a:pt x="17831" y="26746"/>
                          </a:cubicBezTo>
                          <a:cubicBezTo>
                            <a:pt x="17831" y="38633"/>
                            <a:pt x="17831" y="50521"/>
                            <a:pt x="14859" y="62408"/>
                          </a:cubicBezTo>
                          <a:cubicBezTo>
                            <a:pt x="14859" y="86182"/>
                            <a:pt x="11887" y="106985"/>
                            <a:pt x="11887" y="130759"/>
                          </a:cubicBezTo>
                          <a:cubicBezTo>
                            <a:pt x="8916" y="175336"/>
                            <a:pt x="8916" y="219913"/>
                            <a:pt x="5944" y="264490"/>
                          </a:cubicBezTo>
                          <a:cubicBezTo>
                            <a:pt x="2972" y="353644"/>
                            <a:pt x="0" y="442798"/>
                            <a:pt x="0" y="531952"/>
                          </a:cubicBezTo>
                          <a:cubicBezTo>
                            <a:pt x="0" y="555727"/>
                            <a:pt x="0" y="582473"/>
                            <a:pt x="0" y="606247"/>
                          </a:cubicBezTo>
                          <a:cubicBezTo>
                            <a:pt x="0" y="618134"/>
                            <a:pt x="0" y="632993"/>
                            <a:pt x="0" y="644881"/>
                          </a:cubicBezTo>
                          <a:cubicBezTo>
                            <a:pt x="0" y="650824"/>
                            <a:pt x="0" y="656768"/>
                            <a:pt x="0" y="662711"/>
                          </a:cubicBezTo>
                          <a:cubicBezTo>
                            <a:pt x="0" y="668655"/>
                            <a:pt x="2972" y="674599"/>
                            <a:pt x="5944" y="680542"/>
                          </a:cubicBezTo>
                          <a:cubicBezTo>
                            <a:pt x="8916" y="683514"/>
                            <a:pt x="14859" y="683514"/>
                            <a:pt x="14859" y="680542"/>
                          </a:cubicBezTo>
                          <a:cubicBezTo>
                            <a:pt x="20803" y="671627"/>
                            <a:pt x="20803" y="662711"/>
                            <a:pt x="20803" y="650824"/>
                          </a:cubicBezTo>
                          <a:cubicBezTo>
                            <a:pt x="20803" y="638937"/>
                            <a:pt x="20803" y="627050"/>
                            <a:pt x="20803" y="615163"/>
                          </a:cubicBezTo>
                          <a:cubicBezTo>
                            <a:pt x="20803" y="591388"/>
                            <a:pt x="20803" y="570586"/>
                            <a:pt x="20803" y="546811"/>
                          </a:cubicBezTo>
                          <a:cubicBezTo>
                            <a:pt x="20803" y="502234"/>
                            <a:pt x="23774" y="457657"/>
                            <a:pt x="23774" y="413080"/>
                          </a:cubicBezTo>
                          <a:cubicBezTo>
                            <a:pt x="26746" y="323926"/>
                            <a:pt x="29718" y="234772"/>
                            <a:pt x="29718" y="145618"/>
                          </a:cubicBezTo>
                          <a:cubicBezTo>
                            <a:pt x="29718" y="121844"/>
                            <a:pt x="29718" y="95098"/>
                            <a:pt x="32690" y="71323"/>
                          </a:cubicBezTo>
                          <a:cubicBezTo>
                            <a:pt x="32690" y="59436"/>
                            <a:pt x="32690" y="44577"/>
                            <a:pt x="32690" y="32690"/>
                          </a:cubicBezTo>
                          <a:cubicBezTo>
                            <a:pt x="32690" y="26746"/>
                            <a:pt x="32690" y="20803"/>
                            <a:pt x="32690" y="14859"/>
                          </a:cubicBezTo>
                          <a:cubicBezTo>
                            <a:pt x="38633" y="8915"/>
                            <a:pt x="32690" y="5944"/>
                            <a:pt x="29718" y="0"/>
                          </a:cubicBezTo>
                          <a:cubicBezTo>
                            <a:pt x="29718" y="0"/>
                            <a:pt x="29718" y="0"/>
                            <a:pt x="29718" y="0"/>
                          </a:cubicBezTo>
                          <a:lnTo>
                            <a:pt x="29718" y="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66" name="任意多边形: 形状 165"/>
                    <p:cNvSpPr/>
                    <p:nvPr/>
                  </p:nvSpPr>
                  <p:spPr>
                    <a:xfrm>
                      <a:off x="7847711" y="591972"/>
                      <a:ext cx="44576" cy="730319"/>
                    </a:xfrm>
                    <a:custGeom>
                      <a:avLst/>
                      <a:gdLst>
                        <a:gd name="connsiteX0" fmla="*/ 35661 w 44576"/>
                        <a:gd name="connsiteY0" fmla="*/ 0 h 730319"/>
                        <a:gd name="connsiteX1" fmla="*/ 26746 w 44576"/>
                        <a:gd name="connsiteY1" fmla="*/ 26746 h 730319"/>
                        <a:gd name="connsiteX2" fmla="*/ 26746 w 44576"/>
                        <a:gd name="connsiteY2" fmla="*/ 62408 h 730319"/>
                        <a:gd name="connsiteX3" fmla="*/ 23774 w 44576"/>
                        <a:gd name="connsiteY3" fmla="*/ 133731 h 730319"/>
                        <a:gd name="connsiteX4" fmla="*/ 20803 w 44576"/>
                        <a:gd name="connsiteY4" fmla="*/ 276377 h 730319"/>
                        <a:gd name="connsiteX5" fmla="*/ 8915 w 44576"/>
                        <a:gd name="connsiteY5" fmla="*/ 558698 h 730319"/>
                        <a:gd name="connsiteX6" fmla="*/ 5943 w 44576"/>
                        <a:gd name="connsiteY6" fmla="*/ 638937 h 730319"/>
                        <a:gd name="connsiteX7" fmla="*/ 2971 w 44576"/>
                        <a:gd name="connsiteY7" fmla="*/ 677570 h 730319"/>
                        <a:gd name="connsiteX8" fmla="*/ 0 w 44576"/>
                        <a:gd name="connsiteY8" fmla="*/ 719176 h 730319"/>
                        <a:gd name="connsiteX9" fmla="*/ 20803 w 44576"/>
                        <a:gd name="connsiteY9" fmla="*/ 719176 h 730319"/>
                        <a:gd name="connsiteX10" fmla="*/ 17831 w 44576"/>
                        <a:gd name="connsiteY10" fmla="*/ 704317 h 730319"/>
                        <a:gd name="connsiteX11" fmla="*/ 8915 w 44576"/>
                        <a:gd name="connsiteY11" fmla="*/ 704317 h 730319"/>
                        <a:gd name="connsiteX12" fmla="*/ 0 w 44576"/>
                        <a:gd name="connsiteY12" fmla="*/ 719176 h 730319"/>
                        <a:gd name="connsiteX13" fmla="*/ 20803 w 44576"/>
                        <a:gd name="connsiteY13" fmla="*/ 725119 h 730319"/>
                        <a:gd name="connsiteX14" fmla="*/ 26746 w 44576"/>
                        <a:gd name="connsiteY14" fmla="*/ 650824 h 730319"/>
                        <a:gd name="connsiteX15" fmla="*/ 29718 w 44576"/>
                        <a:gd name="connsiteY15" fmla="*/ 579501 h 730319"/>
                        <a:gd name="connsiteX16" fmla="*/ 35661 w 44576"/>
                        <a:gd name="connsiteY16" fmla="*/ 433883 h 730319"/>
                        <a:gd name="connsiteX17" fmla="*/ 44577 w 44576"/>
                        <a:gd name="connsiteY17" fmla="*/ 145618 h 730319"/>
                        <a:gd name="connsiteX18" fmla="*/ 44577 w 44576"/>
                        <a:gd name="connsiteY18" fmla="*/ 65380 h 730319"/>
                        <a:gd name="connsiteX19" fmla="*/ 44577 w 44576"/>
                        <a:gd name="connsiteY19" fmla="*/ 23774 h 730319"/>
                        <a:gd name="connsiteX20" fmla="*/ 41605 w 44576"/>
                        <a:gd name="connsiteY20" fmla="*/ 5944 h 730319"/>
                        <a:gd name="connsiteX21" fmla="*/ 35661 w 44576"/>
                        <a:gd name="connsiteY21" fmla="*/ 0 h 730319"/>
                        <a:gd name="connsiteX22" fmla="*/ 35661 w 44576"/>
                        <a:gd name="connsiteY22" fmla="*/ 0 h 73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576" h="730319">
                          <a:moveTo>
                            <a:pt x="35661" y="0"/>
                          </a:moveTo>
                          <a:cubicBezTo>
                            <a:pt x="26746" y="5944"/>
                            <a:pt x="26746" y="14859"/>
                            <a:pt x="26746" y="26746"/>
                          </a:cubicBezTo>
                          <a:cubicBezTo>
                            <a:pt x="26746" y="38633"/>
                            <a:pt x="26746" y="50521"/>
                            <a:pt x="26746" y="62408"/>
                          </a:cubicBezTo>
                          <a:cubicBezTo>
                            <a:pt x="26746" y="86182"/>
                            <a:pt x="26746" y="109957"/>
                            <a:pt x="23774" y="133731"/>
                          </a:cubicBezTo>
                          <a:cubicBezTo>
                            <a:pt x="23774" y="181280"/>
                            <a:pt x="20803" y="228829"/>
                            <a:pt x="20803" y="276377"/>
                          </a:cubicBezTo>
                          <a:cubicBezTo>
                            <a:pt x="17831" y="371475"/>
                            <a:pt x="14859" y="466573"/>
                            <a:pt x="8915" y="558698"/>
                          </a:cubicBezTo>
                          <a:cubicBezTo>
                            <a:pt x="8915" y="585445"/>
                            <a:pt x="5943" y="612191"/>
                            <a:pt x="5943" y="638937"/>
                          </a:cubicBezTo>
                          <a:cubicBezTo>
                            <a:pt x="5943" y="650824"/>
                            <a:pt x="5943" y="665683"/>
                            <a:pt x="2971" y="677570"/>
                          </a:cubicBezTo>
                          <a:cubicBezTo>
                            <a:pt x="2971" y="692429"/>
                            <a:pt x="0" y="704317"/>
                            <a:pt x="0" y="719176"/>
                          </a:cubicBezTo>
                          <a:cubicBezTo>
                            <a:pt x="0" y="734035"/>
                            <a:pt x="20803" y="734035"/>
                            <a:pt x="20803" y="719176"/>
                          </a:cubicBezTo>
                          <a:cubicBezTo>
                            <a:pt x="20803" y="713232"/>
                            <a:pt x="20803" y="710260"/>
                            <a:pt x="17831" y="704317"/>
                          </a:cubicBezTo>
                          <a:cubicBezTo>
                            <a:pt x="14859" y="701345"/>
                            <a:pt x="11887" y="701345"/>
                            <a:pt x="8915" y="704317"/>
                          </a:cubicBezTo>
                          <a:cubicBezTo>
                            <a:pt x="5943" y="710260"/>
                            <a:pt x="2971" y="713232"/>
                            <a:pt x="0" y="719176"/>
                          </a:cubicBezTo>
                          <a:cubicBezTo>
                            <a:pt x="5943" y="722147"/>
                            <a:pt x="14859" y="722147"/>
                            <a:pt x="20803" y="725119"/>
                          </a:cubicBezTo>
                          <a:cubicBezTo>
                            <a:pt x="23774" y="701345"/>
                            <a:pt x="23774" y="674599"/>
                            <a:pt x="26746" y="650824"/>
                          </a:cubicBezTo>
                          <a:cubicBezTo>
                            <a:pt x="26746" y="627050"/>
                            <a:pt x="29718" y="603275"/>
                            <a:pt x="29718" y="579501"/>
                          </a:cubicBezTo>
                          <a:cubicBezTo>
                            <a:pt x="32689" y="531952"/>
                            <a:pt x="35661" y="481432"/>
                            <a:pt x="35661" y="433883"/>
                          </a:cubicBezTo>
                          <a:cubicBezTo>
                            <a:pt x="38633" y="338785"/>
                            <a:pt x="41605" y="240716"/>
                            <a:pt x="44577" y="145618"/>
                          </a:cubicBezTo>
                          <a:cubicBezTo>
                            <a:pt x="44577" y="118872"/>
                            <a:pt x="44577" y="92126"/>
                            <a:pt x="44577" y="65380"/>
                          </a:cubicBezTo>
                          <a:cubicBezTo>
                            <a:pt x="44577" y="50521"/>
                            <a:pt x="44577" y="38633"/>
                            <a:pt x="44577" y="23774"/>
                          </a:cubicBezTo>
                          <a:cubicBezTo>
                            <a:pt x="44577" y="17831"/>
                            <a:pt x="44577" y="11887"/>
                            <a:pt x="41605" y="5944"/>
                          </a:cubicBezTo>
                          <a:cubicBezTo>
                            <a:pt x="41605" y="2972"/>
                            <a:pt x="38633" y="0"/>
                            <a:pt x="35661" y="0"/>
                          </a:cubicBezTo>
                          <a:lnTo>
                            <a:pt x="35661" y="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67" name="任意多边形: 形状 166"/>
                    <p:cNvSpPr/>
                    <p:nvPr/>
                  </p:nvSpPr>
                  <p:spPr>
                    <a:xfrm>
                      <a:off x="7817533" y="610546"/>
                      <a:ext cx="15318" cy="33267"/>
                    </a:xfrm>
                    <a:custGeom>
                      <a:avLst/>
                      <a:gdLst>
                        <a:gd name="connsiteX0" fmla="*/ 3432 w 15318"/>
                        <a:gd name="connsiteY0" fmla="*/ 31947 h 33267"/>
                        <a:gd name="connsiteX1" fmla="*/ 15319 w 15318"/>
                        <a:gd name="connsiteY1" fmla="*/ 2229 h 33267"/>
                        <a:gd name="connsiteX2" fmla="*/ 12347 w 15318"/>
                        <a:gd name="connsiteY2" fmla="*/ 2229 h 33267"/>
                        <a:gd name="connsiteX3" fmla="*/ 3432 w 15318"/>
                        <a:gd name="connsiteY3" fmla="*/ 31947 h 33267"/>
                        <a:gd name="connsiteX4" fmla="*/ 3432 w 15318"/>
                        <a:gd name="connsiteY4" fmla="*/ 31947 h 33267"/>
                        <a:gd name="connsiteX5" fmla="*/ 3432 w 15318"/>
                        <a:gd name="connsiteY5" fmla="*/ 31947 h 3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18" h="33267">
                          <a:moveTo>
                            <a:pt x="3432" y="31947"/>
                          </a:moveTo>
                          <a:cubicBezTo>
                            <a:pt x="6403" y="23031"/>
                            <a:pt x="12347" y="11144"/>
                            <a:pt x="15319" y="2229"/>
                          </a:cubicBezTo>
                          <a:cubicBezTo>
                            <a:pt x="15319" y="-743"/>
                            <a:pt x="12347" y="-743"/>
                            <a:pt x="12347" y="2229"/>
                          </a:cubicBezTo>
                          <a:cubicBezTo>
                            <a:pt x="6403" y="11144"/>
                            <a:pt x="3432" y="23031"/>
                            <a:pt x="3432" y="31947"/>
                          </a:cubicBezTo>
                          <a:cubicBezTo>
                            <a:pt x="-2512" y="31947"/>
                            <a:pt x="460" y="34919"/>
                            <a:pt x="3432" y="31947"/>
                          </a:cubicBezTo>
                          <a:lnTo>
                            <a:pt x="3432" y="3194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68" name="任意多边形: 形状 167"/>
                    <p:cNvSpPr/>
                    <p:nvPr/>
                  </p:nvSpPr>
                  <p:spPr>
                    <a:xfrm>
                      <a:off x="7806105" y="592289"/>
                      <a:ext cx="50520" cy="741890"/>
                    </a:xfrm>
                    <a:custGeom>
                      <a:avLst/>
                      <a:gdLst>
                        <a:gd name="connsiteX0" fmla="*/ 32690 w 50520"/>
                        <a:gd name="connsiteY0" fmla="*/ 5627 h 741890"/>
                        <a:gd name="connsiteX1" fmla="*/ 29718 w 50520"/>
                        <a:gd name="connsiteY1" fmla="*/ 41288 h 741890"/>
                        <a:gd name="connsiteX2" fmla="*/ 29718 w 50520"/>
                        <a:gd name="connsiteY2" fmla="*/ 76950 h 741890"/>
                        <a:gd name="connsiteX3" fmla="*/ 26746 w 50520"/>
                        <a:gd name="connsiteY3" fmla="*/ 148273 h 741890"/>
                        <a:gd name="connsiteX4" fmla="*/ 20803 w 50520"/>
                        <a:gd name="connsiteY4" fmla="*/ 290920 h 741890"/>
                        <a:gd name="connsiteX5" fmla="*/ 8916 w 50520"/>
                        <a:gd name="connsiteY5" fmla="*/ 570269 h 741890"/>
                        <a:gd name="connsiteX6" fmla="*/ 0 w 50520"/>
                        <a:gd name="connsiteY6" fmla="*/ 730746 h 741890"/>
                        <a:gd name="connsiteX7" fmla="*/ 23774 w 50520"/>
                        <a:gd name="connsiteY7" fmla="*/ 730746 h 741890"/>
                        <a:gd name="connsiteX8" fmla="*/ 47549 w 50520"/>
                        <a:gd name="connsiteY8" fmla="*/ 166104 h 741890"/>
                        <a:gd name="connsiteX9" fmla="*/ 50521 w 50520"/>
                        <a:gd name="connsiteY9" fmla="*/ 85865 h 741890"/>
                        <a:gd name="connsiteX10" fmla="*/ 50521 w 50520"/>
                        <a:gd name="connsiteY10" fmla="*/ 47232 h 741890"/>
                        <a:gd name="connsiteX11" fmla="*/ 50521 w 50520"/>
                        <a:gd name="connsiteY11" fmla="*/ 26429 h 741890"/>
                        <a:gd name="connsiteX12" fmla="*/ 47549 w 50520"/>
                        <a:gd name="connsiteY12" fmla="*/ 5627 h 741890"/>
                        <a:gd name="connsiteX13" fmla="*/ 32690 w 50520"/>
                        <a:gd name="connsiteY13" fmla="*/ 5627 h 741890"/>
                        <a:gd name="connsiteX14" fmla="*/ 32690 w 50520"/>
                        <a:gd name="connsiteY14" fmla="*/ 5627 h 7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520" h="741890">
                          <a:moveTo>
                            <a:pt x="32690" y="5627"/>
                          </a:moveTo>
                          <a:cubicBezTo>
                            <a:pt x="26746" y="14542"/>
                            <a:pt x="29718" y="29401"/>
                            <a:pt x="29718" y="41288"/>
                          </a:cubicBezTo>
                          <a:cubicBezTo>
                            <a:pt x="29718" y="53176"/>
                            <a:pt x="29718" y="65063"/>
                            <a:pt x="29718" y="76950"/>
                          </a:cubicBezTo>
                          <a:cubicBezTo>
                            <a:pt x="29718" y="100724"/>
                            <a:pt x="29718" y="124499"/>
                            <a:pt x="26746" y="148273"/>
                          </a:cubicBezTo>
                          <a:cubicBezTo>
                            <a:pt x="26746" y="195822"/>
                            <a:pt x="23774" y="243371"/>
                            <a:pt x="20803" y="290920"/>
                          </a:cubicBezTo>
                          <a:cubicBezTo>
                            <a:pt x="17831" y="383045"/>
                            <a:pt x="11887" y="478143"/>
                            <a:pt x="8916" y="570269"/>
                          </a:cubicBezTo>
                          <a:cubicBezTo>
                            <a:pt x="5944" y="623761"/>
                            <a:pt x="2972" y="677254"/>
                            <a:pt x="0" y="730746"/>
                          </a:cubicBezTo>
                          <a:cubicBezTo>
                            <a:pt x="0" y="745605"/>
                            <a:pt x="23774" y="745605"/>
                            <a:pt x="23774" y="730746"/>
                          </a:cubicBezTo>
                          <a:cubicBezTo>
                            <a:pt x="32690" y="543523"/>
                            <a:pt x="41606" y="356299"/>
                            <a:pt x="47549" y="166104"/>
                          </a:cubicBezTo>
                          <a:cubicBezTo>
                            <a:pt x="47549" y="139358"/>
                            <a:pt x="50521" y="112612"/>
                            <a:pt x="50521" y="85865"/>
                          </a:cubicBezTo>
                          <a:cubicBezTo>
                            <a:pt x="50521" y="73978"/>
                            <a:pt x="50521" y="59119"/>
                            <a:pt x="50521" y="47232"/>
                          </a:cubicBezTo>
                          <a:cubicBezTo>
                            <a:pt x="50521" y="41288"/>
                            <a:pt x="50521" y="32373"/>
                            <a:pt x="50521" y="26429"/>
                          </a:cubicBezTo>
                          <a:cubicBezTo>
                            <a:pt x="50521" y="20486"/>
                            <a:pt x="50521" y="14542"/>
                            <a:pt x="47549" y="5627"/>
                          </a:cubicBezTo>
                          <a:cubicBezTo>
                            <a:pt x="47549" y="-3289"/>
                            <a:pt x="38634" y="-317"/>
                            <a:pt x="32690" y="5627"/>
                          </a:cubicBezTo>
                          <a:lnTo>
                            <a:pt x="32690" y="562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69" name="任意多边形: 形状 168"/>
                    <p:cNvSpPr/>
                    <p:nvPr/>
                  </p:nvSpPr>
                  <p:spPr>
                    <a:xfrm>
                      <a:off x="7783351" y="1326007"/>
                      <a:ext cx="19782" cy="19061"/>
                    </a:xfrm>
                    <a:custGeom>
                      <a:avLst/>
                      <a:gdLst>
                        <a:gd name="connsiteX0" fmla="*/ 19783 w 19782"/>
                        <a:gd name="connsiteY0" fmla="*/ 2972 h 19061"/>
                        <a:gd name="connsiteX1" fmla="*/ 19783 w 19782"/>
                        <a:gd name="connsiteY1" fmla="*/ 2972 h 19061"/>
                        <a:gd name="connsiteX2" fmla="*/ 10868 w 19782"/>
                        <a:gd name="connsiteY2" fmla="*/ 0 h 19061"/>
                        <a:gd name="connsiteX3" fmla="*/ 1952 w 19782"/>
                        <a:gd name="connsiteY3" fmla="*/ 5944 h 19061"/>
                        <a:gd name="connsiteX4" fmla="*/ 4924 w 19782"/>
                        <a:gd name="connsiteY4" fmla="*/ 17831 h 19061"/>
                        <a:gd name="connsiteX5" fmla="*/ 1952 w 19782"/>
                        <a:gd name="connsiteY5" fmla="*/ 17831 h 19061"/>
                        <a:gd name="connsiteX6" fmla="*/ 1952 w 19782"/>
                        <a:gd name="connsiteY6" fmla="*/ 17831 h 19061"/>
                        <a:gd name="connsiteX7" fmla="*/ 7896 w 19782"/>
                        <a:gd name="connsiteY7" fmla="*/ 14859 h 19061"/>
                        <a:gd name="connsiteX8" fmla="*/ 7896 w 19782"/>
                        <a:gd name="connsiteY8" fmla="*/ 14859 h 19061"/>
                        <a:gd name="connsiteX9" fmla="*/ 7896 w 19782"/>
                        <a:gd name="connsiteY9" fmla="*/ 17831 h 19061"/>
                        <a:gd name="connsiteX10" fmla="*/ 10868 w 19782"/>
                        <a:gd name="connsiteY10" fmla="*/ 14859 h 19061"/>
                        <a:gd name="connsiteX11" fmla="*/ 10868 w 19782"/>
                        <a:gd name="connsiteY11" fmla="*/ 14859 h 19061"/>
                        <a:gd name="connsiteX12" fmla="*/ 10868 w 19782"/>
                        <a:gd name="connsiteY12" fmla="*/ 14859 h 19061"/>
                        <a:gd name="connsiteX13" fmla="*/ 10868 w 19782"/>
                        <a:gd name="connsiteY13" fmla="*/ 14859 h 19061"/>
                        <a:gd name="connsiteX14" fmla="*/ 10868 w 19782"/>
                        <a:gd name="connsiteY14" fmla="*/ 14859 h 19061"/>
                        <a:gd name="connsiteX15" fmla="*/ 10868 w 19782"/>
                        <a:gd name="connsiteY15" fmla="*/ 14859 h 19061"/>
                        <a:gd name="connsiteX16" fmla="*/ 10868 w 19782"/>
                        <a:gd name="connsiteY16" fmla="*/ 14859 h 19061"/>
                        <a:gd name="connsiteX17" fmla="*/ 10868 w 19782"/>
                        <a:gd name="connsiteY17" fmla="*/ 14859 h 19061"/>
                        <a:gd name="connsiteX18" fmla="*/ 19783 w 19782"/>
                        <a:gd name="connsiteY18" fmla="*/ 2972 h 19061"/>
                        <a:gd name="connsiteX19" fmla="*/ 16811 w 19782"/>
                        <a:gd name="connsiteY19" fmla="*/ 5944 h 19061"/>
                        <a:gd name="connsiteX20" fmla="*/ 16811 w 19782"/>
                        <a:gd name="connsiteY20" fmla="*/ 5944 h 19061"/>
                        <a:gd name="connsiteX21" fmla="*/ 19783 w 19782"/>
                        <a:gd name="connsiteY21" fmla="*/ 2972 h 19061"/>
                        <a:gd name="connsiteX22" fmla="*/ 19783 w 19782"/>
                        <a:gd name="connsiteY22" fmla="*/ 2972 h 1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82" h="19061">
                          <a:moveTo>
                            <a:pt x="19783" y="2972"/>
                          </a:moveTo>
                          <a:cubicBezTo>
                            <a:pt x="19783" y="2972"/>
                            <a:pt x="16811" y="2972"/>
                            <a:pt x="19783" y="2972"/>
                          </a:cubicBezTo>
                          <a:cubicBezTo>
                            <a:pt x="16811" y="0"/>
                            <a:pt x="13840" y="0"/>
                            <a:pt x="10868" y="0"/>
                          </a:cubicBezTo>
                          <a:cubicBezTo>
                            <a:pt x="7896" y="0"/>
                            <a:pt x="1952" y="2972"/>
                            <a:pt x="1952" y="5944"/>
                          </a:cubicBezTo>
                          <a:cubicBezTo>
                            <a:pt x="-1020" y="8915"/>
                            <a:pt x="-1020" y="17831"/>
                            <a:pt x="4924" y="17831"/>
                          </a:cubicBezTo>
                          <a:cubicBezTo>
                            <a:pt x="4924" y="17831"/>
                            <a:pt x="4924" y="17831"/>
                            <a:pt x="1952" y="17831"/>
                          </a:cubicBezTo>
                          <a:cubicBezTo>
                            <a:pt x="1952" y="17831"/>
                            <a:pt x="1952" y="17831"/>
                            <a:pt x="1952" y="17831"/>
                          </a:cubicBezTo>
                          <a:cubicBezTo>
                            <a:pt x="4924" y="20803"/>
                            <a:pt x="7896" y="17831"/>
                            <a:pt x="7896" y="14859"/>
                          </a:cubicBezTo>
                          <a:cubicBezTo>
                            <a:pt x="7896" y="14859"/>
                            <a:pt x="7896" y="14859"/>
                            <a:pt x="7896" y="14859"/>
                          </a:cubicBezTo>
                          <a:cubicBezTo>
                            <a:pt x="7896" y="14859"/>
                            <a:pt x="7896" y="17831"/>
                            <a:pt x="7896" y="17831"/>
                          </a:cubicBezTo>
                          <a:cubicBezTo>
                            <a:pt x="7896" y="17831"/>
                            <a:pt x="10868" y="14859"/>
                            <a:pt x="10868" y="14859"/>
                          </a:cubicBezTo>
                          <a:cubicBezTo>
                            <a:pt x="10868" y="14859"/>
                            <a:pt x="10868" y="14859"/>
                            <a:pt x="10868" y="14859"/>
                          </a:cubicBezTo>
                          <a:cubicBezTo>
                            <a:pt x="10868" y="14859"/>
                            <a:pt x="10868" y="14859"/>
                            <a:pt x="10868" y="14859"/>
                          </a:cubicBezTo>
                          <a:cubicBezTo>
                            <a:pt x="10868" y="14859"/>
                            <a:pt x="10868" y="14859"/>
                            <a:pt x="10868" y="14859"/>
                          </a:cubicBezTo>
                          <a:cubicBezTo>
                            <a:pt x="10868" y="14859"/>
                            <a:pt x="10868" y="14859"/>
                            <a:pt x="10868" y="14859"/>
                          </a:cubicBezTo>
                          <a:cubicBezTo>
                            <a:pt x="10868" y="14859"/>
                            <a:pt x="10868" y="14859"/>
                            <a:pt x="10868" y="14859"/>
                          </a:cubicBezTo>
                          <a:cubicBezTo>
                            <a:pt x="10868" y="14859"/>
                            <a:pt x="10868" y="14859"/>
                            <a:pt x="10868" y="14859"/>
                          </a:cubicBezTo>
                          <a:cubicBezTo>
                            <a:pt x="10868" y="14859"/>
                            <a:pt x="10868" y="14859"/>
                            <a:pt x="10868" y="14859"/>
                          </a:cubicBezTo>
                          <a:cubicBezTo>
                            <a:pt x="16811" y="8915"/>
                            <a:pt x="16811" y="5944"/>
                            <a:pt x="19783" y="2972"/>
                          </a:cubicBezTo>
                          <a:cubicBezTo>
                            <a:pt x="16811" y="5944"/>
                            <a:pt x="16811" y="5944"/>
                            <a:pt x="16811" y="5944"/>
                          </a:cubicBezTo>
                          <a:cubicBezTo>
                            <a:pt x="16811" y="5944"/>
                            <a:pt x="16811" y="5944"/>
                            <a:pt x="16811" y="5944"/>
                          </a:cubicBezTo>
                          <a:cubicBezTo>
                            <a:pt x="19783" y="5944"/>
                            <a:pt x="19783" y="2972"/>
                            <a:pt x="19783" y="2972"/>
                          </a:cubicBezTo>
                          <a:lnTo>
                            <a:pt x="19783" y="297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70" name="任意多边形: 形状 169"/>
                    <p:cNvSpPr/>
                    <p:nvPr/>
                  </p:nvSpPr>
                  <p:spPr>
                    <a:xfrm>
                      <a:off x="7782046" y="1282172"/>
                      <a:ext cx="730358" cy="143069"/>
                    </a:xfrm>
                    <a:custGeom>
                      <a:avLst/>
                      <a:gdLst>
                        <a:gd name="connsiteX0" fmla="*/ 38918 w 730358"/>
                        <a:gd name="connsiteY0" fmla="*/ 34919 h 143069"/>
                        <a:gd name="connsiteX1" fmla="*/ 285 w 730358"/>
                        <a:gd name="connsiteY1" fmla="*/ 70580 h 143069"/>
                        <a:gd name="connsiteX2" fmla="*/ 56749 w 730358"/>
                        <a:gd name="connsiteY2" fmla="*/ 112185 h 143069"/>
                        <a:gd name="connsiteX3" fmla="*/ 160762 w 730358"/>
                        <a:gd name="connsiteY3" fmla="*/ 124073 h 143069"/>
                        <a:gd name="connsiteX4" fmla="*/ 270718 w 730358"/>
                        <a:gd name="connsiteY4" fmla="*/ 135960 h 143069"/>
                        <a:gd name="connsiteX5" fmla="*/ 490632 w 730358"/>
                        <a:gd name="connsiteY5" fmla="*/ 141903 h 143069"/>
                        <a:gd name="connsiteX6" fmla="*/ 597617 w 730358"/>
                        <a:gd name="connsiteY6" fmla="*/ 132988 h 143069"/>
                        <a:gd name="connsiteX7" fmla="*/ 692714 w 730358"/>
                        <a:gd name="connsiteY7" fmla="*/ 109214 h 143069"/>
                        <a:gd name="connsiteX8" fmla="*/ 725404 w 730358"/>
                        <a:gd name="connsiteY8" fmla="*/ 26003 h 143069"/>
                        <a:gd name="connsiteX9" fmla="*/ 695686 w 730358"/>
                        <a:gd name="connsiteY9" fmla="*/ 2229 h 143069"/>
                        <a:gd name="connsiteX10" fmla="*/ 674883 w 730358"/>
                        <a:gd name="connsiteY10" fmla="*/ 2229 h 143069"/>
                        <a:gd name="connsiteX11" fmla="*/ 660025 w 730358"/>
                        <a:gd name="connsiteY11" fmla="*/ 14116 h 143069"/>
                        <a:gd name="connsiteX12" fmla="*/ 668940 w 730358"/>
                        <a:gd name="connsiteY12" fmla="*/ 23031 h 143069"/>
                        <a:gd name="connsiteX13" fmla="*/ 710545 w 730358"/>
                        <a:gd name="connsiteY13" fmla="*/ 43834 h 143069"/>
                        <a:gd name="connsiteX14" fmla="*/ 671912 w 730358"/>
                        <a:gd name="connsiteY14" fmla="*/ 97326 h 143069"/>
                        <a:gd name="connsiteX15" fmla="*/ 588701 w 730358"/>
                        <a:gd name="connsiteY15" fmla="*/ 115157 h 143069"/>
                        <a:gd name="connsiteX16" fmla="*/ 493603 w 730358"/>
                        <a:gd name="connsiteY16" fmla="*/ 121101 h 143069"/>
                        <a:gd name="connsiteX17" fmla="*/ 119157 w 730358"/>
                        <a:gd name="connsiteY17" fmla="*/ 100298 h 143069"/>
                        <a:gd name="connsiteX18" fmla="*/ 68636 w 730358"/>
                        <a:gd name="connsiteY18" fmla="*/ 94355 h 143069"/>
                        <a:gd name="connsiteX19" fmla="*/ 30003 w 730358"/>
                        <a:gd name="connsiteY19" fmla="*/ 85439 h 143069"/>
                        <a:gd name="connsiteX20" fmla="*/ 15144 w 730358"/>
                        <a:gd name="connsiteY20" fmla="*/ 58693 h 143069"/>
                        <a:gd name="connsiteX21" fmla="*/ 32975 w 730358"/>
                        <a:gd name="connsiteY21" fmla="*/ 43834 h 143069"/>
                        <a:gd name="connsiteX22" fmla="*/ 38918 w 730358"/>
                        <a:gd name="connsiteY22" fmla="*/ 34919 h 143069"/>
                        <a:gd name="connsiteX23" fmla="*/ 38918 w 730358"/>
                        <a:gd name="connsiteY23" fmla="*/ 34919 h 14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0358" h="143069">
                          <a:moveTo>
                            <a:pt x="38918" y="34919"/>
                          </a:moveTo>
                          <a:cubicBezTo>
                            <a:pt x="18116" y="26003"/>
                            <a:pt x="-2687" y="49778"/>
                            <a:pt x="285" y="70580"/>
                          </a:cubicBezTo>
                          <a:cubicBezTo>
                            <a:pt x="3257" y="97326"/>
                            <a:pt x="32975" y="109214"/>
                            <a:pt x="56749" y="112185"/>
                          </a:cubicBezTo>
                          <a:cubicBezTo>
                            <a:pt x="92411" y="118129"/>
                            <a:pt x="128072" y="121101"/>
                            <a:pt x="160762" y="124073"/>
                          </a:cubicBezTo>
                          <a:cubicBezTo>
                            <a:pt x="196423" y="127044"/>
                            <a:pt x="235057" y="132988"/>
                            <a:pt x="270718" y="135960"/>
                          </a:cubicBezTo>
                          <a:cubicBezTo>
                            <a:pt x="342042" y="141903"/>
                            <a:pt x="416337" y="144875"/>
                            <a:pt x="490632" y="141903"/>
                          </a:cubicBezTo>
                          <a:cubicBezTo>
                            <a:pt x="526293" y="138932"/>
                            <a:pt x="561955" y="135960"/>
                            <a:pt x="597617" y="132988"/>
                          </a:cubicBezTo>
                          <a:cubicBezTo>
                            <a:pt x="630307" y="130016"/>
                            <a:pt x="662996" y="124073"/>
                            <a:pt x="692714" y="109214"/>
                          </a:cubicBezTo>
                          <a:cubicBezTo>
                            <a:pt x="719460" y="94355"/>
                            <a:pt x="740263" y="58693"/>
                            <a:pt x="725404" y="26003"/>
                          </a:cubicBezTo>
                          <a:cubicBezTo>
                            <a:pt x="719460" y="14116"/>
                            <a:pt x="707573" y="5201"/>
                            <a:pt x="695686" y="2229"/>
                          </a:cubicBezTo>
                          <a:cubicBezTo>
                            <a:pt x="689742" y="-743"/>
                            <a:pt x="680827" y="-743"/>
                            <a:pt x="674883" y="2229"/>
                          </a:cubicBezTo>
                          <a:cubicBezTo>
                            <a:pt x="668940" y="5201"/>
                            <a:pt x="662996" y="8172"/>
                            <a:pt x="660025" y="14116"/>
                          </a:cubicBezTo>
                          <a:cubicBezTo>
                            <a:pt x="654081" y="20060"/>
                            <a:pt x="662996" y="26003"/>
                            <a:pt x="668940" y="23031"/>
                          </a:cubicBezTo>
                          <a:cubicBezTo>
                            <a:pt x="686771" y="17088"/>
                            <a:pt x="707573" y="26003"/>
                            <a:pt x="710545" y="43834"/>
                          </a:cubicBezTo>
                          <a:cubicBezTo>
                            <a:pt x="716488" y="67608"/>
                            <a:pt x="692714" y="88411"/>
                            <a:pt x="671912" y="97326"/>
                          </a:cubicBezTo>
                          <a:cubicBezTo>
                            <a:pt x="645165" y="109214"/>
                            <a:pt x="615447" y="112185"/>
                            <a:pt x="588701" y="115157"/>
                          </a:cubicBezTo>
                          <a:cubicBezTo>
                            <a:pt x="556012" y="115157"/>
                            <a:pt x="526293" y="118129"/>
                            <a:pt x="493603" y="121101"/>
                          </a:cubicBezTo>
                          <a:cubicBezTo>
                            <a:pt x="368788" y="127044"/>
                            <a:pt x="243972" y="115157"/>
                            <a:pt x="119157" y="100298"/>
                          </a:cubicBezTo>
                          <a:cubicBezTo>
                            <a:pt x="101326" y="97326"/>
                            <a:pt x="83495" y="97326"/>
                            <a:pt x="68636" y="94355"/>
                          </a:cubicBezTo>
                          <a:cubicBezTo>
                            <a:pt x="56749" y="94355"/>
                            <a:pt x="41890" y="91383"/>
                            <a:pt x="30003" y="85439"/>
                          </a:cubicBezTo>
                          <a:cubicBezTo>
                            <a:pt x="21087" y="79496"/>
                            <a:pt x="12172" y="73552"/>
                            <a:pt x="15144" y="58693"/>
                          </a:cubicBezTo>
                          <a:cubicBezTo>
                            <a:pt x="18116" y="49778"/>
                            <a:pt x="24059" y="40862"/>
                            <a:pt x="32975" y="43834"/>
                          </a:cubicBezTo>
                          <a:cubicBezTo>
                            <a:pt x="41890" y="49778"/>
                            <a:pt x="44862" y="37890"/>
                            <a:pt x="38918" y="34919"/>
                          </a:cubicBezTo>
                          <a:lnTo>
                            <a:pt x="38918" y="3491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71" name="任意多边形: 形状 170"/>
                    <p:cNvSpPr/>
                    <p:nvPr/>
                  </p:nvSpPr>
                  <p:spPr>
                    <a:xfrm>
                      <a:off x="7855511" y="1276972"/>
                      <a:ext cx="588122" cy="93611"/>
                    </a:xfrm>
                    <a:custGeom>
                      <a:avLst/>
                      <a:gdLst>
                        <a:gd name="connsiteX0" fmla="*/ 1114 w 588122"/>
                        <a:gd name="connsiteY0" fmla="*/ 40119 h 93611"/>
                        <a:gd name="connsiteX1" fmla="*/ 114043 w 588122"/>
                        <a:gd name="connsiteY1" fmla="*/ 75781 h 93611"/>
                        <a:gd name="connsiteX2" fmla="*/ 244802 w 588122"/>
                        <a:gd name="connsiteY2" fmla="*/ 90640 h 93611"/>
                        <a:gd name="connsiteX3" fmla="*/ 381505 w 588122"/>
                        <a:gd name="connsiteY3" fmla="*/ 93612 h 93611"/>
                        <a:gd name="connsiteX4" fmla="*/ 446884 w 588122"/>
                        <a:gd name="connsiteY4" fmla="*/ 90640 h 93611"/>
                        <a:gd name="connsiteX5" fmla="*/ 509293 w 588122"/>
                        <a:gd name="connsiteY5" fmla="*/ 81724 h 93611"/>
                        <a:gd name="connsiteX6" fmla="*/ 565756 w 588122"/>
                        <a:gd name="connsiteY6" fmla="*/ 54978 h 93611"/>
                        <a:gd name="connsiteX7" fmla="*/ 586559 w 588122"/>
                        <a:gd name="connsiteY7" fmla="*/ 4458 h 93611"/>
                        <a:gd name="connsiteX8" fmla="*/ 577644 w 588122"/>
                        <a:gd name="connsiteY8" fmla="*/ 4458 h 93611"/>
                        <a:gd name="connsiteX9" fmla="*/ 553869 w 588122"/>
                        <a:gd name="connsiteY9" fmla="*/ 43091 h 93611"/>
                        <a:gd name="connsiteX10" fmla="*/ 506321 w 588122"/>
                        <a:gd name="connsiteY10" fmla="*/ 63894 h 93611"/>
                        <a:gd name="connsiteX11" fmla="*/ 384477 w 588122"/>
                        <a:gd name="connsiteY11" fmla="*/ 75781 h 93611"/>
                        <a:gd name="connsiteX12" fmla="*/ 134846 w 588122"/>
                        <a:gd name="connsiteY12" fmla="*/ 63894 h 93611"/>
                        <a:gd name="connsiteX13" fmla="*/ 10030 w 588122"/>
                        <a:gd name="connsiteY13" fmla="*/ 31204 h 93611"/>
                        <a:gd name="connsiteX14" fmla="*/ 1114 w 588122"/>
                        <a:gd name="connsiteY14" fmla="*/ 40119 h 93611"/>
                        <a:gd name="connsiteX15" fmla="*/ 1114 w 588122"/>
                        <a:gd name="connsiteY15" fmla="*/ 40119 h 9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8122" h="93611">
                          <a:moveTo>
                            <a:pt x="1114" y="40119"/>
                          </a:moveTo>
                          <a:cubicBezTo>
                            <a:pt x="33804" y="63894"/>
                            <a:pt x="75409" y="69837"/>
                            <a:pt x="114043" y="75781"/>
                          </a:cubicBezTo>
                          <a:cubicBezTo>
                            <a:pt x="158620" y="81724"/>
                            <a:pt x="200225" y="87668"/>
                            <a:pt x="244802" y="90640"/>
                          </a:cubicBezTo>
                          <a:cubicBezTo>
                            <a:pt x="289379" y="93612"/>
                            <a:pt x="333956" y="93612"/>
                            <a:pt x="381505" y="93612"/>
                          </a:cubicBezTo>
                          <a:cubicBezTo>
                            <a:pt x="402308" y="93612"/>
                            <a:pt x="426082" y="90640"/>
                            <a:pt x="446884" y="90640"/>
                          </a:cubicBezTo>
                          <a:cubicBezTo>
                            <a:pt x="467687" y="87668"/>
                            <a:pt x="488490" y="87668"/>
                            <a:pt x="509293" y="81724"/>
                          </a:cubicBezTo>
                          <a:cubicBezTo>
                            <a:pt x="530095" y="78753"/>
                            <a:pt x="550898" y="69837"/>
                            <a:pt x="565756" y="54978"/>
                          </a:cubicBezTo>
                          <a:cubicBezTo>
                            <a:pt x="580616" y="43091"/>
                            <a:pt x="592503" y="22288"/>
                            <a:pt x="586559" y="4458"/>
                          </a:cubicBezTo>
                          <a:cubicBezTo>
                            <a:pt x="583588" y="-1486"/>
                            <a:pt x="577644" y="-1486"/>
                            <a:pt x="577644" y="4458"/>
                          </a:cubicBezTo>
                          <a:cubicBezTo>
                            <a:pt x="571700" y="19317"/>
                            <a:pt x="565756" y="34176"/>
                            <a:pt x="553869" y="43091"/>
                          </a:cubicBezTo>
                          <a:cubicBezTo>
                            <a:pt x="539011" y="54978"/>
                            <a:pt x="521179" y="60922"/>
                            <a:pt x="506321" y="63894"/>
                          </a:cubicBezTo>
                          <a:cubicBezTo>
                            <a:pt x="467687" y="72809"/>
                            <a:pt x="426082" y="72809"/>
                            <a:pt x="384477" y="75781"/>
                          </a:cubicBezTo>
                          <a:cubicBezTo>
                            <a:pt x="301266" y="78753"/>
                            <a:pt x="218056" y="75781"/>
                            <a:pt x="134846" y="63894"/>
                          </a:cubicBezTo>
                          <a:cubicBezTo>
                            <a:pt x="93241" y="57950"/>
                            <a:pt x="45691" y="54978"/>
                            <a:pt x="10030" y="31204"/>
                          </a:cubicBezTo>
                          <a:cubicBezTo>
                            <a:pt x="1114" y="28232"/>
                            <a:pt x="-1857" y="37147"/>
                            <a:pt x="1114" y="40119"/>
                          </a:cubicBezTo>
                          <a:lnTo>
                            <a:pt x="1114" y="4011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72" name="任意多边形: 形状 171"/>
                    <p:cNvSpPr/>
                    <p:nvPr/>
                  </p:nvSpPr>
                  <p:spPr>
                    <a:xfrm>
                      <a:off x="8384286" y="1269542"/>
                      <a:ext cx="13207" cy="40862"/>
                    </a:xfrm>
                    <a:custGeom>
                      <a:avLst/>
                      <a:gdLst>
                        <a:gd name="connsiteX0" fmla="*/ 7265 w 13207"/>
                        <a:gd name="connsiteY0" fmla="*/ 0 h 40862"/>
                        <a:gd name="connsiteX1" fmla="*/ 4293 w 13207"/>
                        <a:gd name="connsiteY1" fmla="*/ 8915 h 40862"/>
                        <a:gd name="connsiteX2" fmla="*/ 1321 w 13207"/>
                        <a:gd name="connsiteY2" fmla="*/ 20803 h 40862"/>
                        <a:gd name="connsiteX3" fmla="*/ 1321 w 13207"/>
                        <a:gd name="connsiteY3" fmla="*/ 38633 h 40862"/>
                        <a:gd name="connsiteX4" fmla="*/ 10236 w 13207"/>
                        <a:gd name="connsiteY4" fmla="*/ 38633 h 40862"/>
                        <a:gd name="connsiteX5" fmla="*/ 13208 w 13207"/>
                        <a:gd name="connsiteY5" fmla="*/ 20803 h 40862"/>
                        <a:gd name="connsiteX6" fmla="*/ 13208 w 13207"/>
                        <a:gd name="connsiteY6" fmla="*/ 8915 h 40862"/>
                        <a:gd name="connsiteX7" fmla="*/ 7265 w 13207"/>
                        <a:gd name="connsiteY7" fmla="*/ 0 h 40862"/>
                        <a:gd name="connsiteX8" fmla="*/ 7265 w 13207"/>
                        <a:gd name="connsiteY8" fmla="*/ 0 h 40862"/>
                        <a:gd name="connsiteX9" fmla="*/ 7265 w 13207"/>
                        <a:gd name="connsiteY9" fmla="*/ 0 h 4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07" h="40862">
                          <a:moveTo>
                            <a:pt x="7265" y="0"/>
                          </a:moveTo>
                          <a:cubicBezTo>
                            <a:pt x="7265" y="2972"/>
                            <a:pt x="4293" y="5944"/>
                            <a:pt x="4293" y="8915"/>
                          </a:cubicBezTo>
                          <a:cubicBezTo>
                            <a:pt x="4293" y="11887"/>
                            <a:pt x="4293" y="14859"/>
                            <a:pt x="1321" y="20803"/>
                          </a:cubicBezTo>
                          <a:cubicBezTo>
                            <a:pt x="1321" y="26746"/>
                            <a:pt x="-1651" y="32690"/>
                            <a:pt x="1321" y="38633"/>
                          </a:cubicBezTo>
                          <a:cubicBezTo>
                            <a:pt x="1321" y="41605"/>
                            <a:pt x="7265" y="41605"/>
                            <a:pt x="10236" y="38633"/>
                          </a:cubicBezTo>
                          <a:cubicBezTo>
                            <a:pt x="13208" y="32690"/>
                            <a:pt x="13208" y="26746"/>
                            <a:pt x="13208" y="20803"/>
                          </a:cubicBezTo>
                          <a:cubicBezTo>
                            <a:pt x="13208" y="17831"/>
                            <a:pt x="13208" y="11887"/>
                            <a:pt x="13208" y="8915"/>
                          </a:cubicBezTo>
                          <a:cubicBezTo>
                            <a:pt x="13208" y="5944"/>
                            <a:pt x="10236" y="2972"/>
                            <a:pt x="7265" y="0"/>
                          </a:cubicBezTo>
                          <a:cubicBezTo>
                            <a:pt x="10236" y="0"/>
                            <a:pt x="7265" y="0"/>
                            <a:pt x="7265" y="0"/>
                          </a:cubicBezTo>
                          <a:lnTo>
                            <a:pt x="7265" y="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73" name="任意多边形: 形状 172"/>
                    <p:cNvSpPr/>
                    <p:nvPr/>
                  </p:nvSpPr>
                  <p:spPr>
                    <a:xfrm>
                      <a:off x="8379663" y="1255000"/>
                      <a:ext cx="17830" cy="77217"/>
                    </a:xfrm>
                    <a:custGeom>
                      <a:avLst/>
                      <a:gdLst>
                        <a:gd name="connsiteX0" fmla="*/ 2972 w 17830"/>
                        <a:gd name="connsiteY0" fmla="*/ 5627 h 77217"/>
                        <a:gd name="connsiteX1" fmla="*/ 5944 w 17830"/>
                        <a:gd name="connsiteY1" fmla="*/ 38317 h 77217"/>
                        <a:gd name="connsiteX2" fmla="*/ 2972 w 17830"/>
                        <a:gd name="connsiteY2" fmla="*/ 56147 h 77217"/>
                        <a:gd name="connsiteX3" fmla="*/ 0 w 17830"/>
                        <a:gd name="connsiteY3" fmla="*/ 71006 h 77217"/>
                        <a:gd name="connsiteX4" fmla="*/ 8916 w 17830"/>
                        <a:gd name="connsiteY4" fmla="*/ 73978 h 77217"/>
                        <a:gd name="connsiteX5" fmla="*/ 17831 w 17830"/>
                        <a:gd name="connsiteY5" fmla="*/ 41288 h 77217"/>
                        <a:gd name="connsiteX6" fmla="*/ 11887 w 17830"/>
                        <a:gd name="connsiteY6" fmla="*/ 5627 h 77217"/>
                        <a:gd name="connsiteX7" fmla="*/ 2972 w 17830"/>
                        <a:gd name="connsiteY7" fmla="*/ 5627 h 77217"/>
                        <a:gd name="connsiteX8" fmla="*/ 2972 w 17830"/>
                        <a:gd name="connsiteY8" fmla="*/ 5627 h 7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30" h="77217">
                          <a:moveTo>
                            <a:pt x="2972" y="5627"/>
                          </a:moveTo>
                          <a:cubicBezTo>
                            <a:pt x="5944" y="17514"/>
                            <a:pt x="5944" y="26429"/>
                            <a:pt x="5944" y="38317"/>
                          </a:cubicBezTo>
                          <a:cubicBezTo>
                            <a:pt x="5944" y="44260"/>
                            <a:pt x="5944" y="50204"/>
                            <a:pt x="2972" y="56147"/>
                          </a:cubicBezTo>
                          <a:cubicBezTo>
                            <a:pt x="2972" y="62091"/>
                            <a:pt x="0" y="65063"/>
                            <a:pt x="0" y="71006"/>
                          </a:cubicBezTo>
                          <a:cubicBezTo>
                            <a:pt x="0" y="76950"/>
                            <a:pt x="5944" y="79922"/>
                            <a:pt x="8916" y="73978"/>
                          </a:cubicBezTo>
                          <a:cubicBezTo>
                            <a:pt x="14859" y="65063"/>
                            <a:pt x="17831" y="50204"/>
                            <a:pt x="17831" y="41288"/>
                          </a:cubicBezTo>
                          <a:cubicBezTo>
                            <a:pt x="17831" y="29401"/>
                            <a:pt x="14859" y="17514"/>
                            <a:pt x="11887" y="5627"/>
                          </a:cubicBezTo>
                          <a:cubicBezTo>
                            <a:pt x="11887" y="-3289"/>
                            <a:pt x="2972" y="-317"/>
                            <a:pt x="2972" y="5627"/>
                          </a:cubicBezTo>
                          <a:lnTo>
                            <a:pt x="2972" y="562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74" name="任意多边形: 形状 173"/>
                    <p:cNvSpPr/>
                    <p:nvPr/>
                  </p:nvSpPr>
                  <p:spPr>
                    <a:xfrm>
                      <a:off x="8427211" y="1266303"/>
                      <a:ext cx="12493" cy="25273"/>
                    </a:xfrm>
                    <a:custGeom>
                      <a:avLst/>
                      <a:gdLst>
                        <a:gd name="connsiteX0" fmla="*/ 5944 w 12493"/>
                        <a:gd name="connsiteY0" fmla="*/ 3240 h 25273"/>
                        <a:gd name="connsiteX1" fmla="*/ 2972 w 12493"/>
                        <a:gd name="connsiteY1" fmla="*/ 12155 h 25273"/>
                        <a:gd name="connsiteX2" fmla="*/ 0 w 12493"/>
                        <a:gd name="connsiteY2" fmla="*/ 21071 h 25273"/>
                        <a:gd name="connsiteX3" fmla="*/ 5944 w 12493"/>
                        <a:gd name="connsiteY3" fmla="*/ 24042 h 25273"/>
                        <a:gd name="connsiteX4" fmla="*/ 8916 w 12493"/>
                        <a:gd name="connsiteY4" fmla="*/ 15127 h 25273"/>
                        <a:gd name="connsiteX5" fmla="*/ 11887 w 12493"/>
                        <a:gd name="connsiteY5" fmla="*/ 6212 h 25273"/>
                        <a:gd name="connsiteX6" fmla="*/ 5944 w 12493"/>
                        <a:gd name="connsiteY6" fmla="*/ 3240 h 25273"/>
                        <a:gd name="connsiteX7" fmla="*/ 5944 w 12493"/>
                        <a:gd name="connsiteY7" fmla="*/ 3240 h 2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3" h="25273">
                          <a:moveTo>
                            <a:pt x="5944" y="3240"/>
                          </a:moveTo>
                          <a:cubicBezTo>
                            <a:pt x="5944" y="6212"/>
                            <a:pt x="2972" y="9183"/>
                            <a:pt x="2972" y="12155"/>
                          </a:cubicBezTo>
                          <a:cubicBezTo>
                            <a:pt x="2972" y="15127"/>
                            <a:pt x="0" y="18099"/>
                            <a:pt x="0" y="21071"/>
                          </a:cubicBezTo>
                          <a:cubicBezTo>
                            <a:pt x="0" y="24042"/>
                            <a:pt x="2972" y="27014"/>
                            <a:pt x="5944" y="24042"/>
                          </a:cubicBezTo>
                          <a:cubicBezTo>
                            <a:pt x="8916" y="21071"/>
                            <a:pt x="8916" y="18099"/>
                            <a:pt x="8916" y="15127"/>
                          </a:cubicBezTo>
                          <a:cubicBezTo>
                            <a:pt x="8916" y="12155"/>
                            <a:pt x="11887" y="9183"/>
                            <a:pt x="11887" y="6212"/>
                          </a:cubicBezTo>
                          <a:cubicBezTo>
                            <a:pt x="14859" y="268"/>
                            <a:pt x="5944" y="-2704"/>
                            <a:pt x="5944" y="3240"/>
                          </a:cubicBezTo>
                          <a:lnTo>
                            <a:pt x="5944" y="324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75" name="任意多边形: 形状 174"/>
                    <p:cNvSpPr/>
                    <p:nvPr/>
                  </p:nvSpPr>
                  <p:spPr>
                    <a:xfrm>
                      <a:off x="7807911" y="537041"/>
                      <a:ext cx="702570" cy="105451"/>
                    </a:xfrm>
                    <a:custGeom>
                      <a:avLst/>
                      <a:gdLst>
                        <a:gd name="connsiteX0" fmla="*/ 1166 w 702570"/>
                        <a:gd name="connsiteY0" fmla="*/ 63846 h 105451"/>
                        <a:gd name="connsiteX1" fmla="*/ 60602 w 702570"/>
                        <a:gd name="connsiteY1" fmla="*/ 87621 h 105451"/>
                        <a:gd name="connsiteX2" fmla="*/ 131925 w 702570"/>
                        <a:gd name="connsiteY2" fmla="*/ 96536 h 105451"/>
                        <a:gd name="connsiteX3" fmla="*/ 289431 w 702570"/>
                        <a:gd name="connsiteY3" fmla="*/ 105451 h 105451"/>
                        <a:gd name="connsiteX4" fmla="*/ 601470 w 702570"/>
                        <a:gd name="connsiteY4" fmla="*/ 81677 h 105451"/>
                        <a:gd name="connsiteX5" fmla="*/ 678737 w 702570"/>
                        <a:gd name="connsiteY5" fmla="*/ 60874 h 105451"/>
                        <a:gd name="connsiteX6" fmla="*/ 699539 w 702570"/>
                        <a:gd name="connsiteY6" fmla="*/ 4410 h 105451"/>
                        <a:gd name="connsiteX7" fmla="*/ 684680 w 702570"/>
                        <a:gd name="connsiteY7" fmla="*/ 10354 h 105451"/>
                        <a:gd name="connsiteX8" fmla="*/ 660906 w 702570"/>
                        <a:gd name="connsiteY8" fmla="*/ 51959 h 105451"/>
                        <a:gd name="connsiteX9" fmla="*/ 592554 w 702570"/>
                        <a:gd name="connsiteY9" fmla="*/ 66818 h 105451"/>
                        <a:gd name="connsiteX10" fmla="*/ 446936 w 702570"/>
                        <a:gd name="connsiteY10" fmla="*/ 84649 h 105451"/>
                        <a:gd name="connsiteX11" fmla="*/ 155700 w 702570"/>
                        <a:gd name="connsiteY11" fmla="*/ 84649 h 105451"/>
                        <a:gd name="connsiteX12" fmla="*/ 78433 w 702570"/>
                        <a:gd name="connsiteY12" fmla="*/ 78705 h 105451"/>
                        <a:gd name="connsiteX13" fmla="*/ 7110 w 702570"/>
                        <a:gd name="connsiteY13" fmla="*/ 57903 h 105451"/>
                        <a:gd name="connsiteX14" fmla="*/ 1166 w 702570"/>
                        <a:gd name="connsiteY14" fmla="*/ 63846 h 105451"/>
                        <a:gd name="connsiteX15" fmla="*/ 1166 w 702570"/>
                        <a:gd name="connsiteY15" fmla="*/ 63846 h 1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570" h="105451">
                          <a:moveTo>
                            <a:pt x="1166" y="63846"/>
                          </a:moveTo>
                          <a:cubicBezTo>
                            <a:pt x="18997" y="78705"/>
                            <a:pt x="39800" y="84649"/>
                            <a:pt x="60602" y="87621"/>
                          </a:cubicBezTo>
                          <a:cubicBezTo>
                            <a:pt x="84376" y="93564"/>
                            <a:pt x="108151" y="93564"/>
                            <a:pt x="131925" y="96536"/>
                          </a:cubicBezTo>
                          <a:cubicBezTo>
                            <a:pt x="185418" y="102480"/>
                            <a:pt x="235938" y="105451"/>
                            <a:pt x="289431" y="105451"/>
                          </a:cubicBezTo>
                          <a:cubicBezTo>
                            <a:pt x="393443" y="105451"/>
                            <a:pt x="497457" y="99508"/>
                            <a:pt x="601470" y="81677"/>
                          </a:cubicBezTo>
                          <a:cubicBezTo>
                            <a:pt x="628216" y="78705"/>
                            <a:pt x="654962" y="75733"/>
                            <a:pt x="678737" y="60874"/>
                          </a:cubicBezTo>
                          <a:cubicBezTo>
                            <a:pt x="696567" y="48987"/>
                            <a:pt x="708455" y="25213"/>
                            <a:pt x="699539" y="4410"/>
                          </a:cubicBezTo>
                          <a:cubicBezTo>
                            <a:pt x="696567" y="-4505"/>
                            <a:pt x="681708" y="1438"/>
                            <a:pt x="684680" y="10354"/>
                          </a:cubicBezTo>
                          <a:cubicBezTo>
                            <a:pt x="690623" y="28185"/>
                            <a:pt x="675765" y="46015"/>
                            <a:pt x="660906" y="51959"/>
                          </a:cubicBezTo>
                          <a:cubicBezTo>
                            <a:pt x="640103" y="60874"/>
                            <a:pt x="616328" y="60874"/>
                            <a:pt x="592554" y="66818"/>
                          </a:cubicBezTo>
                          <a:cubicBezTo>
                            <a:pt x="545005" y="75733"/>
                            <a:pt x="494485" y="78705"/>
                            <a:pt x="446936" y="84649"/>
                          </a:cubicBezTo>
                          <a:cubicBezTo>
                            <a:pt x="348867" y="90592"/>
                            <a:pt x="253769" y="90592"/>
                            <a:pt x="155700" y="84649"/>
                          </a:cubicBezTo>
                          <a:cubicBezTo>
                            <a:pt x="128953" y="81677"/>
                            <a:pt x="105179" y="81677"/>
                            <a:pt x="78433" y="78705"/>
                          </a:cubicBezTo>
                          <a:cubicBezTo>
                            <a:pt x="54658" y="75733"/>
                            <a:pt x="30884" y="69790"/>
                            <a:pt x="7110" y="57903"/>
                          </a:cubicBezTo>
                          <a:cubicBezTo>
                            <a:pt x="1166" y="57903"/>
                            <a:pt x="-1806" y="60874"/>
                            <a:pt x="1166" y="63846"/>
                          </a:cubicBezTo>
                          <a:lnTo>
                            <a:pt x="1166" y="63846"/>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76" name="任意多边形: 形状 175"/>
                    <p:cNvSpPr/>
                    <p:nvPr/>
                  </p:nvSpPr>
                  <p:spPr>
                    <a:xfrm>
                      <a:off x="7880400" y="619738"/>
                      <a:ext cx="238554" cy="254555"/>
                    </a:xfrm>
                    <a:custGeom>
                      <a:avLst/>
                      <a:gdLst>
                        <a:gd name="connsiteX0" fmla="*/ 0 w 238554"/>
                        <a:gd name="connsiteY0" fmla="*/ 4924 h 254555"/>
                        <a:gd name="connsiteX1" fmla="*/ 0 w 238554"/>
                        <a:gd name="connsiteY1" fmla="*/ 37614 h 254555"/>
                        <a:gd name="connsiteX2" fmla="*/ 8916 w 238554"/>
                        <a:gd name="connsiteY2" fmla="*/ 70303 h 254555"/>
                        <a:gd name="connsiteX3" fmla="*/ 41606 w 238554"/>
                        <a:gd name="connsiteY3" fmla="*/ 129739 h 254555"/>
                        <a:gd name="connsiteX4" fmla="*/ 154534 w 238554"/>
                        <a:gd name="connsiteY4" fmla="*/ 221865 h 254555"/>
                        <a:gd name="connsiteX5" fmla="*/ 231801 w 238554"/>
                        <a:gd name="connsiteY5" fmla="*/ 254555 h 254555"/>
                        <a:gd name="connsiteX6" fmla="*/ 237744 w 238554"/>
                        <a:gd name="connsiteY6" fmla="*/ 245640 h 254555"/>
                        <a:gd name="connsiteX7" fmla="*/ 178308 w 238554"/>
                        <a:gd name="connsiteY7" fmla="*/ 209978 h 254555"/>
                        <a:gd name="connsiteX8" fmla="*/ 115901 w 238554"/>
                        <a:gd name="connsiteY8" fmla="*/ 171345 h 254555"/>
                        <a:gd name="connsiteX9" fmla="*/ 29718 w 238554"/>
                        <a:gd name="connsiteY9" fmla="*/ 73275 h 254555"/>
                        <a:gd name="connsiteX10" fmla="*/ 17831 w 238554"/>
                        <a:gd name="connsiteY10" fmla="*/ 40585 h 254555"/>
                        <a:gd name="connsiteX11" fmla="*/ 11887 w 238554"/>
                        <a:gd name="connsiteY11" fmla="*/ 1952 h 254555"/>
                        <a:gd name="connsiteX12" fmla="*/ 0 w 238554"/>
                        <a:gd name="connsiteY12" fmla="*/ 4924 h 254555"/>
                        <a:gd name="connsiteX13" fmla="*/ 0 w 238554"/>
                        <a:gd name="connsiteY13" fmla="*/ 4924 h 25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554" h="254555">
                          <a:moveTo>
                            <a:pt x="0" y="4924"/>
                          </a:moveTo>
                          <a:cubicBezTo>
                            <a:pt x="0" y="16811"/>
                            <a:pt x="0" y="25726"/>
                            <a:pt x="0" y="37614"/>
                          </a:cubicBezTo>
                          <a:cubicBezTo>
                            <a:pt x="2972" y="49501"/>
                            <a:pt x="2972" y="58416"/>
                            <a:pt x="8916" y="70303"/>
                          </a:cubicBezTo>
                          <a:cubicBezTo>
                            <a:pt x="17831" y="91106"/>
                            <a:pt x="29718" y="111909"/>
                            <a:pt x="41606" y="129739"/>
                          </a:cubicBezTo>
                          <a:cubicBezTo>
                            <a:pt x="71323" y="168373"/>
                            <a:pt x="112929" y="198091"/>
                            <a:pt x="154534" y="221865"/>
                          </a:cubicBezTo>
                          <a:cubicBezTo>
                            <a:pt x="178308" y="236724"/>
                            <a:pt x="205054" y="251583"/>
                            <a:pt x="231801" y="254555"/>
                          </a:cubicBezTo>
                          <a:cubicBezTo>
                            <a:pt x="234772" y="254555"/>
                            <a:pt x="240716" y="248611"/>
                            <a:pt x="237744" y="245640"/>
                          </a:cubicBezTo>
                          <a:cubicBezTo>
                            <a:pt x="219913" y="230781"/>
                            <a:pt x="199111" y="221865"/>
                            <a:pt x="178308" y="209978"/>
                          </a:cubicBezTo>
                          <a:cubicBezTo>
                            <a:pt x="157506" y="198091"/>
                            <a:pt x="136703" y="186204"/>
                            <a:pt x="115901" y="171345"/>
                          </a:cubicBezTo>
                          <a:cubicBezTo>
                            <a:pt x="80239" y="144598"/>
                            <a:pt x="47549" y="111909"/>
                            <a:pt x="29718" y="73275"/>
                          </a:cubicBezTo>
                          <a:cubicBezTo>
                            <a:pt x="23774" y="61388"/>
                            <a:pt x="20803" y="49501"/>
                            <a:pt x="17831" y="40585"/>
                          </a:cubicBezTo>
                          <a:cubicBezTo>
                            <a:pt x="14859" y="28698"/>
                            <a:pt x="11887" y="16811"/>
                            <a:pt x="11887" y="1952"/>
                          </a:cubicBezTo>
                          <a:cubicBezTo>
                            <a:pt x="8916" y="-1020"/>
                            <a:pt x="0" y="-1020"/>
                            <a:pt x="0" y="4924"/>
                          </a:cubicBezTo>
                          <a:lnTo>
                            <a:pt x="0" y="492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77" name="任意多边形: 形状 176"/>
                    <p:cNvSpPr/>
                    <p:nvPr/>
                  </p:nvSpPr>
                  <p:spPr>
                    <a:xfrm>
                      <a:off x="8156778" y="625421"/>
                      <a:ext cx="244164" cy="356267"/>
                    </a:xfrm>
                    <a:custGeom>
                      <a:avLst/>
                      <a:gdLst>
                        <a:gd name="connsiteX0" fmla="*/ 234772 w 244164"/>
                        <a:gd name="connsiteY0" fmla="*/ 5184 h 356267"/>
                        <a:gd name="connsiteX1" fmla="*/ 157506 w 244164"/>
                        <a:gd name="connsiteY1" fmla="*/ 153774 h 356267"/>
                        <a:gd name="connsiteX2" fmla="*/ 95098 w 244164"/>
                        <a:gd name="connsiteY2" fmla="*/ 210238 h 356267"/>
                        <a:gd name="connsiteX3" fmla="*/ 59436 w 244164"/>
                        <a:gd name="connsiteY3" fmla="*/ 231041 h 356267"/>
                        <a:gd name="connsiteX4" fmla="*/ 23774 w 244164"/>
                        <a:gd name="connsiteY4" fmla="*/ 257787 h 356267"/>
                        <a:gd name="connsiteX5" fmla="*/ 2972 w 244164"/>
                        <a:gd name="connsiteY5" fmla="*/ 299392 h 356267"/>
                        <a:gd name="connsiteX6" fmla="*/ 0 w 244164"/>
                        <a:gd name="connsiteY6" fmla="*/ 326138 h 356267"/>
                        <a:gd name="connsiteX7" fmla="*/ 2972 w 244164"/>
                        <a:gd name="connsiteY7" fmla="*/ 349913 h 356267"/>
                        <a:gd name="connsiteX8" fmla="*/ 20803 w 244164"/>
                        <a:gd name="connsiteY8" fmla="*/ 346941 h 356267"/>
                        <a:gd name="connsiteX9" fmla="*/ 20803 w 244164"/>
                        <a:gd name="connsiteY9" fmla="*/ 326138 h 356267"/>
                        <a:gd name="connsiteX10" fmla="*/ 20803 w 244164"/>
                        <a:gd name="connsiteY10" fmla="*/ 305336 h 356267"/>
                        <a:gd name="connsiteX11" fmla="*/ 38634 w 244164"/>
                        <a:gd name="connsiteY11" fmla="*/ 269674 h 356267"/>
                        <a:gd name="connsiteX12" fmla="*/ 74295 w 244164"/>
                        <a:gd name="connsiteY12" fmla="*/ 245900 h 356267"/>
                        <a:gd name="connsiteX13" fmla="*/ 109957 w 244164"/>
                        <a:gd name="connsiteY13" fmla="*/ 225097 h 356267"/>
                        <a:gd name="connsiteX14" fmla="*/ 216941 w 244164"/>
                        <a:gd name="connsiteY14" fmla="*/ 100281 h 356267"/>
                        <a:gd name="connsiteX15" fmla="*/ 243688 w 244164"/>
                        <a:gd name="connsiteY15" fmla="*/ 11127 h 356267"/>
                        <a:gd name="connsiteX16" fmla="*/ 234772 w 244164"/>
                        <a:gd name="connsiteY16" fmla="*/ 5184 h 356267"/>
                        <a:gd name="connsiteX17" fmla="*/ 234772 w 244164"/>
                        <a:gd name="connsiteY17" fmla="*/ 5184 h 3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164" h="356267">
                          <a:moveTo>
                            <a:pt x="234772" y="5184"/>
                          </a:moveTo>
                          <a:cubicBezTo>
                            <a:pt x="219913" y="58676"/>
                            <a:pt x="196139" y="112169"/>
                            <a:pt x="157506" y="153774"/>
                          </a:cubicBezTo>
                          <a:cubicBezTo>
                            <a:pt x="139674" y="174576"/>
                            <a:pt x="118872" y="195379"/>
                            <a:pt x="95098" y="210238"/>
                          </a:cubicBezTo>
                          <a:cubicBezTo>
                            <a:pt x="83211" y="219153"/>
                            <a:pt x="71323" y="225097"/>
                            <a:pt x="59436" y="231041"/>
                          </a:cubicBezTo>
                          <a:cubicBezTo>
                            <a:pt x="47549" y="236984"/>
                            <a:pt x="32690" y="245900"/>
                            <a:pt x="23774" y="257787"/>
                          </a:cubicBezTo>
                          <a:cubicBezTo>
                            <a:pt x="11887" y="269674"/>
                            <a:pt x="5944" y="284533"/>
                            <a:pt x="2972" y="299392"/>
                          </a:cubicBezTo>
                          <a:cubicBezTo>
                            <a:pt x="2972" y="308307"/>
                            <a:pt x="0" y="317223"/>
                            <a:pt x="0" y="326138"/>
                          </a:cubicBezTo>
                          <a:cubicBezTo>
                            <a:pt x="0" y="335054"/>
                            <a:pt x="0" y="343969"/>
                            <a:pt x="2972" y="349913"/>
                          </a:cubicBezTo>
                          <a:cubicBezTo>
                            <a:pt x="5944" y="358828"/>
                            <a:pt x="20803" y="358828"/>
                            <a:pt x="20803" y="346941"/>
                          </a:cubicBezTo>
                          <a:cubicBezTo>
                            <a:pt x="20803" y="340997"/>
                            <a:pt x="20803" y="332082"/>
                            <a:pt x="20803" y="326138"/>
                          </a:cubicBezTo>
                          <a:cubicBezTo>
                            <a:pt x="20803" y="320195"/>
                            <a:pt x="20803" y="311279"/>
                            <a:pt x="20803" y="305336"/>
                          </a:cubicBezTo>
                          <a:cubicBezTo>
                            <a:pt x="23774" y="293448"/>
                            <a:pt x="26746" y="278589"/>
                            <a:pt x="38634" y="269674"/>
                          </a:cubicBezTo>
                          <a:cubicBezTo>
                            <a:pt x="47549" y="257787"/>
                            <a:pt x="62408" y="251843"/>
                            <a:pt x="74295" y="245900"/>
                          </a:cubicBezTo>
                          <a:cubicBezTo>
                            <a:pt x="86182" y="239956"/>
                            <a:pt x="98069" y="231041"/>
                            <a:pt x="109957" y="225097"/>
                          </a:cubicBezTo>
                          <a:cubicBezTo>
                            <a:pt x="154534" y="192407"/>
                            <a:pt x="193167" y="147830"/>
                            <a:pt x="216941" y="100281"/>
                          </a:cubicBezTo>
                          <a:cubicBezTo>
                            <a:pt x="231801" y="70563"/>
                            <a:pt x="240716" y="40845"/>
                            <a:pt x="243688" y="11127"/>
                          </a:cubicBezTo>
                          <a:cubicBezTo>
                            <a:pt x="246659" y="-760"/>
                            <a:pt x="234772" y="-3732"/>
                            <a:pt x="234772" y="5184"/>
                          </a:cubicBezTo>
                          <a:lnTo>
                            <a:pt x="234772" y="518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78" name="任意多边形: 形状 177"/>
                    <p:cNvSpPr/>
                    <p:nvPr/>
                  </p:nvSpPr>
                  <p:spPr>
                    <a:xfrm>
                      <a:off x="7862070" y="871053"/>
                      <a:ext cx="270933" cy="368210"/>
                    </a:xfrm>
                    <a:custGeom>
                      <a:avLst/>
                      <a:gdLst>
                        <a:gd name="connsiteX0" fmla="*/ 247159 w 270933"/>
                        <a:gd name="connsiteY0" fmla="*/ 6212 h 368210"/>
                        <a:gd name="connsiteX1" fmla="*/ 250131 w 270933"/>
                        <a:gd name="connsiteY1" fmla="*/ 29986 h 368210"/>
                        <a:gd name="connsiteX2" fmla="*/ 250131 w 270933"/>
                        <a:gd name="connsiteY2" fmla="*/ 53760 h 368210"/>
                        <a:gd name="connsiteX3" fmla="*/ 238243 w 270933"/>
                        <a:gd name="connsiteY3" fmla="*/ 98337 h 368210"/>
                        <a:gd name="connsiteX4" fmla="*/ 184752 w 270933"/>
                        <a:gd name="connsiteY4" fmla="*/ 163717 h 368210"/>
                        <a:gd name="connsiteX5" fmla="*/ 107485 w 270933"/>
                        <a:gd name="connsiteY5" fmla="*/ 223153 h 368210"/>
                        <a:gd name="connsiteX6" fmla="*/ 33190 w 270933"/>
                        <a:gd name="connsiteY6" fmla="*/ 282589 h 368210"/>
                        <a:gd name="connsiteX7" fmla="*/ 3472 w 270933"/>
                        <a:gd name="connsiteY7" fmla="*/ 362828 h 368210"/>
                        <a:gd name="connsiteX8" fmla="*/ 18330 w 270933"/>
                        <a:gd name="connsiteY8" fmla="*/ 359856 h 368210"/>
                        <a:gd name="connsiteX9" fmla="*/ 53992 w 270933"/>
                        <a:gd name="connsiteY9" fmla="*/ 291504 h 368210"/>
                        <a:gd name="connsiteX10" fmla="*/ 131259 w 270933"/>
                        <a:gd name="connsiteY10" fmla="*/ 232068 h 368210"/>
                        <a:gd name="connsiteX11" fmla="*/ 208526 w 270933"/>
                        <a:gd name="connsiteY11" fmla="*/ 172632 h 368210"/>
                        <a:gd name="connsiteX12" fmla="*/ 262018 w 270933"/>
                        <a:gd name="connsiteY12" fmla="*/ 104281 h 368210"/>
                        <a:gd name="connsiteX13" fmla="*/ 270933 w 270933"/>
                        <a:gd name="connsiteY13" fmla="*/ 53760 h 368210"/>
                        <a:gd name="connsiteX14" fmla="*/ 267962 w 270933"/>
                        <a:gd name="connsiteY14" fmla="*/ 27014 h 368210"/>
                        <a:gd name="connsiteX15" fmla="*/ 256075 w 270933"/>
                        <a:gd name="connsiteY15" fmla="*/ 3240 h 368210"/>
                        <a:gd name="connsiteX16" fmla="*/ 247159 w 270933"/>
                        <a:gd name="connsiteY16" fmla="*/ 6212 h 368210"/>
                        <a:gd name="connsiteX17" fmla="*/ 247159 w 270933"/>
                        <a:gd name="connsiteY17" fmla="*/ 6212 h 36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0933" h="368210">
                          <a:moveTo>
                            <a:pt x="247159" y="6212"/>
                          </a:moveTo>
                          <a:cubicBezTo>
                            <a:pt x="250131" y="12155"/>
                            <a:pt x="250131" y="21071"/>
                            <a:pt x="250131" y="29986"/>
                          </a:cubicBezTo>
                          <a:cubicBezTo>
                            <a:pt x="250131" y="38901"/>
                            <a:pt x="250131" y="44845"/>
                            <a:pt x="250131" y="53760"/>
                          </a:cubicBezTo>
                          <a:cubicBezTo>
                            <a:pt x="250131" y="68619"/>
                            <a:pt x="244187" y="83478"/>
                            <a:pt x="238243" y="98337"/>
                          </a:cubicBezTo>
                          <a:cubicBezTo>
                            <a:pt x="226357" y="125084"/>
                            <a:pt x="205554" y="145886"/>
                            <a:pt x="184752" y="163717"/>
                          </a:cubicBezTo>
                          <a:cubicBezTo>
                            <a:pt x="160977" y="184520"/>
                            <a:pt x="134231" y="205322"/>
                            <a:pt x="107485" y="223153"/>
                          </a:cubicBezTo>
                          <a:cubicBezTo>
                            <a:pt x="83710" y="243956"/>
                            <a:pt x="53992" y="261786"/>
                            <a:pt x="33190" y="282589"/>
                          </a:cubicBezTo>
                          <a:cubicBezTo>
                            <a:pt x="12387" y="303392"/>
                            <a:pt x="-8416" y="333110"/>
                            <a:pt x="3472" y="362828"/>
                          </a:cubicBezTo>
                          <a:cubicBezTo>
                            <a:pt x="6443" y="371743"/>
                            <a:pt x="18330" y="368771"/>
                            <a:pt x="18330" y="359856"/>
                          </a:cubicBezTo>
                          <a:cubicBezTo>
                            <a:pt x="18330" y="333110"/>
                            <a:pt x="36162" y="309335"/>
                            <a:pt x="53992" y="291504"/>
                          </a:cubicBezTo>
                          <a:cubicBezTo>
                            <a:pt x="77767" y="270702"/>
                            <a:pt x="104513" y="249899"/>
                            <a:pt x="131259" y="232068"/>
                          </a:cubicBezTo>
                          <a:cubicBezTo>
                            <a:pt x="158005" y="211266"/>
                            <a:pt x="184752" y="193435"/>
                            <a:pt x="208526" y="172632"/>
                          </a:cubicBezTo>
                          <a:cubicBezTo>
                            <a:pt x="229328" y="154802"/>
                            <a:pt x="250131" y="131027"/>
                            <a:pt x="262018" y="104281"/>
                          </a:cubicBezTo>
                          <a:cubicBezTo>
                            <a:pt x="267962" y="89422"/>
                            <a:pt x="270933" y="71591"/>
                            <a:pt x="270933" y="53760"/>
                          </a:cubicBezTo>
                          <a:cubicBezTo>
                            <a:pt x="270933" y="44845"/>
                            <a:pt x="267962" y="35930"/>
                            <a:pt x="267962" y="27014"/>
                          </a:cubicBezTo>
                          <a:cubicBezTo>
                            <a:pt x="264990" y="18099"/>
                            <a:pt x="262018" y="12155"/>
                            <a:pt x="256075" y="3240"/>
                          </a:cubicBezTo>
                          <a:cubicBezTo>
                            <a:pt x="253103" y="-2704"/>
                            <a:pt x="247159" y="268"/>
                            <a:pt x="247159" y="6212"/>
                          </a:cubicBezTo>
                          <a:lnTo>
                            <a:pt x="247159" y="621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79" name="任意多边形: 形状 178"/>
                    <p:cNvSpPr/>
                    <p:nvPr/>
                  </p:nvSpPr>
                  <p:spPr>
                    <a:xfrm>
                      <a:off x="8164672" y="970410"/>
                      <a:ext cx="153748" cy="198090"/>
                    </a:xfrm>
                    <a:custGeom>
                      <a:avLst/>
                      <a:gdLst>
                        <a:gd name="connsiteX0" fmla="*/ 1021 w 153748"/>
                        <a:gd name="connsiteY0" fmla="*/ 1952 h 198090"/>
                        <a:gd name="connsiteX1" fmla="*/ 42626 w 153748"/>
                        <a:gd name="connsiteY1" fmla="*/ 114880 h 198090"/>
                        <a:gd name="connsiteX2" fmla="*/ 90175 w 153748"/>
                        <a:gd name="connsiteY2" fmla="*/ 162429 h 198090"/>
                        <a:gd name="connsiteX3" fmla="*/ 116921 w 153748"/>
                        <a:gd name="connsiteY3" fmla="*/ 183232 h 198090"/>
                        <a:gd name="connsiteX4" fmla="*/ 146639 w 153748"/>
                        <a:gd name="connsiteY4" fmla="*/ 198091 h 198090"/>
                        <a:gd name="connsiteX5" fmla="*/ 152583 w 153748"/>
                        <a:gd name="connsiteY5" fmla="*/ 189175 h 198090"/>
                        <a:gd name="connsiteX6" fmla="*/ 128809 w 153748"/>
                        <a:gd name="connsiteY6" fmla="*/ 171345 h 198090"/>
                        <a:gd name="connsiteX7" fmla="*/ 105034 w 153748"/>
                        <a:gd name="connsiteY7" fmla="*/ 150542 h 198090"/>
                        <a:gd name="connsiteX8" fmla="*/ 57485 w 153748"/>
                        <a:gd name="connsiteY8" fmla="*/ 108937 h 198090"/>
                        <a:gd name="connsiteX9" fmla="*/ 9936 w 153748"/>
                        <a:gd name="connsiteY9" fmla="*/ 4924 h 198090"/>
                        <a:gd name="connsiteX10" fmla="*/ 1021 w 153748"/>
                        <a:gd name="connsiteY10" fmla="*/ 1952 h 198090"/>
                        <a:gd name="connsiteX11" fmla="*/ 1021 w 153748"/>
                        <a:gd name="connsiteY11" fmla="*/ 1952 h 19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48" h="198090">
                          <a:moveTo>
                            <a:pt x="1021" y="1952"/>
                          </a:moveTo>
                          <a:cubicBezTo>
                            <a:pt x="-4923" y="43557"/>
                            <a:pt x="15880" y="85162"/>
                            <a:pt x="42626" y="114880"/>
                          </a:cubicBezTo>
                          <a:cubicBezTo>
                            <a:pt x="57485" y="132711"/>
                            <a:pt x="72344" y="147570"/>
                            <a:pt x="90175" y="162429"/>
                          </a:cubicBezTo>
                          <a:cubicBezTo>
                            <a:pt x="99091" y="168373"/>
                            <a:pt x="108006" y="177288"/>
                            <a:pt x="116921" y="183232"/>
                          </a:cubicBezTo>
                          <a:cubicBezTo>
                            <a:pt x="125837" y="189175"/>
                            <a:pt x="134752" y="198091"/>
                            <a:pt x="146639" y="198091"/>
                          </a:cubicBezTo>
                          <a:cubicBezTo>
                            <a:pt x="152583" y="198091"/>
                            <a:pt x="155555" y="192147"/>
                            <a:pt x="152583" y="189175"/>
                          </a:cubicBezTo>
                          <a:cubicBezTo>
                            <a:pt x="149611" y="180260"/>
                            <a:pt x="137724" y="174316"/>
                            <a:pt x="128809" y="171345"/>
                          </a:cubicBezTo>
                          <a:cubicBezTo>
                            <a:pt x="122865" y="162429"/>
                            <a:pt x="113949" y="156486"/>
                            <a:pt x="105034" y="150542"/>
                          </a:cubicBezTo>
                          <a:cubicBezTo>
                            <a:pt x="87203" y="138655"/>
                            <a:pt x="72344" y="123796"/>
                            <a:pt x="57485" y="108937"/>
                          </a:cubicBezTo>
                          <a:cubicBezTo>
                            <a:pt x="30739" y="79219"/>
                            <a:pt x="12908" y="43557"/>
                            <a:pt x="9936" y="4924"/>
                          </a:cubicBezTo>
                          <a:cubicBezTo>
                            <a:pt x="6965" y="-1020"/>
                            <a:pt x="1021" y="-1020"/>
                            <a:pt x="1021" y="1952"/>
                          </a:cubicBezTo>
                          <a:lnTo>
                            <a:pt x="1021" y="195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80" name="任意多边形: 形状 179"/>
                    <p:cNvSpPr/>
                    <p:nvPr/>
                  </p:nvSpPr>
                  <p:spPr>
                    <a:xfrm>
                      <a:off x="8169633" y="924813"/>
                      <a:ext cx="233241" cy="265976"/>
                    </a:xfrm>
                    <a:custGeom>
                      <a:avLst/>
                      <a:gdLst>
                        <a:gd name="connsiteX0" fmla="*/ 7947 w 233241"/>
                        <a:gd name="connsiteY0" fmla="*/ 0 h 265976"/>
                        <a:gd name="connsiteX1" fmla="*/ 10919 w 233241"/>
                        <a:gd name="connsiteY1" fmla="*/ 62408 h 265976"/>
                        <a:gd name="connsiteX2" fmla="*/ 58468 w 233241"/>
                        <a:gd name="connsiteY2" fmla="*/ 121844 h 265976"/>
                        <a:gd name="connsiteX3" fmla="*/ 120876 w 233241"/>
                        <a:gd name="connsiteY3" fmla="*/ 169393 h 265976"/>
                        <a:gd name="connsiteX4" fmla="*/ 180311 w 233241"/>
                        <a:gd name="connsiteY4" fmla="*/ 208026 h 265976"/>
                        <a:gd name="connsiteX5" fmla="*/ 204086 w 233241"/>
                        <a:gd name="connsiteY5" fmla="*/ 231800 h 265976"/>
                        <a:gd name="connsiteX6" fmla="*/ 215973 w 233241"/>
                        <a:gd name="connsiteY6" fmla="*/ 261518 h 265976"/>
                        <a:gd name="connsiteX7" fmla="*/ 230832 w 233241"/>
                        <a:gd name="connsiteY7" fmla="*/ 261518 h 265976"/>
                        <a:gd name="connsiteX8" fmla="*/ 210030 w 233241"/>
                        <a:gd name="connsiteY8" fmla="*/ 208026 h 265976"/>
                        <a:gd name="connsiteX9" fmla="*/ 156537 w 233241"/>
                        <a:gd name="connsiteY9" fmla="*/ 172364 h 265976"/>
                        <a:gd name="connsiteX10" fmla="*/ 91158 w 233241"/>
                        <a:gd name="connsiteY10" fmla="*/ 127787 h 265976"/>
                        <a:gd name="connsiteX11" fmla="*/ 34693 w 233241"/>
                        <a:gd name="connsiteY11" fmla="*/ 74295 h 265976"/>
                        <a:gd name="connsiteX12" fmla="*/ 13891 w 233241"/>
                        <a:gd name="connsiteY12" fmla="*/ 38633 h 265976"/>
                        <a:gd name="connsiteX13" fmla="*/ 7947 w 233241"/>
                        <a:gd name="connsiteY13" fmla="*/ 0 h 265976"/>
                        <a:gd name="connsiteX14" fmla="*/ 7947 w 233241"/>
                        <a:gd name="connsiteY14" fmla="*/ 0 h 265976"/>
                        <a:gd name="connsiteX15" fmla="*/ 7947 w 233241"/>
                        <a:gd name="connsiteY15" fmla="*/ 0 h 26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241" h="265976">
                          <a:moveTo>
                            <a:pt x="7947" y="0"/>
                          </a:moveTo>
                          <a:cubicBezTo>
                            <a:pt x="-6912" y="14859"/>
                            <a:pt x="2004" y="44577"/>
                            <a:pt x="10919" y="62408"/>
                          </a:cubicBezTo>
                          <a:cubicBezTo>
                            <a:pt x="22806" y="86182"/>
                            <a:pt x="40637" y="104013"/>
                            <a:pt x="58468" y="121844"/>
                          </a:cubicBezTo>
                          <a:cubicBezTo>
                            <a:pt x="79270" y="139675"/>
                            <a:pt x="100073" y="154534"/>
                            <a:pt x="120876" y="169393"/>
                          </a:cubicBezTo>
                          <a:cubicBezTo>
                            <a:pt x="138706" y="184252"/>
                            <a:pt x="159509" y="193167"/>
                            <a:pt x="180311" y="208026"/>
                          </a:cubicBezTo>
                          <a:cubicBezTo>
                            <a:pt x="189227" y="213970"/>
                            <a:pt x="198143" y="222885"/>
                            <a:pt x="204086" y="231800"/>
                          </a:cubicBezTo>
                          <a:cubicBezTo>
                            <a:pt x="210030" y="240716"/>
                            <a:pt x="213001" y="252603"/>
                            <a:pt x="215973" y="261518"/>
                          </a:cubicBezTo>
                          <a:cubicBezTo>
                            <a:pt x="218945" y="267462"/>
                            <a:pt x="227860" y="267462"/>
                            <a:pt x="230832" y="261518"/>
                          </a:cubicBezTo>
                          <a:cubicBezTo>
                            <a:pt x="239748" y="243688"/>
                            <a:pt x="221917" y="219913"/>
                            <a:pt x="210030" y="208026"/>
                          </a:cubicBezTo>
                          <a:cubicBezTo>
                            <a:pt x="195171" y="193167"/>
                            <a:pt x="177340" y="184252"/>
                            <a:pt x="156537" y="172364"/>
                          </a:cubicBezTo>
                          <a:cubicBezTo>
                            <a:pt x="132763" y="160477"/>
                            <a:pt x="111960" y="145618"/>
                            <a:pt x="91158" y="127787"/>
                          </a:cubicBezTo>
                          <a:cubicBezTo>
                            <a:pt x="70355" y="112928"/>
                            <a:pt x="49553" y="95098"/>
                            <a:pt x="34693" y="74295"/>
                          </a:cubicBezTo>
                          <a:cubicBezTo>
                            <a:pt x="25778" y="62408"/>
                            <a:pt x="19835" y="50521"/>
                            <a:pt x="13891" y="38633"/>
                          </a:cubicBezTo>
                          <a:cubicBezTo>
                            <a:pt x="10919" y="26746"/>
                            <a:pt x="10919" y="14859"/>
                            <a:pt x="7947" y="0"/>
                          </a:cubicBezTo>
                          <a:cubicBezTo>
                            <a:pt x="10919" y="0"/>
                            <a:pt x="7947" y="0"/>
                            <a:pt x="7947" y="0"/>
                          </a:cubicBezTo>
                          <a:lnTo>
                            <a:pt x="7947" y="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81" name="任意多边形: 形状 180"/>
                    <p:cNvSpPr/>
                    <p:nvPr/>
                  </p:nvSpPr>
                  <p:spPr>
                    <a:xfrm>
                      <a:off x="8208318" y="1185541"/>
                      <a:ext cx="154646" cy="174475"/>
                    </a:xfrm>
                    <a:custGeom>
                      <a:avLst/>
                      <a:gdLst>
                        <a:gd name="connsiteX0" fmla="*/ 120824 w 154646"/>
                        <a:gd name="connsiteY0" fmla="*/ 9706 h 174475"/>
                        <a:gd name="connsiteX1" fmla="*/ 141626 w 154646"/>
                        <a:gd name="connsiteY1" fmla="*/ 69142 h 174475"/>
                        <a:gd name="connsiteX2" fmla="*/ 114880 w 154646"/>
                        <a:gd name="connsiteY2" fmla="*/ 119662 h 174475"/>
                        <a:gd name="connsiteX3" fmla="*/ 61388 w 154646"/>
                        <a:gd name="connsiteY3" fmla="*/ 146409 h 174475"/>
                        <a:gd name="connsiteX4" fmla="*/ 31670 w 154646"/>
                        <a:gd name="connsiteY4" fmla="*/ 152352 h 174475"/>
                        <a:gd name="connsiteX5" fmla="*/ 1952 w 154646"/>
                        <a:gd name="connsiteY5" fmla="*/ 161268 h 174475"/>
                        <a:gd name="connsiteX6" fmla="*/ 4924 w 154646"/>
                        <a:gd name="connsiteY6" fmla="*/ 173155 h 174475"/>
                        <a:gd name="connsiteX7" fmla="*/ 31670 w 154646"/>
                        <a:gd name="connsiteY7" fmla="*/ 173155 h 174475"/>
                        <a:gd name="connsiteX8" fmla="*/ 58416 w 154646"/>
                        <a:gd name="connsiteY8" fmla="*/ 167211 h 174475"/>
                        <a:gd name="connsiteX9" fmla="*/ 108937 w 154646"/>
                        <a:gd name="connsiteY9" fmla="*/ 146409 h 174475"/>
                        <a:gd name="connsiteX10" fmla="*/ 153514 w 154646"/>
                        <a:gd name="connsiteY10" fmla="*/ 54283 h 174475"/>
                        <a:gd name="connsiteX11" fmla="*/ 123796 w 154646"/>
                        <a:gd name="connsiteY11" fmla="*/ 790 h 174475"/>
                        <a:gd name="connsiteX12" fmla="*/ 120824 w 154646"/>
                        <a:gd name="connsiteY12" fmla="*/ 9706 h 174475"/>
                        <a:gd name="connsiteX13" fmla="*/ 120824 w 154646"/>
                        <a:gd name="connsiteY13" fmla="*/ 9706 h 17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646" h="174475">
                          <a:moveTo>
                            <a:pt x="120824" y="9706"/>
                          </a:moveTo>
                          <a:cubicBezTo>
                            <a:pt x="135683" y="27537"/>
                            <a:pt x="141626" y="45367"/>
                            <a:pt x="141626" y="69142"/>
                          </a:cubicBezTo>
                          <a:cubicBezTo>
                            <a:pt x="141626" y="89944"/>
                            <a:pt x="129740" y="107775"/>
                            <a:pt x="114880" y="119662"/>
                          </a:cubicBezTo>
                          <a:cubicBezTo>
                            <a:pt x="100021" y="131550"/>
                            <a:pt x="82191" y="140465"/>
                            <a:pt x="61388" y="146409"/>
                          </a:cubicBezTo>
                          <a:cubicBezTo>
                            <a:pt x="52473" y="149380"/>
                            <a:pt x="40585" y="152352"/>
                            <a:pt x="31670" y="152352"/>
                          </a:cubicBezTo>
                          <a:cubicBezTo>
                            <a:pt x="22755" y="155324"/>
                            <a:pt x="7896" y="155324"/>
                            <a:pt x="1952" y="161268"/>
                          </a:cubicBezTo>
                          <a:cubicBezTo>
                            <a:pt x="-1020" y="164239"/>
                            <a:pt x="-1020" y="170183"/>
                            <a:pt x="4924" y="173155"/>
                          </a:cubicBezTo>
                          <a:cubicBezTo>
                            <a:pt x="13839" y="176127"/>
                            <a:pt x="25726" y="173155"/>
                            <a:pt x="31670" y="173155"/>
                          </a:cubicBezTo>
                          <a:cubicBezTo>
                            <a:pt x="40585" y="170183"/>
                            <a:pt x="49501" y="170183"/>
                            <a:pt x="58416" y="167211"/>
                          </a:cubicBezTo>
                          <a:cubicBezTo>
                            <a:pt x="76247" y="161268"/>
                            <a:pt x="94078" y="155324"/>
                            <a:pt x="108937" y="146409"/>
                          </a:cubicBezTo>
                          <a:cubicBezTo>
                            <a:pt x="141626" y="125606"/>
                            <a:pt x="159458" y="92916"/>
                            <a:pt x="153514" y="54283"/>
                          </a:cubicBezTo>
                          <a:cubicBezTo>
                            <a:pt x="150542" y="33480"/>
                            <a:pt x="138655" y="12678"/>
                            <a:pt x="123796" y="790"/>
                          </a:cubicBezTo>
                          <a:cubicBezTo>
                            <a:pt x="120824" y="-2181"/>
                            <a:pt x="117852" y="3762"/>
                            <a:pt x="120824" y="9706"/>
                          </a:cubicBezTo>
                          <a:lnTo>
                            <a:pt x="120824" y="9706"/>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82" name="任意多边形: 形状 181"/>
                    <p:cNvSpPr/>
                    <p:nvPr/>
                  </p:nvSpPr>
                  <p:spPr>
                    <a:xfrm>
                      <a:off x="7935922" y="1036576"/>
                      <a:ext cx="140616" cy="310757"/>
                    </a:xfrm>
                    <a:custGeom>
                      <a:avLst/>
                      <a:gdLst>
                        <a:gd name="connsiteX0" fmla="*/ 137645 w 140616"/>
                        <a:gd name="connsiteY0" fmla="*/ 1166 h 310757"/>
                        <a:gd name="connsiteX1" fmla="*/ 72265 w 140616"/>
                        <a:gd name="connsiteY1" fmla="*/ 54658 h 310757"/>
                        <a:gd name="connsiteX2" fmla="*/ 24717 w 140616"/>
                        <a:gd name="connsiteY2" fmla="*/ 125981 h 310757"/>
                        <a:gd name="connsiteX3" fmla="*/ 24717 w 140616"/>
                        <a:gd name="connsiteY3" fmla="*/ 280515 h 310757"/>
                        <a:gd name="connsiteX4" fmla="*/ 96040 w 140616"/>
                        <a:gd name="connsiteY4" fmla="*/ 307261 h 310757"/>
                        <a:gd name="connsiteX5" fmla="*/ 93068 w 140616"/>
                        <a:gd name="connsiteY5" fmla="*/ 295374 h 310757"/>
                        <a:gd name="connsiteX6" fmla="*/ 63350 w 140616"/>
                        <a:gd name="connsiteY6" fmla="*/ 289430 h 310757"/>
                        <a:gd name="connsiteX7" fmla="*/ 36604 w 140616"/>
                        <a:gd name="connsiteY7" fmla="*/ 271600 h 310757"/>
                        <a:gd name="connsiteX8" fmla="*/ 15801 w 140616"/>
                        <a:gd name="connsiteY8" fmla="*/ 209192 h 310757"/>
                        <a:gd name="connsiteX9" fmla="*/ 39575 w 140616"/>
                        <a:gd name="connsiteY9" fmla="*/ 134897 h 310757"/>
                        <a:gd name="connsiteX10" fmla="*/ 81181 w 140616"/>
                        <a:gd name="connsiteY10" fmla="*/ 69517 h 310757"/>
                        <a:gd name="connsiteX11" fmla="*/ 140617 w 140616"/>
                        <a:gd name="connsiteY11" fmla="*/ 7109 h 310757"/>
                        <a:gd name="connsiteX12" fmla="*/ 137645 w 140616"/>
                        <a:gd name="connsiteY12" fmla="*/ 1166 h 310757"/>
                        <a:gd name="connsiteX13" fmla="*/ 137645 w 140616"/>
                        <a:gd name="connsiteY13" fmla="*/ 1166 h 31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616" h="310757">
                          <a:moveTo>
                            <a:pt x="137645" y="1166"/>
                          </a:moveTo>
                          <a:cubicBezTo>
                            <a:pt x="113870" y="16025"/>
                            <a:pt x="93068" y="33856"/>
                            <a:pt x="72265" y="54658"/>
                          </a:cubicBezTo>
                          <a:cubicBezTo>
                            <a:pt x="54435" y="75461"/>
                            <a:pt x="36604" y="99235"/>
                            <a:pt x="24717" y="125981"/>
                          </a:cubicBezTo>
                          <a:cubicBezTo>
                            <a:pt x="-2030" y="173530"/>
                            <a:pt x="-13916" y="235938"/>
                            <a:pt x="24717" y="280515"/>
                          </a:cubicBezTo>
                          <a:cubicBezTo>
                            <a:pt x="39575" y="298346"/>
                            <a:pt x="72265" y="319148"/>
                            <a:pt x="96040" y="307261"/>
                          </a:cubicBezTo>
                          <a:cubicBezTo>
                            <a:pt x="101984" y="304289"/>
                            <a:pt x="99012" y="295374"/>
                            <a:pt x="93068" y="295374"/>
                          </a:cubicBezTo>
                          <a:cubicBezTo>
                            <a:pt x="84153" y="292402"/>
                            <a:pt x="72265" y="292402"/>
                            <a:pt x="63350" y="289430"/>
                          </a:cubicBezTo>
                          <a:cubicBezTo>
                            <a:pt x="54435" y="286459"/>
                            <a:pt x="45519" y="277543"/>
                            <a:pt x="36604" y="271600"/>
                          </a:cubicBezTo>
                          <a:cubicBezTo>
                            <a:pt x="21745" y="253769"/>
                            <a:pt x="12830" y="232966"/>
                            <a:pt x="15801" y="209192"/>
                          </a:cubicBezTo>
                          <a:cubicBezTo>
                            <a:pt x="15801" y="182446"/>
                            <a:pt x="24717" y="155699"/>
                            <a:pt x="39575" y="134897"/>
                          </a:cubicBezTo>
                          <a:cubicBezTo>
                            <a:pt x="51463" y="111122"/>
                            <a:pt x="66322" y="90320"/>
                            <a:pt x="81181" y="69517"/>
                          </a:cubicBezTo>
                          <a:cubicBezTo>
                            <a:pt x="99012" y="48715"/>
                            <a:pt x="119814" y="27912"/>
                            <a:pt x="140617" y="7109"/>
                          </a:cubicBezTo>
                          <a:cubicBezTo>
                            <a:pt x="140617" y="1166"/>
                            <a:pt x="137645" y="-1806"/>
                            <a:pt x="137645" y="1166"/>
                          </a:cubicBezTo>
                          <a:lnTo>
                            <a:pt x="137645" y="1166"/>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83" name="任意多边形: 形状 182"/>
                    <p:cNvSpPr/>
                    <p:nvPr/>
                  </p:nvSpPr>
                  <p:spPr>
                    <a:xfrm>
                      <a:off x="7996301" y="1010996"/>
                      <a:ext cx="170202" cy="99300"/>
                    </a:xfrm>
                    <a:custGeom>
                      <a:avLst/>
                      <a:gdLst>
                        <a:gd name="connsiteX0" fmla="*/ 5943 w 170202"/>
                        <a:gd name="connsiteY0" fmla="*/ 98069 h 99300"/>
                        <a:gd name="connsiteX1" fmla="*/ 89154 w 170202"/>
                        <a:gd name="connsiteY1" fmla="*/ 53492 h 99300"/>
                        <a:gd name="connsiteX2" fmla="*/ 130759 w 170202"/>
                        <a:gd name="connsiteY2" fmla="*/ 29718 h 99300"/>
                        <a:gd name="connsiteX3" fmla="*/ 151561 w 170202"/>
                        <a:gd name="connsiteY3" fmla="*/ 17831 h 99300"/>
                        <a:gd name="connsiteX4" fmla="*/ 169393 w 170202"/>
                        <a:gd name="connsiteY4" fmla="*/ 5944 h 99300"/>
                        <a:gd name="connsiteX5" fmla="*/ 163449 w 170202"/>
                        <a:gd name="connsiteY5" fmla="*/ 0 h 99300"/>
                        <a:gd name="connsiteX6" fmla="*/ 142646 w 170202"/>
                        <a:gd name="connsiteY6" fmla="*/ 8915 h 99300"/>
                        <a:gd name="connsiteX7" fmla="*/ 121844 w 170202"/>
                        <a:gd name="connsiteY7" fmla="*/ 20803 h 99300"/>
                        <a:gd name="connsiteX8" fmla="*/ 80238 w 170202"/>
                        <a:gd name="connsiteY8" fmla="*/ 44577 h 99300"/>
                        <a:gd name="connsiteX9" fmla="*/ 0 w 170202"/>
                        <a:gd name="connsiteY9" fmla="*/ 95098 h 99300"/>
                        <a:gd name="connsiteX10" fmla="*/ 5943 w 170202"/>
                        <a:gd name="connsiteY10" fmla="*/ 98069 h 99300"/>
                        <a:gd name="connsiteX11" fmla="*/ 5943 w 170202"/>
                        <a:gd name="connsiteY11" fmla="*/ 98069 h 9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202" h="99300">
                          <a:moveTo>
                            <a:pt x="5943" y="98069"/>
                          </a:moveTo>
                          <a:cubicBezTo>
                            <a:pt x="35661" y="83210"/>
                            <a:pt x="62408" y="68351"/>
                            <a:pt x="89154" y="53492"/>
                          </a:cubicBezTo>
                          <a:cubicBezTo>
                            <a:pt x="104013" y="44577"/>
                            <a:pt x="115900" y="38633"/>
                            <a:pt x="130759" y="29718"/>
                          </a:cubicBezTo>
                          <a:cubicBezTo>
                            <a:pt x="136703" y="26746"/>
                            <a:pt x="145618" y="20803"/>
                            <a:pt x="151561" y="17831"/>
                          </a:cubicBezTo>
                          <a:cubicBezTo>
                            <a:pt x="157505" y="14859"/>
                            <a:pt x="163449" y="11887"/>
                            <a:pt x="169393" y="5944"/>
                          </a:cubicBezTo>
                          <a:cubicBezTo>
                            <a:pt x="172364" y="2972"/>
                            <a:pt x="166421" y="0"/>
                            <a:pt x="163449" y="0"/>
                          </a:cubicBezTo>
                          <a:cubicBezTo>
                            <a:pt x="157505" y="0"/>
                            <a:pt x="148590" y="5944"/>
                            <a:pt x="142646" y="8915"/>
                          </a:cubicBezTo>
                          <a:cubicBezTo>
                            <a:pt x="136703" y="11887"/>
                            <a:pt x="127787" y="17831"/>
                            <a:pt x="121844" y="20803"/>
                          </a:cubicBezTo>
                          <a:cubicBezTo>
                            <a:pt x="106984" y="29718"/>
                            <a:pt x="95098" y="35662"/>
                            <a:pt x="80238" y="44577"/>
                          </a:cubicBezTo>
                          <a:cubicBezTo>
                            <a:pt x="53492" y="62408"/>
                            <a:pt x="26746" y="77267"/>
                            <a:pt x="0" y="95098"/>
                          </a:cubicBezTo>
                          <a:cubicBezTo>
                            <a:pt x="0" y="98069"/>
                            <a:pt x="2971" y="101041"/>
                            <a:pt x="5943" y="98069"/>
                          </a:cubicBezTo>
                          <a:lnTo>
                            <a:pt x="5943" y="9806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84" name="任意多边形: 形状 183"/>
                    <p:cNvSpPr/>
                    <p:nvPr/>
                  </p:nvSpPr>
                  <p:spPr>
                    <a:xfrm>
                      <a:off x="7989036" y="1028827"/>
                      <a:ext cx="188543" cy="112928"/>
                    </a:xfrm>
                    <a:custGeom>
                      <a:avLst/>
                      <a:gdLst>
                        <a:gd name="connsiteX0" fmla="*/ 1321 w 188543"/>
                        <a:gd name="connsiteY0" fmla="*/ 112928 h 112928"/>
                        <a:gd name="connsiteX1" fmla="*/ 13208 w 188543"/>
                        <a:gd name="connsiteY1" fmla="*/ 109957 h 112928"/>
                        <a:gd name="connsiteX2" fmla="*/ 25095 w 188543"/>
                        <a:gd name="connsiteY2" fmla="*/ 101041 h 112928"/>
                        <a:gd name="connsiteX3" fmla="*/ 48870 w 188543"/>
                        <a:gd name="connsiteY3" fmla="*/ 86182 h 112928"/>
                        <a:gd name="connsiteX4" fmla="*/ 96418 w 188543"/>
                        <a:gd name="connsiteY4" fmla="*/ 59436 h 112928"/>
                        <a:gd name="connsiteX5" fmla="*/ 143967 w 188543"/>
                        <a:gd name="connsiteY5" fmla="*/ 32690 h 112928"/>
                        <a:gd name="connsiteX6" fmla="*/ 167741 w 188543"/>
                        <a:gd name="connsiteY6" fmla="*/ 20803 h 112928"/>
                        <a:gd name="connsiteX7" fmla="*/ 188544 w 188543"/>
                        <a:gd name="connsiteY7" fmla="*/ 5944 h 112928"/>
                        <a:gd name="connsiteX8" fmla="*/ 185572 w 188543"/>
                        <a:gd name="connsiteY8" fmla="*/ 0 h 112928"/>
                        <a:gd name="connsiteX9" fmla="*/ 164770 w 188543"/>
                        <a:gd name="connsiteY9" fmla="*/ 5944 h 112928"/>
                        <a:gd name="connsiteX10" fmla="*/ 140995 w 188543"/>
                        <a:gd name="connsiteY10" fmla="*/ 17831 h 112928"/>
                        <a:gd name="connsiteX11" fmla="*/ 90475 w 188543"/>
                        <a:gd name="connsiteY11" fmla="*/ 44577 h 112928"/>
                        <a:gd name="connsiteX12" fmla="*/ 42926 w 188543"/>
                        <a:gd name="connsiteY12" fmla="*/ 71323 h 112928"/>
                        <a:gd name="connsiteX13" fmla="*/ 22123 w 188543"/>
                        <a:gd name="connsiteY13" fmla="*/ 92126 h 112928"/>
                        <a:gd name="connsiteX14" fmla="*/ 10236 w 188543"/>
                        <a:gd name="connsiteY14" fmla="*/ 101041 h 112928"/>
                        <a:gd name="connsiteX15" fmla="*/ 1321 w 188543"/>
                        <a:gd name="connsiteY15" fmla="*/ 109957 h 112928"/>
                        <a:gd name="connsiteX16" fmla="*/ 1321 w 188543"/>
                        <a:gd name="connsiteY16" fmla="*/ 112928 h 112928"/>
                        <a:gd name="connsiteX17" fmla="*/ 1321 w 188543"/>
                        <a:gd name="connsiteY17" fmla="*/ 112928 h 1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543" h="112928">
                          <a:moveTo>
                            <a:pt x="1321" y="112928"/>
                          </a:moveTo>
                          <a:cubicBezTo>
                            <a:pt x="4293" y="109957"/>
                            <a:pt x="7265" y="109957"/>
                            <a:pt x="13208" y="109957"/>
                          </a:cubicBezTo>
                          <a:cubicBezTo>
                            <a:pt x="16180" y="106985"/>
                            <a:pt x="22123" y="104013"/>
                            <a:pt x="25095" y="101041"/>
                          </a:cubicBezTo>
                          <a:cubicBezTo>
                            <a:pt x="34011" y="98069"/>
                            <a:pt x="39954" y="92126"/>
                            <a:pt x="48870" y="86182"/>
                          </a:cubicBezTo>
                          <a:cubicBezTo>
                            <a:pt x="63728" y="77267"/>
                            <a:pt x="81560" y="68351"/>
                            <a:pt x="96418" y="59436"/>
                          </a:cubicBezTo>
                          <a:cubicBezTo>
                            <a:pt x="111277" y="50521"/>
                            <a:pt x="129108" y="41605"/>
                            <a:pt x="143967" y="32690"/>
                          </a:cubicBezTo>
                          <a:cubicBezTo>
                            <a:pt x="152883" y="29718"/>
                            <a:pt x="161798" y="23774"/>
                            <a:pt x="167741" y="20803"/>
                          </a:cubicBezTo>
                          <a:cubicBezTo>
                            <a:pt x="173685" y="17831"/>
                            <a:pt x="182601" y="14859"/>
                            <a:pt x="188544" y="5944"/>
                          </a:cubicBezTo>
                          <a:cubicBezTo>
                            <a:pt x="188544" y="2972"/>
                            <a:pt x="188544" y="0"/>
                            <a:pt x="185572" y="0"/>
                          </a:cubicBezTo>
                          <a:cubicBezTo>
                            <a:pt x="176657" y="0"/>
                            <a:pt x="170713" y="2972"/>
                            <a:pt x="164770" y="5944"/>
                          </a:cubicBezTo>
                          <a:cubicBezTo>
                            <a:pt x="155855" y="8915"/>
                            <a:pt x="146939" y="14859"/>
                            <a:pt x="140995" y="17831"/>
                          </a:cubicBezTo>
                          <a:cubicBezTo>
                            <a:pt x="123165" y="26746"/>
                            <a:pt x="108306" y="35662"/>
                            <a:pt x="90475" y="44577"/>
                          </a:cubicBezTo>
                          <a:cubicBezTo>
                            <a:pt x="75616" y="53492"/>
                            <a:pt x="57785" y="62408"/>
                            <a:pt x="42926" y="71323"/>
                          </a:cubicBezTo>
                          <a:cubicBezTo>
                            <a:pt x="36982" y="83210"/>
                            <a:pt x="28067" y="86182"/>
                            <a:pt x="22123" y="92126"/>
                          </a:cubicBezTo>
                          <a:cubicBezTo>
                            <a:pt x="19151" y="95098"/>
                            <a:pt x="13208" y="98069"/>
                            <a:pt x="10236" y="101041"/>
                          </a:cubicBezTo>
                          <a:cubicBezTo>
                            <a:pt x="7265" y="104013"/>
                            <a:pt x="4293" y="106985"/>
                            <a:pt x="1321" y="109957"/>
                          </a:cubicBezTo>
                          <a:cubicBezTo>
                            <a:pt x="-1651" y="109957"/>
                            <a:pt x="1321" y="112928"/>
                            <a:pt x="1321" y="112928"/>
                          </a:cubicBezTo>
                          <a:lnTo>
                            <a:pt x="1321" y="112928"/>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85" name="任意多边形: 形状 184"/>
                    <p:cNvSpPr/>
                    <p:nvPr/>
                  </p:nvSpPr>
                  <p:spPr>
                    <a:xfrm>
                      <a:off x="7960639" y="1045037"/>
                      <a:ext cx="232591" cy="136516"/>
                    </a:xfrm>
                    <a:custGeom>
                      <a:avLst/>
                      <a:gdLst>
                        <a:gd name="connsiteX0" fmla="*/ 2972 w 232591"/>
                        <a:gd name="connsiteY0" fmla="*/ 135351 h 136516"/>
                        <a:gd name="connsiteX1" fmla="*/ 44577 w 232591"/>
                        <a:gd name="connsiteY1" fmla="*/ 117520 h 136516"/>
                        <a:gd name="connsiteX2" fmla="*/ 83211 w 232591"/>
                        <a:gd name="connsiteY2" fmla="*/ 96717 h 136516"/>
                        <a:gd name="connsiteX3" fmla="*/ 160477 w 232591"/>
                        <a:gd name="connsiteY3" fmla="*/ 55112 h 136516"/>
                        <a:gd name="connsiteX4" fmla="*/ 199111 w 232591"/>
                        <a:gd name="connsiteY4" fmla="*/ 34310 h 136516"/>
                        <a:gd name="connsiteX5" fmla="*/ 216941 w 232591"/>
                        <a:gd name="connsiteY5" fmla="*/ 25394 h 136516"/>
                        <a:gd name="connsiteX6" fmla="*/ 231801 w 232591"/>
                        <a:gd name="connsiteY6" fmla="*/ 13507 h 136516"/>
                        <a:gd name="connsiteX7" fmla="*/ 222885 w 232591"/>
                        <a:gd name="connsiteY7" fmla="*/ 1620 h 136516"/>
                        <a:gd name="connsiteX8" fmla="*/ 225857 w 232591"/>
                        <a:gd name="connsiteY8" fmla="*/ 13507 h 136516"/>
                        <a:gd name="connsiteX9" fmla="*/ 228829 w 232591"/>
                        <a:gd name="connsiteY9" fmla="*/ 7563 h 136516"/>
                        <a:gd name="connsiteX10" fmla="*/ 228829 w 232591"/>
                        <a:gd name="connsiteY10" fmla="*/ 7563 h 136516"/>
                        <a:gd name="connsiteX11" fmla="*/ 228829 w 232591"/>
                        <a:gd name="connsiteY11" fmla="*/ 10535 h 136516"/>
                        <a:gd name="connsiteX12" fmla="*/ 225857 w 232591"/>
                        <a:gd name="connsiteY12" fmla="*/ 10535 h 136516"/>
                        <a:gd name="connsiteX13" fmla="*/ 222885 w 232591"/>
                        <a:gd name="connsiteY13" fmla="*/ 7563 h 136516"/>
                        <a:gd name="connsiteX14" fmla="*/ 169393 w 232591"/>
                        <a:gd name="connsiteY14" fmla="*/ 37281 h 136516"/>
                        <a:gd name="connsiteX15" fmla="*/ 112928 w 232591"/>
                        <a:gd name="connsiteY15" fmla="*/ 66999 h 136516"/>
                        <a:gd name="connsiteX16" fmla="*/ 56464 w 232591"/>
                        <a:gd name="connsiteY16" fmla="*/ 96717 h 136516"/>
                        <a:gd name="connsiteX17" fmla="*/ 26746 w 232591"/>
                        <a:gd name="connsiteY17" fmla="*/ 111576 h 136516"/>
                        <a:gd name="connsiteX18" fmla="*/ 0 w 232591"/>
                        <a:gd name="connsiteY18" fmla="*/ 129407 h 136516"/>
                        <a:gd name="connsiteX19" fmla="*/ 2972 w 232591"/>
                        <a:gd name="connsiteY19" fmla="*/ 135351 h 136516"/>
                        <a:gd name="connsiteX20" fmla="*/ 2972 w 232591"/>
                        <a:gd name="connsiteY20" fmla="*/ 135351 h 13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591" h="136516">
                          <a:moveTo>
                            <a:pt x="2972" y="135351"/>
                          </a:moveTo>
                          <a:cubicBezTo>
                            <a:pt x="17831" y="129407"/>
                            <a:pt x="29718" y="123464"/>
                            <a:pt x="44577" y="117520"/>
                          </a:cubicBezTo>
                          <a:cubicBezTo>
                            <a:pt x="56464" y="111576"/>
                            <a:pt x="71323" y="102661"/>
                            <a:pt x="83211" y="96717"/>
                          </a:cubicBezTo>
                          <a:cubicBezTo>
                            <a:pt x="109957" y="81858"/>
                            <a:pt x="133731" y="69971"/>
                            <a:pt x="160477" y="55112"/>
                          </a:cubicBezTo>
                          <a:cubicBezTo>
                            <a:pt x="172364" y="49169"/>
                            <a:pt x="187223" y="40253"/>
                            <a:pt x="199111" y="34310"/>
                          </a:cubicBezTo>
                          <a:cubicBezTo>
                            <a:pt x="205054" y="31338"/>
                            <a:pt x="210998" y="28366"/>
                            <a:pt x="216941" y="25394"/>
                          </a:cubicBezTo>
                          <a:cubicBezTo>
                            <a:pt x="222885" y="22422"/>
                            <a:pt x="228829" y="19451"/>
                            <a:pt x="231801" y="13507"/>
                          </a:cubicBezTo>
                          <a:cubicBezTo>
                            <a:pt x="234772" y="7563"/>
                            <a:pt x="228829" y="-4324"/>
                            <a:pt x="222885" y="1620"/>
                          </a:cubicBezTo>
                          <a:cubicBezTo>
                            <a:pt x="216941" y="4592"/>
                            <a:pt x="216941" y="13507"/>
                            <a:pt x="225857" y="13507"/>
                          </a:cubicBezTo>
                          <a:cubicBezTo>
                            <a:pt x="228829" y="13507"/>
                            <a:pt x="231801" y="10535"/>
                            <a:pt x="228829" y="7563"/>
                          </a:cubicBezTo>
                          <a:cubicBezTo>
                            <a:pt x="228829" y="7563"/>
                            <a:pt x="228829" y="7563"/>
                            <a:pt x="228829" y="7563"/>
                          </a:cubicBezTo>
                          <a:cubicBezTo>
                            <a:pt x="228829" y="7563"/>
                            <a:pt x="228829" y="10535"/>
                            <a:pt x="228829" y="10535"/>
                          </a:cubicBezTo>
                          <a:cubicBezTo>
                            <a:pt x="228829" y="10535"/>
                            <a:pt x="225857" y="10535"/>
                            <a:pt x="225857" y="10535"/>
                          </a:cubicBezTo>
                          <a:cubicBezTo>
                            <a:pt x="225857" y="10535"/>
                            <a:pt x="222885" y="7563"/>
                            <a:pt x="222885" y="7563"/>
                          </a:cubicBezTo>
                          <a:cubicBezTo>
                            <a:pt x="222885" y="7563"/>
                            <a:pt x="172364" y="34310"/>
                            <a:pt x="169393" y="37281"/>
                          </a:cubicBezTo>
                          <a:cubicBezTo>
                            <a:pt x="151562" y="46197"/>
                            <a:pt x="133731" y="58084"/>
                            <a:pt x="112928" y="66999"/>
                          </a:cubicBezTo>
                          <a:cubicBezTo>
                            <a:pt x="95098" y="75915"/>
                            <a:pt x="77267" y="87802"/>
                            <a:pt x="56464" y="96717"/>
                          </a:cubicBezTo>
                          <a:cubicBezTo>
                            <a:pt x="47549" y="102661"/>
                            <a:pt x="38633" y="105633"/>
                            <a:pt x="26746" y="111576"/>
                          </a:cubicBezTo>
                          <a:cubicBezTo>
                            <a:pt x="17831" y="117520"/>
                            <a:pt x="8916" y="123464"/>
                            <a:pt x="0" y="129407"/>
                          </a:cubicBezTo>
                          <a:cubicBezTo>
                            <a:pt x="0" y="135351"/>
                            <a:pt x="0" y="138323"/>
                            <a:pt x="2972" y="135351"/>
                          </a:cubicBezTo>
                          <a:lnTo>
                            <a:pt x="2972" y="135351"/>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86" name="任意多边形: 形状 185"/>
                    <p:cNvSpPr/>
                    <p:nvPr/>
                  </p:nvSpPr>
                  <p:spPr>
                    <a:xfrm>
                      <a:off x="7948752" y="1089235"/>
                      <a:ext cx="249630" cy="135730"/>
                    </a:xfrm>
                    <a:custGeom>
                      <a:avLst/>
                      <a:gdLst>
                        <a:gd name="connsiteX0" fmla="*/ 23774 w 249630"/>
                        <a:gd name="connsiteY0" fmla="*/ 114928 h 135730"/>
                        <a:gd name="connsiteX1" fmla="*/ 5943 w 249630"/>
                        <a:gd name="connsiteY1" fmla="*/ 129787 h 135730"/>
                        <a:gd name="connsiteX2" fmla="*/ 5943 w 249630"/>
                        <a:gd name="connsiteY2" fmla="*/ 135730 h 135730"/>
                        <a:gd name="connsiteX3" fmla="*/ 17831 w 249630"/>
                        <a:gd name="connsiteY3" fmla="*/ 132759 h 135730"/>
                        <a:gd name="connsiteX4" fmla="*/ 32689 w 249630"/>
                        <a:gd name="connsiteY4" fmla="*/ 123843 h 135730"/>
                        <a:gd name="connsiteX5" fmla="*/ 62408 w 249630"/>
                        <a:gd name="connsiteY5" fmla="*/ 106012 h 135730"/>
                        <a:gd name="connsiteX6" fmla="*/ 124815 w 249630"/>
                        <a:gd name="connsiteY6" fmla="*/ 70351 h 135730"/>
                        <a:gd name="connsiteX7" fmla="*/ 190195 w 249630"/>
                        <a:gd name="connsiteY7" fmla="*/ 37661 h 135730"/>
                        <a:gd name="connsiteX8" fmla="*/ 222885 w 249630"/>
                        <a:gd name="connsiteY8" fmla="*/ 22802 h 135730"/>
                        <a:gd name="connsiteX9" fmla="*/ 249631 w 249630"/>
                        <a:gd name="connsiteY9" fmla="*/ 7943 h 135730"/>
                        <a:gd name="connsiteX10" fmla="*/ 246659 w 249630"/>
                        <a:gd name="connsiteY10" fmla="*/ 1999 h 135730"/>
                        <a:gd name="connsiteX11" fmla="*/ 213969 w 249630"/>
                        <a:gd name="connsiteY11" fmla="*/ 7943 h 135730"/>
                        <a:gd name="connsiteX12" fmla="*/ 181279 w 249630"/>
                        <a:gd name="connsiteY12" fmla="*/ 22802 h 135730"/>
                        <a:gd name="connsiteX13" fmla="*/ 115900 w 249630"/>
                        <a:gd name="connsiteY13" fmla="*/ 55492 h 135730"/>
                        <a:gd name="connsiteX14" fmla="*/ 53492 w 249630"/>
                        <a:gd name="connsiteY14" fmla="*/ 91153 h 135730"/>
                        <a:gd name="connsiteX15" fmla="*/ 23774 w 249630"/>
                        <a:gd name="connsiteY15" fmla="*/ 111956 h 135730"/>
                        <a:gd name="connsiteX16" fmla="*/ 8915 w 249630"/>
                        <a:gd name="connsiteY16" fmla="*/ 120871 h 135730"/>
                        <a:gd name="connsiteX17" fmla="*/ 0 w 249630"/>
                        <a:gd name="connsiteY17" fmla="*/ 132759 h 135730"/>
                        <a:gd name="connsiteX18" fmla="*/ 5943 w 249630"/>
                        <a:gd name="connsiteY18" fmla="*/ 135730 h 135730"/>
                        <a:gd name="connsiteX19" fmla="*/ 23774 w 249630"/>
                        <a:gd name="connsiteY19" fmla="*/ 114928 h 135730"/>
                        <a:gd name="connsiteX20" fmla="*/ 23774 w 249630"/>
                        <a:gd name="connsiteY20" fmla="*/ 114928 h 135730"/>
                        <a:gd name="connsiteX21" fmla="*/ 23774 w 249630"/>
                        <a:gd name="connsiteY21" fmla="*/ 114928 h 1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9630" h="135730">
                          <a:moveTo>
                            <a:pt x="23774" y="114928"/>
                          </a:moveTo>
                          <a:cubicBezTo>
                            <a:pt x="17831" y="120871"/>
                            <a:pt x="11887" y="126815"/>
                            <a:pt x="5943" y="129787"/>
                          </a:cubicBezTo>
                          <a:cubicBezTo>
                            <a:pt x="2971" y="129787"/>
                            <a:pt x="2971" y="135730"/>
                            <a:pt x="5943" y="135730"/>
                          </a:cubicBezTo>
                          <a:cubicBezTo>
                            <a:pt x="11887" y="135730"/>
                            <a:pt x="14859" y="132759"/>
                            <a:pt x="17831" y="132759"/>
                          </a:cubicBezTo>
                          <a:cubicBezTo>
                            <a:pt x="23774" y="129787"/>
                            <a:pt x="26746" y="126815"/>
                            <a:pt x="32689" y="123843"/>
                          </a:cubicBezTo>
                          <a:cubicBezTo>
                            <a:pt x="41605" y="117900"/>
                            <a:pt x="50520" y="111956"/>
                            <a:pt x="62408" y="106012"/>
                          </a:cubicBezTo>
                          <a:cubicBezTo>
                            <a:pt x="83210" y="94125"/>
                            <a:pt x="104013" y="82238"/>
                            <a:pt x="124815" y="70351"/>
                          </a:cubicBezTo>
                          <a:cubicBezTo>
                            <a:pt x="145618" y="58464"/>
                            <a:pt x="166421" y="49548"/>
                            <a:pt x="190195" y="37661"/>
                          </a:cubicBezTo>
                          <a:cubicBezTo>
                            <a:pt x="202082" y="31717"/>
                            <a:pt x="213969" y="28746"/>
                            <a:pt x="222885" y="22802"/>
                          </a:cubicBezTo>
                          <a:cubicBezTo>
                            <a:pt x="231800" y="19830"/>
                            <a:pt x="246659" y="16858"/>
                            <a:pt x="249631" y="7943"/>
                          </a:cubicBezTo>
                          <a:cubicBezTo>
                            <a:pt x="249631" y="4971"/>
                            <a:pt x="249631" y="4971"/>
                            <a:pt x="246659" y="1999"/>
                          </a:cubicBezTo>
                          <a:cubicBezTo>
                            <a:pt x="237744" y="-3944"/>
                            <a:pt x="222885" y="4971"/>
                            <a:pt x="213969" y="7943"/>
                          </a:cubicBezTo>
                          <a:cubicBezTo>
                            <a:pt x="202082" y="13887"/>
                            <a:pt x="190195" y="16858"/>
                            <a:pt x="181279" y="22802"/>
                          </a:cubicBezTo>
                          <a:cubicBezTo>
                            <a:pt x="160477" y="31717"/>
                            <a:pt x="136703" y="43605"/>
                            <a:pt x="115900" y="55492"/>
                          </a:cubicBezTo>
                          <a:cubicBezTo>
                            <a:pt x="95098" y="67379"/>
                            <a:pt x="74295" y="79266"/>
                            <a:pt x="53492" y="91153"/>
                          </a:cubicBezTo>
                          <a:cubicBezTo>
                            <a:pt x="44577" y="97097"/>
                            <a:pt x="32689" y="106012"/>
                            <a:pt x="23774" y="111956"/>
                          </a:cubicBezTo>
                          <a:cubicBezTo>
                            <a:pt x="17831" y="114928"/>
                            <a:pt x="14859" y="117900"/>
                            <a:pt x="8915" y="120871"/>
                          </a:cubicBezTo>
                          <a:cubicBezTo>
                            <a:pt x="5943" y="123843"/>
                            <a:pt x="0" y="126815"/>
                            <a:pt x="0" y="132759"/>
                          </a:cubicBezTo>
                          <a:cubicBezTo>
                            <a:pt x="2971" y="132759"/>
                            <a:pt x="2971" y="135730"/>
                            <a:pt x="5943" y="135730"/>
                          </a:cubicBezTo>
                          <a:cubicBezTo>
                            <a:pt x="11887" y="126815"/>
                            <a:pt x="20803" y="120871"/>
                            <a:pt x="23774" y="114928"/>
                          </a:cubicBezTo>
                          <a:cubicBezTo>
                            <a:pt x="26746" y="114928"/>
                            <a:pt x="23774" y="114928"/>
                            <a:pt x="23774" y="114928"/>
                          </a:cubicBezTo>
                          <a:lnTo>
                            <a:pt x="23774" y="114928"/>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87" name="任意多边形: 形状 186"/>
                    <p:cNvSpPr/>
                    <p:nvPr/>
                  </p:nvSpPr>
                  <p:spPr>
                    <a:xfrm>
                      <a:off x="7941577" y="1091234"/>
                      <a:ext cx="290661" cy="160477"/>
                    </a:xfrm>
                    <a:custGeom>
                      <a:avLst/>
                      <a:gdLst>
                        <a:gd name="connsiteX0" fmla="*/ 4203 w 290661"/>
                        <a:gd name="connsiteY0" fmla="*/ 160477 h 160477"/>
                        <a:gd name="connsiteX1" fmla="*/ 75526 w 290661"/>
                        <a:gd name="connsiteY1" fmla="*/ 124816 h 160477"/>
                        <a:gd name="connsiteX2" fmla="*/ 146849 w 290661"/>
                        <a:gd name="connsiteY2" fmla="*/ 86182 h 160477"/>
                        <a:gd name="connsiteX3" fmla="*/ 218172 w 290661"/>
                        <a:gd name="connsiteY3" fmla="*/ 47549 h 160477"/>
                        <a:gd name="connsiteX4" fmla="*/ 289495 w 290661"/>
                        <a:gd name="connsiteY4" fmla="*/ 8915 h 160477"/>
                        <a:gd name="connsiteX5" fmla="*/ 283552 w 290661"/>
                        <a:gd name="connsiteY5" fmla="*/ 0 h 160477"/>
                        <a:gd name="connsiteX6" fmla="*/ 212229 w 290661"/>
                        <a:gd name="connsiteY6" fmla="*/ 35662 h 160477"/>
                        <a:gd name="connsiteX7" fmla="*/ 140905 w 290661"/>
                        <a:gd name="connsiteY7" fmla="*/ 74295 h 160477"/>
                        <a:gd name="connsiteX8" fmla="*/ 69582 w 290661"/>
                        <a:gd name="connsiteY8" fmla="*/ 115900 h 160477"/>
                        <a:gd name="connsiteX9" fmla="*/ 1231 w 290661"/>
                        <a:gd name="connsiteY9" fmla="*/ 157505 h 160477"/>
                        <a:gd name="connsiteX10" fmla="*/ 4203 w 290661"/>
                        <a:gd name="connsiteY10" fmla="*/ 160477 h 160477"/>
                        <a:gd name="connsiteX11" fmla="*/ 4203 w 290661"/>
                        <a:gd name="connsiteY11" fmla="*/ 160477 h 16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661" h="160477">
                          <a:moveTo>
                            <a:pt x="4203" y="160477"/>
                          </a:moveTo>
                          <a:cubicBezTo>
                            <a:pt x="30949" y="151562"/>
                            <a:pt x="54723" y="139675"/>
                            <a:pt x="75526" y="124816"/>
                          </a:cubicBezTo>
                          <a:cubicBezTo>
                            <a:pt x="99300" y="112928"/>
                            <a:pt x="123075" y="101041"/>
                            <a:pt x="146849" y="86182"/>
                          </a:cubicBezTo>
                          <a:cubicBezTo>
                            <a:pt x="170624" y="74295"/>
                            <a:pt x="194398" y="62408"/>
                            <a:pt x="218172" y="47549"/>
                          </a:cubicBezTo>
                          <a:cubicBezTo>
                            <a:pt x="241947" y="35662"/>
                            <a:pt x="268693" y="23774"/>
                            <a:pt x="289495" y="8915"/>
                          </a:cubicBezTo>
                          <a:cubicBezTo>
                            <a:pt x="292467" y="5944"/>
                            <a:pt x="289495" y="0"/>
                            <a:pt x="283552" y="0"/>
                          </a:cubicBezTo>
                          <a:cubicBezTo>
                            <a:pt x="256805" y="8915"/>
                            <a:pt x="236003" y="23774"/>
                            <a:pt x="212229" y="35662"/>
                          </a:cubicBezTo>
                          <a:cubicBezTo>
                            <a:pt x="188454" y="47549"/>
                            <a:pt x="164680" y="62408"/>
                            <a:pt x="140905" y="74295"/>
                          </a:cubicBezTo>
                          <a:cubicBezTo>
                            <a:pt x="117131" y="89154"/>
                            <a:pt x="93357" y="104013"/>
                            <a:pt x="69582" y="115900"/>
                          </a:cubicBezTo>
                          <a:cubicBezTo>
                            <a:pt x="45808" y="127787"/>
                            <a:pt x="22033" y="139675"/>
                            <a:pt x="1231" y="157505"/>
                          </a:cubicBezTo>
                          <a:cubicBezTo>
                            <a:pt x="-1741" y="157505"/>
                            <a:pt x="1231" y="160477"/>
                            <a:pt x="4203" y="160477"/>
                          </a:cubicBezTo>
                          <a:lnTo>
                            <a:pt x="4203" y="16047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88" name="任意多边形: 形状 187"/>
                    <p:cNvSpPr/>
                    <p:nvPr/>
                  </p:nvSpPr>
                  <p:spPr>
                    <a:xfrm>
                      <a:off x="7951464" y="1123451"/>
                      <a:ext cx="285672" cy="159876"/>
                    </a:xfrm>
                    <a:custGeom>
                      <a:avLst/>
                      <a:gdLst>
                        <a:gd name="connsiteX0" fmla="*/ 12146 w 285672"/>
                        <a:gd name="connsiteY0" fmla="*/ 155007 h 159876"/>
                        <a:gd name="connsiteX1" fmla="*/ 6203 w 285672"/>
                        <a:gd name="connsiteY1" fmla="*/ 155007 h 159876"/>
                        <a:gd name="connsiteX2" fmla="*/ 9174 w 285672"/>
                        <a:gd name="connsiteY2" fmla="*/ 149063 h 159876"/>
                        <a:gd name="connsiteX3" fmla="*/ 27005 w 285672"/>
                        <a:gd name="connsiteY3" fmla="*/ 140148 h 159876"/>
                        <a:gd name="connsiteX4" fmla="*/ 62667 w 285672"/>
                        <a:gd name="connsiteY4" fmla="*/ 122317 h 159876"/>
                        <a:gd name="connsiteX5" fmla="*/ 136962 w 285672"/>
                        <a:gd name="connsiteY5" fmla="*/ 86655 h 159876"/>
                        <a:gd name="connsiteX6" fmla="*/ 211257 w 285672"/>
                        <a:gd name="connsiteY6" fmla="*/ 48022 h 159876"/>
                        <a:gd name="connsiteX7" fmla="*/ 246918 w 285672"/>
                        <a:gd name="connsiteY7" fmla="*/ 30191 h 159876"/>
                        <a:gd name="connsiteX8" fmla="*/ 282580 w 285672"/>
                        <a:gd name="connsiteY8" fmla="*/ 12360 h 159876"/>
                        <a:gd name="connsiteX9" fmla="*/ 276636 w 285672"/>
                        <a:gd name="connsiteY9" fmla="*/ 473 h 159876"/>
                        <a:gd name="connsiteX10" fmla="*/ 243947 w 285672"/>
                        <a:gd name="connsiteY10" fmla="*/ 15332 h 159876"/>
                        <a:gd name="connsiteX11" fmla="*/ 208285 w 285672"/>
                        <a:gd name="connsiteY11" fmla="*/ 33163 h 159876"/>
                        <a:gd name="connsiteX12" fmla="*/ 133990 w 285672"/>
                        <a:gd name="connsiteY12" fmla="*/ 71796 h 159876"/>
                        <a:gd name="connsiteX13" fmla="*/ 59695 w 285672"/>
                        <a:gd name="connsiteY13" fmla="*/ 110430 h 159876"/>
                        <a:gd name="connsiteX14" fmla="*/ 21062 w 285672"/>
                        <a:gd name="connsiteY14" fmla="*/ 131232 h 159876"/>
                        <a:gd name="connsiteX15" fmla="*/ 259 w 285672"/>
                        <a:gd name="connsiteY15" fmla="*/ 149063 h 159876"/>
                        <a:gd name="connsiteX16" fmla="*/ 12146 w 285672"/>
                        <a:gd name="connsiteY16" fmla="*/ 155007 h 159876"/>
                        <a:gd name="connsiteX17" fmla="*/ 12146 w 285672"/>
                        <a:gd name="connsiteY17" fmla="*/ 155007 h 159876"/>
                        <a:gd name="connsiteX18" fmla="*/ 12146 w 285672"/>
                        <a:gd name="connsiteY18" fmla="*/ 155007 h 15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72" h="159876">
                          <a:moveTo>
                            <a:pt x="12146" y="155007"/>
                          </a:moveTo>
                          <a:cubicBezTo>
                            <a:pt x="12146" y="157978"/>
                            <a:pt x="9174" y="157978"/>
                            <a:pt x="6203" y="155007"/>
                          </a:cubicBezTo>
                          <a:cubicBezTo>
                            <a:pt x="6203" y="152035"/>
                            <a:pt x="9174" y="149063"/>
                            <a:pt x="9174" y="149063"/>
                          </a:cubicBezTo>
                          <a:cubicBezTo>
                            <a:pt x="15118" y="146091"/>
                            <a:pt x="21062" y="143119"/>
                            <a:pt x="27005" y="140148"/>
                          </a:cubicBezTo>
                          <a:cubicBezTo>
                            <a:pt x="38893" y="134204"/>
                            <a:pt x="50779" y="128260"/>
                            <a:pt x="62667" y="122317"/>
                          </a:cubicBezTo>
                          <a:cubicBezTo>
                            <a:pt x="86441" y="110430"/>
                            <a:pt x="113188" y="98542"/>
                            <a:pt x="136962" y="86655"/>
                          </a:cubicBezTo>
                          <a:cubicBezTo>
                            <a:pt x="160736" y="74768"/>
                            <a:pt x="187483" y="62881"/>
                            <a:pt x="211257" y="48022"/>
                          </a:cubicBezTo>
                          <a:cubicBezTo>
                            <a:pt x="223144" y="42078"/>
                            <a:pt x="235031" y="36135"/>
                            <a:pt x="246918" y="30191"/>
                          </a:cubicBezTo>
                          <a:cubicBezTo>
                            <a:pt x="258806" y="24247"/>
                            <a:pt x="270693" y="18304"/>
                            <a:pt x="282580" y="12360"/>
                          </a:cubicBezTo>
                          <a:cubicBezTo>
                            <a:pt x="288524" y="9388"/>
                            <a:pt x="285552" y="-2499"/>
                            <a:pt x="276636" y="473"/>
                          </a:cubicBezTo>
                          <a:cubicBezTo>
                            <a:pt x="267721" y="3445"/>
                            <a:pt x="255834" y="9388"/>
                            <a:pt x="243947" y="15332"/>
                          </a:cubicBezTo>
                          <a:cubicBezTo>
                            <a:pt x="232059" y="21276"/>
                            <a:pt x="220173" y="27219"/>
                            <a:pt x="208285" y="33163"/>
                          </a:cubicBezTo>
                          <a:cubicBezTo>
                            <a:pt x="184511" y="45050"/>
                            <a:pt x="157764" y="59909"/>
                            <a:pt x="133990" y="71796"/>
                          </a:cubicBezTo>
                          <a:cubicBezTo>
                            <a:pt x="107244" y="86655"/>
                            <a:pt x="83469" y="98542"/>
                            <a:pt x="59695" y="110430"/>
                          </a:cubicBezTo>
                          <a:cubicBezTo>
                            <a:pt x="47808" y="116373"/>
                            <a:pt x="32949" y="122317"/>
                            <a:pt x="21062" y="131232"/>
                          </a:cubicBezTo>
                          <a:cubicBezTo>
                            <a:pt x="15118" y="134204"/>
                            <a:pt x="3231" y="140148"/>
                            <a:pt x="259" y="149063"/>
                          </a:cubicBezTo>
                          <a:cubicBezTo>
                            <a:pt x="-2712" y="163922"/>
                            <a:pt x="21062" y="160950"/>
                            <a:pt x="12146" y="155007"/>
                          </a:cubicBezTo>
                          <a:cubicBezTo>
                            <a:pt x="12146" y="152035"/>
                            <a:pt x="9174" y="152035"/>
                            <a:pt x="12146" y="155007"/>
                          </a:cubicBezTo>
                          <a:lnTo>
                            <a:pt x="12146" y="15500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89" name="任意多边形: 形状 188"/>
                    <p:cNvSpPr/>
                    <p:nvPr/>
                  </p:nvSpPr>
                  <p:spPr>
                    <a:xfrm>
                      <a:off x="7957667" y="1135338"/>
                      <a:ext cx="329990" cy="166893"/>
                    </a:xfrm>
                    <a:custGeom>
                      <a:avLst/>
                      <a:gdLst>
                        <a:gd name="connsiteX0" fmla="*/ 5944 w 329990"/>
                        <a:gd name="connsiteY0" fmla="*/ 166894 h 166893"/>
                        <a:gd name="connsiteX1" fmla="*/ 86182 w 329990"/>
                        <a:gd name="connsiteY1" fmla="*/ 131232 h 166893"/>
                        <a:gd name="connsiteX2" fmla="*/ 166421 w 329990"/>
                        <a:gd name="connsiteY2" fmla="*/ 92599 h 166893"/>
                        <a:gd name="connsiteX3" fmla="*/ 246659 w 329990"/>
                        <a:gd name="connsiteY3" fmla="*/ 53965 h 166893"/>
                        <a:gd name="connsiteX4" fmla="*/ 285293 w 329990"/>
                        <a:gd name="connsiteY4" fmla="*/ 33163 h 166893"/>
                        <a:gd name="connsiteX5" fmla="*/ 326898 w 329990"/>
                        <a:gd name="connsiteY5" fmla="*/ 12360 h 166893"/>
                        <a:gd name="connsiteX6" fmla="*/ 320954 w 329990"/>
                        <a:gd name="connsiteY6" fmla="*/ 473 h 166893"/>
                        <a:gd name="connsiteX7" fmla="*/ 240716 w 329990"/>
                        <a:gd name="connsiteY7" fmla="*/ 39106 h 166893"/>
                        <a:gd name="connsiteX8" fmla="*/ 160477 w 329990"/>
                        <a:gd name="connsiteY8" fmla="*/ 77740 h 166893"/>
                        <a:gd name="connsiteX9" fmla="*/ 80239 w 329990"/>
                        <a:gd name="connsiteY9" fmla="*/ 116373 h 166893"/>
                        <a:gd name="connsiteX10" fmla="*/ 0 w 329990"/>
                        <a:gd name="connsiteY10" fmla="*/ 160950 h 166893"/>
                        <a:gd name="connsiteX11" fmla="*/ 5944 w 329990"/>
                        <a:gd name="connsiteY11" fmla="*/ 166894 h 166893"/>
                        <a:gd name="connsiteX12" fmla="*/ 5944 w 329990"/>
                        <a:gd name="connsiteY12" fmla="*/ 166894 h 16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990" h="166893">
                          <a:moveTo>
                            <a:pt x="5944" y="166894"/>
                          </a:moveTo>
                          <a:cubicBezTo>
                            <a:pt x="32690" y="157978"/>
                            <a:pt x="59436" y="146091"/>
                            <a:pt x="86182" y="131232"/>
                          </a:cubicBezTo>
                          <a:cubicBezTo>
                            <a:pt x="112929" y="119345"/>
                            <a:pt x="139675" y="104486"/>
                            <a:pt x="166421" y="92599"/>
                          </a:cubicBezTo>
                          <a:cubicBezTo>
                            <a:pt x="193167" y="80712"/>
                            <a:pt x="219913" y="65853"/>
                            <a:pt x="246659" y="53965"/>
                          </a:cubicBezTo>
                          <a:cubicBezTo>
                            <a:pt x="258547" y="48022"/>
                            <a:pt x="273406" y="42078"/>
                            <a:pt x="285293" y="33163"/>
                          </a:cubicBezTo>
                          <a:cubicBezTo>
                            <a:pt x="300152" y="27219"/>
                            <a:pt x="312039" y="21276"/>
                            <a:pt x="326898" y="12360"/>
                          </a:cubicBezTo>
                          <a:cubicBezTo>
                            <a:pt x="332842" y="9388"/>
                            <a:pt x="329870" y="-2499"/>
                            <a:pt x="320954" y="473"/>
                          </a:cubicBezTo>
                          <a:cubicBezTo>
                            <a:pt x="294208" y="12360"/>
                            <a:pt x="267462" y="24247"/>
                            <a:pt x="240716" y="39106"/>
                          </a:cubicBezTo>
                          <a:cubicBezTo>
                            <a:pt x="213970" y="50994"/>
                            <a:pt x="187224" y="65853"/>
                            <a:pt x="160477" y="77740"/>
                          </a:cubicBezTo>
                          <a:cubicBezTo>
                            <a:pt x="133731" y="89627"/>
                            <a:pt x="106985" y="104486"/>
                            <a:pt x="80239" y="116373"/>
                          </a:cubicBezTo>
                          <a:cubicBezTo>
                            <a:pt x="53492" y="131232"/>
                            <a:pt x="26746" y="143119"/>
                            <a:pt x="0" y="160950"/>
                          </a:cubicBezTo>
                          <a:cubicBezTo>
                            <a:pt x="2972" y="160950"/>
                            <a:pt x="2972" y="166894"/>
                            <a:pt x="5944" y="166894"/>
                          </a:cubicBezTo>
                          <a:lnTo>
                            <a:pt x="5944" y="16689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90" name="任意多边形: 形状 189"/>
                    <p:cNvSpPr/>
                    <p:nvPr/>
                  </p:nvSpPr>
                  <p:spPr>
                    <a:xfrm>
                      <a:off x="7982184" y="1162085"/>
                      <a:ext cx="322622" cy="152034"/>
                    </a:xfrm>
                    <a:custGeom>
                      <a:avLst/>
                      <a:gdLst>
                        <a:gd name="connsiteX0" fmla="*/ 2229 w 322622"/>
                        <a:gd name="connsiteY0" fmla="*/ 152035 h 152034"/>
                        <a:gd name="connsiteX1" fmla="*/ 43834 w 322622"/>
                        <a:gd name="connsiteY1" fmla="*/ 137176 h 152034"/>
                        <a:gd name="connsiteX2" fmla="*/ 82468 w 322622"/>
                        <a:gd name="connsiteY2" fmla="*/ 119345 h 152034"/>
                        <a:gd name="connsiteX3" fmla="*/ 159735 w 322622"/>
                        <a:gd name="connsiteY3" fmla="*/ 83683 h 152034"/>
                        <a:gd name="connsiteX4" fmla="*/ 237001 w 322622"/>
                        <a:gd name="connsiteY4" fmla="*/ 48022 h 152034"/>
                        <a:gd name="connsiteX5" fmla="*/ 278606 w 322622"/>
                        <a:gd name="connsiteY5" fmla="*/ 30191 h 152034"/>
                        <a:gd name="connsiteX6" fmla="*/ 317240 w 322622"/>
                        <a:gd name="connsiteY6" fmla="*/ 12360 h 152034"/>
                        <a:gd name="connsiteX7" fmla="*/ 314268 w 322622"/>
                        <a:gd name="connsiteY7" fmla="*/ 473 h 152034"/>
                        <a:gd name="connsiteX8" fmla="*/ 275635 w 322622"/>
                        <a:gd name="connsiteY8" fmla="*/ 18304 h 152034"/>
                        <a:gd name="connsiteX9" fmla="*/ 234030 w 322622"/>
                        <a:gd name="connsiteY9" fmla="*/ 36135 h 152034"/>
                        <a:gd name="connsiteX10" fmla="*/ 156763 w 322622"/>
                        <a:gd name="connsiteY10" fmla="*/ 71796 h 152034"/>
                        <a:gd name="connsiteX11" fmla="*/ 79496 w 322622"/>
                        <a:gd name="connsiteY11" fmla="*/ 107458 h 152034"/>
                        <a:gd name="connsiteX12" fmla="*/ 40863 w 322622"/>
                        <a:gd name="connsiteY12" fmla="*/ 125289 h 152034"/>
                        <a:gd name="connsiteX13" fmla="*/ 2229 w 322622"/>
                        <a:gd name="connsiteY13" fmla="*/ 146091 h 152034"/>
                        <a:gd name="connsiteX14" fmla="*/ 2229 w 322622"/>
                        <a:gd name="connsiteY14" fmla="*/ 152035 h 152034"/>
                        <a:gd name="connsiteX15" fmla="*/ 2229 w 322622"/>
                        <a:gd name="connsiteY15" fmla="*/ 152035 h 15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622" h="152034">
                          <a:moveTo>
                            <a:pt x="2229" y="152035"/>
                          </a:moveTo>
                          <a:cubicBezTo>
                            <a:pt x="17088" y="149063"/>
                            <a:pt x="28975" y="143119"/>
                            <a:pt x="43834" y="137176"/>
                          </a:cubicBezTo>
                          <a:cubicBezTo>
                            <a:pt x="55721" y="131232"/>
                            <a:pt x="70580" y="125289"/>
                            <a:pt x="82468" y="119345"/>
                          </a:cubicBezTo>
                          <a:cubicBezTo>
                            <a:pt x="109214" y="107458"/>
                            <a:pt x="135960" y="95571"/>
                            <a:pt x="159735" y="83683"/>
                          </a:cubicBezTo>
                          <a:cubicBezTo>
                            <a:pt x="186481" y="71796"/>
                            <a:pt x="210255" y="59909"/>
                            <a:pt x="237001" y="48022"/>
                          </a:cubicBezTo>
                          <a:cubicBezTo>
                            <a:pt x="251860" y="42078"/>
                            <a:pt x="263748" y="36135"/>
                            <a:pt x="278606" y="30191"/>
                          </a:cubicBezTo>
                          <a:cubicBezTo>
                            <a:pt x="290493" y="24247"/>
                            <a:pt x="305353" y="18304"/>
                            <a:pt x="317240" y="12360"/>
                          </a:cubicBezTo>
                          <a:cubicBezTo>
                            <a:pt x="326155" y="9388"/>
                            <a:pt x="323183" y="-2499"/>
                            <a:pt x="314268" y="473"/>
                          </a:cubicBezTo>
                          <a:cubicBezTo>
                            <a:pt x="299409" y="3445"/>
                            <a:pt x="287522" y="12360"/>
                            <a:pt x="275635" y="18304"/>
                          </a:cubicBezTo>
                          <a:cubicBezTo>
                            <a:pt x="260776" y="24247"/>
                            <a:pt x="248888" y="30191"/>
                            <a:pt x="234030" y="36135"/>
                          </a:cubicBezTo>
                          <a:cubicBezTo>
                            <a:pt x="207283" y="48022"/>
                            <a:pt x="183509" y="59909"/>
                            <a:pt x="156763" y="71796"/>
                          </a:cubicBezTo>
                          <a:cubicBezTo>
                            <a:pt x="130016" y="83683"/>
                            <a:pt x="106242" y="95571"/>
                            <a:pt x="79496" y="107458"/>
                          </a:cubicBezTo>
                          <a:cubicBezTo>
                            <a:pt x="64637" y="113401"/>
                            <a:pt x="52750" y="119345"/>
                            <a:pt x="40863" y="125289"/>
                          </a:cubicBezTo>
                          <a:cubicBezTo>
                            <a:pt x="28975" y="131232"/>
                            <a:pt x="14116" y="137176"/>
                            <a:pt x="2229" y="146091"/>
                          </a:cubicBezTo>
                          <a:cubicBezTo>
                            <a:pt x="-743" y="149063"/>
                            <a:pt x="-743" y="152035"/>
                            <a:pt x="2229" y="152035"/>
                          </a:cubicBezTo>
                          <a:lnTo>
                            <a:pt x="2229" y="152035"/>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91" name="任意多边形: 形状 190"/>
                    <p:cNvSpPr/>
                    <p:nvPr/>
                  </p:nvSpPr>
                  <p:spPr>
                    <a:xfrm>
                      <a:off x="7998041" y="1191803"/>
                      <a:ext cx="319334" cy="140957"/>
                    </a:xfrm>
                    <a:custGeom>
                      <a:avLst/>
                      <a:gdLst>
                        <a:gd name="connsiteX0" fmla="*/ 22034 w 319334"/>
                        <a:gd name="connsiteY0" fmla="*/ 131232 h 140957"/>
                        <a:gd name="connsiteX1" fmla="*/ 4203 w 319334"/>
                        <a:gd name="connsiteY1" fmla="*/ 134204 h 140957"/>
                        <a:gd name="connsiteX2" fmla="*/ 7174 w 319334"/>
                        <a:gd name="connsiteY2" fmla="*/ 140148 h 140957"/>
                        <a:gd name="connsiteX3" fmla="*/ 161708 w 319334"/>
                        <a:gd name="connsiteY3" fmla="*/ 77740 h 140957"/>
                        <a:gd name="connsiteX4" fmla="*/ 238975 w 319334"/>
                        <a:gd name="connsiteY4" fmla="*/ 45050 h 140957"/>
                        <a:gd name="connsiteX5" fmla="*/ 277608 w 319334"/>
                        <a:gd name="connsiteY5" fmla="*/ 30191 h 140957"/>
                        <a:gd name="connsiteX6" fmla="*/ 316242 w 319334"/>
                        <a:gd name="connsiteY6" fmla="*/ 12360 h 140957"/>
                        <a:gd name="connsiteX7" fmla="*/ 310298 w 319334"/>
                        <a:gd name="connsiteY7" fmla="*/ 473 h 140957"/>
                        <a:gd name="connsiteX8" fmla="*/ 271665 w 319334"/>
                        <a:gd name="connsiteY8" fmla="*/ 15332 h 140957"/>
                        <a:gd name="connsiteX9" fmla="*/ 233031 w 319334"/>
                        <a:gd name="connsiteY9" fmla="*/ 30191 h 140957"/>
                        <a:gd name="connsiteX10" fmla="*/ 155764 w 319334"/>
                        <a:gd name="connsiteY10" fmla="*/ 62881 h 140957"/>
                        <a:gd name="connsiteX11" fmla="*/ 1231 w 319334"/>
                        <a:gd name="connsiteY11" fmla="*/ 134204 h 140957"/>
                        <a:gd name="connsiteX12" fmla="*/ 4203 w 319334"/>
                        <a:gd name="connsiteY12" fmla="*/ 140148 h 140957"/>
                        <a:gd name="connsiteX13" fmla="*/ 19062 w 319334"/>
                        <a:gd name="connsiteY13" fmla="*/ 134204 h 140957"/>
                        <a:gd name="connsiteX14" fmla="*/ 22034 w 319334"/>
                        <a:gd name="connsiteY14" fmla="*/ 131232 h 140957"/>
                        <a:gd name="connsiteX15" fmla="*/ 22034 w 319334"/>
                        <a:gd name="connsiteY15" fmla="*/ 131232 h 1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9334" h="140957">
                          <a:moveTo>
                            <a:pt x="22034" y="131232"/>
                          </a:moveTo>
                          <a:cubicBezTo>
                            <a:pt x="16090" y="131232"/>
                            <a:pt x="10146" y="134204"/>
                            <a:pt x="4203" y="134204"/>
                          </a:cubicBezTo>
                          <a:cubicBezTo>
                            <a:pt x="4203" y="137176"/>
                            <a:pt x="4203" y="137176"/>
                            <a:pt x="7174" y="140148"/>
                          </a:cubicBezTo>
                          <a:cubicBezTo>
                            <a:pt x="60667" y="122317"/>
                            <a:pt x="111188" y="98542"/>
                            <a:pt x="161708" y="77740"/>
                          </a:cubicBezTo>
                          <a:cubicBezTo>
                            <a:pt x="188454" y="65853"/>
                            <a:pt x="212229" y="56937"/>
                            <a:pt x="238975" y="45050"/>
                          </a:cubicBezTo>
                          <a:cubicBezTo>
                            <a:pt x="250862" y="39106"/>
                            <a:pt x="262749" y="33163"/>
                            <a:pt x="277608" y="30191"/>
                          </a:cubicBezTo>
                          <a:cubicBezTo>
                            <a:pt x="292468" y="24247"/>
                            <a:pt x="304354" y="18304"/>
                            <a:pt x="316242" y="12360"/>
                          </a:cubicBezTo>
                          <a:cubicBezTo>
                            <a:pt x="322186" y="9388"/>
                            <a:pt x="319214" y="-2499"/>
                            <a:pt x="310298" y="473"/>
                          </a:cubicBezTo>
                          <a:cubicBezTo>
                            <a:pt x="295439" y="3445"/>
                            <a:pt x="283552" y="9388"/>
                            <a:pt x="271665" y="15332"/>
                          </a:cubicBezTo>
                          <a:cubicBezTo>
                            <a:pt x="259778" y="21276"/>
                            <a:pt x="247891" y="27219"/>
                            <a:pt x="233031" y="30191"/>
                          </a:cubicBezTo>
                          <a:cubicBezTo>
                            <a:pt x="206285" y="42078"/>
                            <a:pt x="182511" y="50994"/>
                            <a:pt x="155764" y="62881"/>
                          </a:cubicBezTo>
                          <a:cubicBezTo>
                            <a:pt x="105244" y="83683"/>
                            <a:pt x="51751" y="107458"/>
                            <a:pt x="1231" y="134204"/>
                          </a:cubicBezTo>
                          <a:cubicBezTo>
                            <a:pt x="-1741" y="137176"/>
                            <a:pt x="1231" y="143119"/>
                            <a:pt x="4203" y="140148"/>
                          </a:cubicBezTo>
                          <a:cubicBezTo>
                            <a:pt x="10146" y="137176"/>
                            <a:pt x="13118" y="134204"/>
                            <a:pt x="19062" y="134204"/>
                          </a:cubicBezTo>
                          <a:cubicBezTo>
                            <a:pt x="25006" y="131232"/>
                            <a:pt x="25006" y="131232"/>
                            <a:pt x="22034" y="131232"/>
                          </a:cubicBezTo>
                          <a:lnTo>
                            <a:pt x="22034" y="13123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92" name="任意多边形: 形状 191"/>
                    <p:cNvSpPr/>
                    <p:nvPr/>
                  </p:nvSpPr>
                  <p:spPr>
                    <a:xfrm>
                      <a:off x="8039647" y="1221993"/>
                      <a:ext cx="284717" cy="127787"/>
                    </a:xfrm>
                    <a:custGeom>
                      <a:avLst/>
                      <a:gdLst>
                        <a:gd name="connsiteX0" fmla="*/ 4203 w 284717"/>
                        <a:gd name="connsiteY0" fmla="*/ 127787 h 127787"/>
                        <a:gd name="connsiteX1" fmla="*/ 75526 w 284717"/>
                        <a:gd name="connsiteY1" fmla="*/ 101041 h 127787"/>
                        <a:gd name="connsiteX2" fmla="*/ 143877 w 284717"/>
                        <a:gd name="connsiteY2" fmla="*/ 71323 h 127787"/>
                        <a:gd name="connsiteX3" fmla="*/ 215200 w 284717"/>
                        <a:gd name="connsiteY3" fmla="*/ 41605 h 127787"/>
                        <a:gd name="connsiteX4" fmla="*/ 250862 w 284717"/>
                        <a:gd name="connsiteY4" fmla="*/ 26746 h 127787"/>
                        <a:gd name="connsiteX5" fmla="*/ 265721 w 284717"/>
                        <a:gd name="connsiteY5" fmla="*/ 20803 h 127787"/>
                        <a:gd name="connsiteX6" fmla="*/ 283552 w 284717"/>
                        <a:gd name="connsiteY6" fmla="*/ 11887 h 127787"/>
                        <a:gd name="connsiteX7" fmla="*/ 277608 w 284717"/>
                        <a:gd name="connsiteY7" fmla="*/ 0 h 127787"/>
                        <a:gd name="connsiteX8" fmla="*/ 244919 w 284717"/>
                        <a:gd name="connsiteY8" fmla="*/ 11887 h 127787"/>
                        <a:gd name="connsiteX9" fmla="*/ 209257 w 284717"/>
                        <a:gd name="connsiteY9" fmla="*/ 26746 h 127787"/>
                        <a:gd name="connsiteX10" fmla="*/ 137934 w 284717"/>
                        <a:gd name="connsiteY10" fmla="*/ 56464 h 127787"/>
                        <a:gd name="connsiteX11" fmla="*/ 69582 w 284717"/>
                        <a:gd name="connsiteY11" fmla="*/ 89154 h 127787"/>
                        <a:gd name="connsiteX12" fmla="*/ 1231 w 284717"/>
                        <a:gd name="connsiteY12" fmla="*/ 121844 h 127787"/>
                        <a:gd name="connsiteX13" fmla="*/ 4203 w 284717"/>
                        <a:gd name="connsiteY13" fmla="*/ 127787 h 127787"/>
                        <a:gd name="connsiteX14" fmla="*/ 4203 w 284717"/>
                        <a:gd name="connsiteY14" fmla="*/ 127787 h 12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7" h="127787">
                          <a:moveTo>
                            <a:pt x="4203" y="127787"/>
                          </a:moveTo>
                          <a:cubicBezTo>
                            <a:pt x="27977" y="118872"/>
                            <a:pt x="51752" y="109957"/>
                            <a:pt x="75526" y="101041"/>
                          </a:cubicBezTo>
                          <a:cubicBezTo>
                            <a:pt x="99300" y="92126"/>
                            <a:pt x="123075" y="80239"/>
                            <a:pt x="143877" y="71323"/>
                          </a:cubicBezTo>
                          <a:cubicBezTo>
                            <a:pt x="167652" y="62408"/>
                            <a:pt x="191426" y="50521"/>
                            <a:pt x="215200" y="41605"/>
                          </a:cubicBezTo>
                          <a:cubicBezTo>
                            <a:pt x="227088" y="35662"/>
                            <a:pt x="238975" y="32690"/>
                            <a:pt x="250862" y="26746"/>
                          </a:cubicBezTo>
                          <a:cubicBezTo>
                            <a:pt x="256805" y="23774"/>
                            <a:pt x="262749" y="20803"/>
                            <a:pt x="265721" y="20803"/>
                          </a:cubicBezTo>
                          <a:cubicBezTo>
                            <a:pt x="271665" y="17831"/>
                            <a:pt x="277608" y="14859"/>
                            <a:pt x="283552" y="11887"/>
                          </a:cubicBezTo>
                          <a:cubicBezTo>
                            <a:pt x="286524" y="8915"/>
                            <a:pt x="283552" y="0"/>
                            <a:pt x="277608" y="0"/>
                          </a:cubicBezTo>
                          <a:cubicBezTo>
                            <a:pt x="265721" y="0"/>
                            <a:pt x="253834" y="8915"/>
                            <a:pt x="244919" y="11887"/>
                          </a:cubicBezTo>
                          <a:cubicBezTo>
                            <a:pt x="233031" y="17831"/>
                            <a:pt x="221144" y="20803"/>
                            <a:pt x="209257" y="26746"/>
                          </a:cubicBezTo>
                          <a:cubicBezTo>
                            <a:pt x="185482" y="35662"/>
                            <a:pt x="161708" y="47549"/>
                            <a:pt x="137934" y="56464"/>
                          </a:cubicBezTo>
                          <a:cubicBezTo>
                            <a:pt x="114159" y="65380"/>
                            <a:pt x="90385" y="77267"/>
                            <a:pt x="69582" y="89154"/>
                          </a:cubicBezTo>
                          <a:cubicBezTo>
                            <a:pt x="45808" y="101041"/>
                            <a:pt x="22033" y="109957"/>
                            <a:pt x="1231" y="121844"/>
                          </a:cubicBezTo>
                          <a:cubicBezTo>
                            <a:pt x="-1741" y="121844"/>
                            <a:pt x="1231" y="127787"/>
                            <a:pt x="4203" y="127787"/>
                          </a:cubicBezTo>
                          <a:lnTo>
                            <a:pt x="4203" y="12778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93" name="任意多边形: 形状 192"/>
                    <p:cNvSpPr/>
                    <p:nvPr/>
                  </p:nvSpPr>
                  <p:spPr>
                    <a:xfrm>
                      <a:off x="8072336" y="1236254"/>
                      <a:ext cx="277876" cy="125413"/>
                    </a:xfrm>
                    <a:custGeom>
                      <a:avLst/>
                      <a:gdLst>
                        <a:gd name="connsiteX0" fmla="*/ 19062 w 277876"/>
                        <a:gd name="connsiteY0" fmla="*/ 107583 h 125413"/>
                        <a:gd name="connsiteX1" fmla="*/ 1231 w 277876"/>
                        <a:gd name="connsiteY1" fmla="*/ 116498 h 125413"/>
                        <a:gd name="connsiteX2" fmla="*/ 4203 w 277876"/>
                        <a:gd name="connsiteY2" fmla="*/ 125414 h 125413"/>
                        <a:gd name="connsiteX3" fmla="*/ 75526 w 277876"/>
                        <a:gd name="connsiteY3" fmla="*/ 101639 h 125413"/>
                        <a:gd name="connsiteX4" fmla="*/ 143878 w 277876"/>
                        <a:gd name="connsiteY4" fmla="*/ 71921 h 125413"/>
                        <a:gd name="connsiteX5" fmla="*/ 212229 w 277876"/>
                        <a:gd name="connsiteY5" fmla="*/ 42203 h 125413"/>
                        <a:gd name="connsiteX6" fmla="*/ 244919 w 277876"/>
                        <a:gd name="connsiteY6" fmla="*/ 27344 h 125413"/>
                        <a:gd name="connsiteX7" fmla="*/ 274636 w 277876"/>
                        <a:gd name="connsiteY7" fmla="*/ 9514 h 125413"/>
                        <a:gd name="connsiteX8" fmla="*/ 271665 w 277876"/>
                        <a:gd name="connsiteY8" fmla="*/ 12485 h 125413"/>
                        <a:gd name="connsiteX9" fmla="*/ 274636 w 277876"/>
                        <a:gd name="connsiteY9" fmla="*/ 9514 h 125413"/>
                        <a:gd name="connsiteX10" fmla="*/ 271665 w 277876"/>
                        <a:gd name="connsiteY10" fmla="*/ 598 h 125413"/>
                        <a:gd name="connsiteX11" fmla="*/ 265721 w 277876"/>
                        <a:gd name="connsiteY11" fmla="*/ 598 h 125413"/>
                        <a:gd name="connsiteX12" fmla="*/ 256806 w 277876"/>
                        <a:gd name="connsiteY12" fmla="*/ 3570 h 125413"/>
                        <a:gd name="connsiteX13" fmla="*/ 241947 w 277876"/>
                        <a:gd name="connsiteY13" fmla="*/ 9514 h 125413"/>
                        <a:gd name="connsiteX14" fmla="*/ 209257 w 277876"/>
                        <a:gd name="connsiteY14" fmla="*/ 24373 h 125413"/>
                        <a:gd name="connsiteX15" fmla="*/ 140906 w 277876"/>
                        <a:gd name="connsiteY15" fmla="*/ 54091 h 125413"/>
                        <a:gd name="connsiteX16" fmla="*/ 72554 w 277876"/>
                        <a:gd name="connsiteY16" fmla="*/ 83809 h 125413"/>
                        <a:gd name="connsiteX17" fmla="*/ 4203 w 277876"/>
                        <a:gd name="connsiteY17" fmla="*/ 113527 h 125413"/>
                        <a:gd name="connsiteX18" fmla="*/ 7174 w 277876"/>
                        <a:gd name="connsiteY18" fmla="*/ 119470 h 125413"/>
                        <a:gd name="connsiteX19" fmla="*/ 25006 w 277876"/>
                        <a:gd name="connsiteY19" fmla="*/ 110555 h 125413"/>
                        <a:gd name="connsiteX20" fmla="*/ 19062 w 277876"/>
                        <a:gd name="connsiteY20" fmla="*/ 107583 h 125413"/>
                        <a:gd name="connsiteX21" fmla="*/ 19062 w 277876"/>
                        <a:gd name="connsiteY21" fmla="*/ 107583 h 12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7876" h="125413">
                          <a:moveTo>
                            <a:pt x="19062" y="107583"/>
                          </a:moveTo>
                          <a:cubicBezTo>
                            <a:pt x="13118" y="110555"/>
                            <a:pt x="7174" y="113527"/>
                            <a:pt x="1231" y="116498"/>
                          </a:cubicBezTo>
                          <a:cubicBezTo>
                            <a:pt x="-1741" y="119470"/>
                            <a:pt x="1231" y="125414"/>
                            <a:pt x="4203" y="125414"/>
                          </a:cubicBezTo>
                          <a:cubicBezTo>
                            <a:pt x="27977" y="119470"/>
                            <a:pt x="51751" y="110555"/>
                            <a:pt x="75526" y="101639"/>
                          </a:cubicBezTo>
                          <a:cubicBezTo>
                            <a:pt x="99301" y="92724"/>
                            <a:pt x="123075" y="83809"/>
                            <a:pt x="143878" y="71921"/>
                          </a:cubicBezTo>
                          <a:cubicBezTo>
                            <a:pt x="167652" y="63006"/>
                            <a:pt x="188454" y="51119"/>
                            <a:pt x="212229" y="42203"/>
                          </a:cubicBezTo>
                          <a:cubicBezTo>
                            <a:pt x="224116" y="36260"/>
                            <a:pt x="236003" y="33288"/>
                            <a:pt x="244919" y="27344"/>
                          </a:cubicBezTo>
                          <a:cubicBezTo>
                            <a:pt x="253834" y="24373"/>
                            <a:pt x="268693" y="18429"/>
                            <a:pt x="274636" y="9514"/>
                          </a:cubicBezTo>
                          <a:cubicBezTo>
                            <a:pt x="274636" y="9514"/>
                            <a:pt x="271665" y="12485"/>
                            <a:pt x="271665" y="12485"/>
                          </a:cubicBezTo>
                          <a:cubicBezTo>
                            <a:pt x="271665" y="12485"/>
                            <a:pt x="274636" y="12485"/>
                            <a:pt x="274636" y="9514"/>
                          </a:cubicBezTo>
                          <a:cubicBezTo>
                            <a:pt x="280580" y="6542"/>
                            <a:pt x="277608" y="-2374"/>
                            <a:pt x="271665" y="598"/>
                          </a:cubicBezTo>
                          <a:cubicBezTo>
                            <a:pt x="268693" y="598"/>
                            <a:pt x="265721" y="598"/>
                            <a:pt x="265721" y="598"/>
                          </a:cubicBezTo>
                          <a:cubicBezTo>
                            <a:pt x="262749" y="598"/>
                            <a:pt x="259778" y="3570"/>
                            <a:pt x="256806" y="3570"/>
                          </a:cubicBezTo>
                          <a:cubicBezTo>
                            <a:pt x="250862" y="6542"/>
                            <a:pt x="247891" y="9514"/>
                            <a:pt x="241947" y="9514"/>
                          </a:cubicBezTo>
                          <a:cubicBezTo>
                            <a:pt x="230059" y="15457"/>
                            <a:pt x="218173" y="21401"/>
                            <a:pt x="209257" y="24373"/>
                          </a:cubicBezTo>
                          <a:cubicBezTo>
                            <a:pt x="185483" y="36260"/>
                            <a:pt x="164680" y="45175"/>
                            <a:pt x="140906" y="54091"/>
                          </a:cubicBezTo>
                          <a:cubicBezTo>
                            <a:pt x="117131" y="63006"/>
                            <a:pt x="96329" y="74893"/>
                            <a:pt x="72554" y="83809"/>
                          </a:cubicBezTo>
                          <a:cubicBezTo>
                            <a:pt x="48780" y="92724"/>
                            <a:pt x="27977" y="101639"/>
                            <a:pt x="4203" y="113527"/>
                          </a:cubicBezTo>
                          <a:cubicBezTo>
                            <a:pt x="4203" y="116498"/>
                            <a:pt x="7174" y="119470"/>
                            <a:pt x="7174" y="119470"/>
                          </a:cubicBezTo>
                          <a:cubicBezTo>
                            <a:pt x="13118" y="116498"/>
                            <a:pt x="19062" y="113527"/>
                            <a:pt x="25006" y="110555"/>
                          </a:cubicBezTo>
                          <a:cubicBezTo>
                            <a:pt x="25006" y="113527"/>
                            <a:pt x="22034" y="107583"/>
                            <a:pt x="19062" y="107583"/>
                          </a:cubicBezTo>
                          <a:lnTo>
                            <a:pt x="19062" y="1075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94" name="任意多边形: 形状 193"/>
                    <p:cNvSpPr/>
                    <p:nvPr/>
                  </p:nvSpPr>
                  <p:spPr>
                    <a:xfrm>
                      <a:off x="8124088" y="1269152"/>
                      <a:ext cx="200549" cy="95488"/>
                    </a:xfrm>
                    <a:custGeom>
                      <a:avLst/>
                      <a:gdLst>
                        <a:gd name="connsiteX0" fmla="*/ 5944 w 200549"/>
                        <a:gd name="connsiteY0" fmla="*/ 95488 h 95488"/>
                        <a:gd name="connsiteX1" fmla="*/ 53492 w 200549"/>
                        <a:gd name="connsiteY1" fmla="*/ 77658 h 95488"/>
                        <a:gd name="connsiteX2" fmla="*/ 101041 w 200549"/>
                        <a:gd name="connsiteY2" fmla="*/ 56855 h 95488"/>
                        <a:gd name="connsiteX3" fmla="*/ 196139 w 200549"/>
                        <a:gd name="connsiteY3" fmla="*/ 15250 h 95488"/>
                        <a:gd name="connsiteX4" fmla="*/ 190196 w 200549"/>
                        <a:gd name="connsiteY4" fmla="*/ 391 h 95488"/>
                        <a:gd name="connsiteX5" fmla="*/ 95098 w 200549"/>
                        <a:gd name="connsiteY5" fmla="*/ 41996 h 95488"/>
                        <a:gd name="connsiteX6" fmla="*/ 47549 w 200549"/>
                        <a:gd name="connsiteY6" fmla="*/ 62799 h 95488"/>
                        <a:gd name="connsiteX7" fmla="*/ 0 w 200549"/>
                        <a:gd name="connsiteY7" fmla="*/ 86573 h 95488"/>
                        <a:gd name="connsiteX8" fmla="*/ 5944 w 200549"/>
                        <a:gd name="connsiteY8" fmla="*/ 95488 h 95488"/>
                        <a:gd name="connsiteX9" fmla="*/ 5944 w 200549"/>
                        <a:gd name="connsiteY9" fmla="*/ 95488 h 9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49" h="95488">
                          <a:moveTo>
                            <a:pt x="5944" y="95488"/>
                          </a:moveTo>
                          <a:cubicBezTo>
                            <a:pt x="23774" y="92517"/>
                            <a:pt x="38634" y="86573"/>
                            <a:pt x="53492" y="77658"/>
                          </a:cubicBezTo>
                          <a:cubicBezTo>
                            <a:pt x="68352" y="71714"/>
                            <a:pt x="86182" y="65770"/>
                            <a:pt x="101041" y="56855"/>
                          </a:cubicBezTo>
                          <a:cubicBezTo>
                            <a:pt x="133731" y="41996"/>
                            <a:pt x="166421" y="30109"/>
                            <a:pt x="196139" y="15250"/>
                          </a:cubicBezTo>
                          <a:cubicBezTo>
                            <a:pt x="205054" y="12278"/>
                            <a:pt x="199111" y="-2581"/>
                            <a:pt x="190196" y="391"/>
                          </a:cubicBezTo>
                          <a:cubicBezTo>
                            <a:pt x="157506" y="12278"/>
                            <a:pt x="127787" y="27137"/>
                            <a:pt x="95098" y="41996"/>
                          </a:cubicBezTo>
                          <a:cubicBezTo>
                            <a:pt x="80239" y="47940"/>
                            <a:pt x="65380" y="56855"/>
                            <a:pt x="47549" y="62799"/>
                          </a:cubicBezTo>
                          <a:cubicBezTo>
                            <a:pt x="32690" y="71714"/>
                            <a:pt x="14859" y="77658"/>
                            <a:pt x="0" y="86573"/>
                          </a:cubicBezTo>
                          <a:cubicBezTo>
                            <a:pt x="0" y="92517"/>
                            <a:pt x="2972" y="95488"/>
                            <a:pt x="5944" y="95488"/>
                          </a:cubicBezTo>
                          <a:lnTo>
                            <a:pt x="5944" y="95488"/>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95" name="任意多边形: 形状 194"/>
                    <p:cNvSpPr/>
                    <p:nvPr/>
                  </p:nvSpPr>
                  <p:spPr>
                    <a:xfrm>
                      <a:off x="8185265" y="1316493"/>
                      <a:ext cx="108483" cy="54090"/>
                    </a:xfrm>
                    <a:custGeom>
                      <a:avLst/>
                      <a:gdLst>
                        <a:gd name="connsiteX0" fmla="*/ 4203 w 108483"/>
                        <a:gd name="connsiteY0" fmla="*/ 54091 h 54090"/>
                        <a:gd name="connsiteX1" fmla="*/ 54723 w 108483"/>
                        <a:gd name="connsiteY1" fmla="*/ 33288 h 54090"/>
                        <a:gd name="connsiteX2" fmla="*/ 105244 w 108483"/>
                        <a:gd name="connsiteY2" fmla="*/ 9514 h 54090"/>
                        <a:gd name="connsiteX3" fmla="*/ 102272 w 108483"/>
                        <a:gd name="connsiteY3" fmla="*/ 598 h 54090"/>
                        <a:gd name="connsiteX4" fmla="*/ 51752 w 108483"/>
                        <a:gd name="connsiteY4" fmla="*/ 24373 h 54090"/>
                        <a:gd name="connsiteX5" fmla="*/ 1231 w 108483"/>
                        <a:gd name="connsiteY5" fmla="*/ 51119 h 54090"/>
                        <a:gd name="connsiteX6" fmla="*/ 4203 w 108483"/>
                        <a:gd name="connsiteY6" fmla="*/ 54091 h 54090"/>
                        <a:gd name="connsiteX7" fmla="*/ 4203 w 108483"/>
                        <a:gd name="connsiteY7" fmla="*/ 54091 h 5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83" h="54090">
                          <a:moveTo>
                            <a:pt x="4203" y="54091"/>
                          </a:moveTo>
                          <a:cubicBezTo>
                            <a:pt x="22033" y="48147"/>
                            <a:pt x="39864" y="42203"/>
                            <a:pt x="54723" y="33288"/>
                          </a:cubicBezTo>
                          <a:cubicBezTo>
                            <a:pt x="72554" y="24373"/>
                            <a:pt x="90385" y="18429"/>
                            <a:pt x="105244" y="9514"/>
                          </a:cubicBezTo>
                          <a:cubicBezTo>
                            <a:pt x="111187" y="6542"/>
                            <a:pt x="108216" y="-2374"/>
                            <a:pt x="102272" y="598"/>
                          </a:cubicBezTo>
                          <a:cubicBezTo>
                            <a:pt x="84442" y="6542"/>
                            <a:pt x="66610" y="15457"/>
                            <a:pt x="51752" y="24373"/>
                          </a:cubicBezTo>
                          <a:cubicBezTo>
                            <a:pt x="33921" y="33288"/>
                            <a:pt x="19062" y="42203"/>
                            <a:pt x="1231" y="51119"/>
                          </a:cubicBezTo>
                          <a:cubicBezTo>
                            <a:pt x="-1741" y="51119"/>
                            <a:pt x="1231" y="54091"/>
                            <a:pt x="4203" y="54091"/>
                          </a:cubicBezTo>
                          <a:lnTo>
                            <a:pt x="4203" y="54091"/>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96" name="任意多边形: 形状 195"/>
                    <p:cNvSpPr/>
                    <p:nvPr/>
                  </p:nvSpPr>
                  <p:spPr>
                    <a:xfrm>
                      <a:off x="8075373" y="980468"/>
                      <a:ext cx="105988" cy="69161"/>
                    </a:xfrm>
                    <a:custGeom>
                      <a:avLst/>
                      <a:gdLst>
                        <a:gd name="connsiteX0" fmla="*/ 7110 w 105988"/>
                        <a:gd name="connsiteY0" fmla="*/ 69161 h 69161"/>
                        <a:gd name="connsiteX1" fmla="*/ 60602 w 105988"/>
                        <a:gd name="connsiteY1" fmla="*/ 42415 h 69161"/>
                        <a:gd name="connsiteX2" fmla="*/ 105179 w 105988"/>
                        <a:gd name="connsiteY2" fmla="*/ 6754 h 69161"/>
                        <a:gd name="connsiteX3" fmla="*/ 99235 w 105988"/>
                        <a:gd name="connsiteY3" fmla="*/ 810 h 69161"/>
                        <a:gd name="connsiteX4" fmla="*/ 51687 w 105988"/>
                        <a:gd name="connsiteY4" fmla="*/ 30528 h 69161"/>
                        <a:gd name="connsiteX5" fmla="*/ 1166 w 105988"/>
                        <a:gd name="connsiteY5" fmla="*/ 63218 h 69161"/>
                        <a:gd name="connsiteX6" fmla="*/ 7110 w 105988"/>
                        <a:gd name="connsiteY6" fmla="*/ 69161 h 69161"/>
                        <a:gd name="connsiteX7" fmla="*/ 7110 w 105988"/>
                        <a:gd name="connsiteY7" fmla="*/ 69161 h 6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988" h="69161">
                          <a:moveTo>
                            <a:pt x="7110" y="69161"/>
                          </a:moveTo>
                          <a:cubicBezTo>
                            <a:pt x="24940" y="60246"/>
                            <a:pt x="42771" y="51331"/>
                            <a:pt x="60602" y="42415"/>
                          </a:cubicBezTo>
                          <a:cubicBezTo>
                            <a:pt x="75461" y="33500"/>
                            <a:pt x="93292" y="21613"/>
                            <a:pt x="105179" y="6754"/>
                          </a:cubicBezTo>
                          <a:cubicBezTo>
                            <a:pt x="108151" y="3782"/>
                            <a:pt x="102207" y="-2162"/>
                            <a:pt x="99235" y="810"/>
                          </a:cubicBezTo>
                          <a:cubicBezTo>
                            <a:pt x="81405" y="6754"/>
                            <a:pt x="66546" y="21613"/>
                            <a:pt x="51687" y="30528"/>
                          </a:cubicBezTo>
                          <a:cubicBezTo>
                            <a:pt x="33856" y="42415"/>
                            <a:pt x="18997" y="51331"/>
                            <a:pt x="1166" y="63218"/>
                          </a:cubicBezTo>
                          <a:cubicBezTo>
                            <a:pt x="-1806" y="63218"/>
                            <a:pt x="1166" y="69161"/>
                            <a:pt x="7110" y="69161"/>
                          </a:cubicBezTo>
                          <a:lnTo>
                            <a:pt x="7110" y="69161"/>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97" name="任意多边形: 形状 196"/>
                    <p:cNvSpPr/>
                    <p:nvPr/>
                  </p:nvSpPr>
                  <p:spPr>
                    <a:xfrm>
                      <a:off x="8088158" y="963447"/>
                      <a:ext cx="63485" cy="48146"/>
                    </a:xfrm>
                    <a:custGeom>
                      <a:avLst/>
                      <a:gdLst>
                        <a:gd name="connsiteX0" fmla="*/ 6212 w 63485"/>
                        <a:gd name="connsiteY0" fmla="*/ 47549 h 48146"/>
                        <a:gd name="connsiteX1" fmla="*/ 35929 w 63485"/>
                        <a:gd name="connsiteY1" fmla="*/ 29718 h 48146"/>
                        <a:gd name="connsiteX2" fmla="*/ 62676 w 63485"/>
                        <a:gd name="connsiteY2" fmla="*/ 8915 h 48146"/>
                        <a:gd name="connsiteX3" fmla="*/ 56732 w 63485"/>
                        <a:gd name="connsiteY3" fmla="*/ 0 h 48146"/>
                        <a:gd name="connsiteX4" fmla="*/ 29986 w 63485"/>
                        <a:gd name="connsiteY4" fmla="*/ 17831 h 48146"/>
                        <a:gd name="connsiteX5" fmla="*/ 3240 w 63485"/>
                        <a:gd name="connsiteY5" fmla="*/ 38633 h 48146"/>
                        <a:gd name="connsiteX6" fmla="*/ 6212 w 63485"/>
                        <a:gd name="connsiteY6" fmla="*/ 47549 h 48146"/>
                        <a:gd name="connsiteX7" fmla="*/ 6212 w 63485"/>
                        <a:gd name="connsiteY7" fmla="*/ 47549 h 4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85" h="48146">
                          <a:moveTo>
                            <a:pt x="6212" y="47549"/>
                          </a:moveTo>
                          <a:cubicBezTo>
                            <a:pt x="15127" y="41605"/>
                            <a:pt x="27014" y="35662"/>
                            <a:pt x="35929" y="29718"/>
                          </a:cubicBezTo>
                          <a:cubicBezTo>
                            <a:pt x="44845" y="23774"/>
                            <a:pt x="56732" y="17831"/>
                            <a:pt x="62676" y="8915"/>
                          </a:cubicBezTo>
                          <a:cubicBezTo>
                            <a:pt x="65647" y="2972"/>
                            <a:pt x="59704" y="0"/>
                            <a:pt x="56732" y="0"/>
                          </a:cubicBezTo>
                          <a:cubicBezTo>
                            <a:pt x="47817" y="2972"/>
                            <a:pt x="38901" y="11887"/>
                            <a:pt x="29986" y="17831"/>
                          </a:cubicBezTo>
                          <a:cubicBezTo>
                            <a:pt x="21070" y="23774"/>
                            <a:pt x="12155" y="32690"/>
                            <a:pt x="3240" y="38633"/>
                          </a:cubicBezTo>
                          <a:cubicBezTo>
                            <a:pt x="-2704" y="41605"/>
                            <a:pt x="268" y="50521"/>
                            <a:pt x="6212" y="47549"/>
                          </a:cubicBezTo>
                          <a:lnTo>
                            <a:pt x="6212" y="4754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98" name="任意多边形: 形状 197"/>
                    <p:cNvSpPr/>
                    <p:nvPr/>
                  </p:nvSpPr>
                  <p:spPr>
                    <a:xfrm>
                      <a:off x="8099514" y="930757"/>
                      <a:ext cx="52551" cy="43529"/>
                    </a:xfrm>
                    <a:custGeom>
                      <a:avLst/>
                      <a:gdLst>
                        <a:gd name="connsiteX0" fmla="*/ 9715 w 52551"/>
                        <a:gd name="connsiteY0" fmla="*/ 41605 h 43529"/>
                        <a:gd name="connsiteX1" fmla="*/ 30518 w 52551"/>
                        <a:gd name="connsiteY1" fmla="*/ 23774 h 43529"/>
                        <a:gd name="connsiteX2" fmla="*/ 51320 w 52551"/>
                        <a:gd name="connsiteY2" fmla="*/ 8915 h 43529"/>
                        <a:gd name="connsiteX3" fmla="*/ 48348 w 52551"/>
                        <a:gd name="connsiteY3" fmla="*/ 0 h 43529"/>
                        <a:gd name="connsiteX4" fmla="*/ 3772 w 52551"/>
                        <a:gd name="connsiteY4" fmla="*/ 29718 h 43529"/>
                        <a:gd name="connsiteX5" fmla="*/ 9715 w 52551"/>
                        <a:gd name="connsiteY5" fmla="*/ 41605 h 43529"/>
                        <a:gd name="connsiteX6" fmla="*/ 9715 w 52551"/>
                        <a:gd name="connsiteY6" fmla="*/ 41605 h 4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51" h="43529">
                          <a:moveTo>
                            <a:pt x="9715" y="41605"/>
                          </a:moveTo>
                          <a:cubicBezTo>
                            <a:pt x="15659" y="35662"/>
                            <a:pt x="21603" y="29718"/>
                            <a:pt x="30518" y="23774"/>
                          </a:cubicBezTo>
                          <a:cubicBezTo>
                            <a:pt x="36462" y="17831"/>
                            <a:pt x="45377" y="14859"/>
                            <a:pt x="51320" y="8915"/>
                          </a:cubicBezTo>
                          <a:cubicBezTo>
                            <a:pt x="54292" y="5944"/>
                            <a:pt x="51320" y="0"/>
                            <a:pt x="48348" y="0"/>
                          </a:cubicBezTo>
                          <a:cubicBezTo>
                            <a:pt x="30518" y="0"/>
                            <a:pt x="12687" y="17831"/>
                            <a:pt x="3772" y="29718"/>
                          </a:cubicBezTo>
                          <a:cubicBezTo>
                            <a:pt x="-5143" y="38633"/>
                            <a:pt x="3772" y="47549"/>
                            <a:pt x="9715" y="41605"/>
                          </a:cubicBezTo>
                          <a:lnTo>
                            <a:pt x="9715" y="41605"/>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99" name="任意多边形: 形状 198"/>
                    <p:cNvSpPr/>
                    <p:nvPr/>
                  </p:nvSpPr>
                  <p:spPr>
                    <a:xfrm>
                      <a:off x="8109739" y="901039"/>
                      <a:ext cx="45297" cy="30316"/>
                    </a:xfrm>
                    <a:custGeom>
                      <a:avLst/>
                      <a:gdLst>
                        <a:gd name="connsiteX0" fmla="*/ 8406 w 45297"/>
                        <a:gd name="connsiteY0" fmla="*/ 29718 h 30316"/>
                        <a:gd name="connsiteX1" fmla="*/ 44067 w 45297"/>
                        <a:gd name="connsiteY1" fmla="*/ 5944 h 30316"/>
                        <a:gd name="connsiteX2" fmla="*/ 41095 w 45297"/>
                        <a:gd name="connsiteY2" fmla="*/ 0 h 30316"/>
                        <a:gd name="connsiteX3" fmla="*/ 2462 w 45297"/>
                        <a:gd name="connsiteY3" fmla="*/ 20803 h 30316"/>
                        <a:gd name="connsiteX4" fmla="*/ 8406 w 45297"/>
                        <a:gd name="connsiteY4" fmla="*/ 29718 h 30316"/>
                        <a:gd name="connsiteX5" fmla="*/ 8406 w 45297"/>
                        <a:gd name="connsiteY5" fmla="*/ 29718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97" h="30316">
                          <a:moveTo>
                            <a:pt x="8406" y="29718"/>
                          </a:moveTo>
                          <a:cubicBezTo>
                            <a:pt x="20293" y="23774"/>
                            <a:pt x="35152" y="14859"/>
                            <a:pt x="44067" y="5944"/>
                          </a:cubicBezTo>
                          <a:cubicBezTo>
                            <a:pt x="47039" y="2972"/>
                            <a:pt x="44067" y="0"/>
                            <a:pt x="41095" y="0"/>
                          </a:cubicBezTo>
                          <a:cubicBezTo>
                            <a:pt x="26236" y="2972"/>
                            <a:pt x="14349" y="14859"/>
                            <a:pt x="2462" y="20803"/>
                          </a:cubicBezTo>
                          <a:cubicBezTo>
                            <a:pt x="-3482" y="23774"/>
                            <a:pt x="2462" y="32690"/>
                            <a:pt x="8406" y="29718"/>
                          </a:cubicBezTo>
                          <a:lnTo>
                            <a:pt x="8406" y="29718"/>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00" name="任意多边形: 形状 199"/>
                    <p:cNvSpPr/>
                    <p:nvPr/>
                  </p:nvSpPr>
                  <p:spPr>
                    <a:xfrm>
                      <a:off x="8105091" y="867751"/>
                      <a:ext cx="68544" cy="45965"/>
                    </a:xfrm>
                    <a:custGeom>
                      <a:avLst/>
                      <a:gdLst>
                        <a:gd name="connsiteX0" fmla="*/ 7110 w 68544"/>
                        <a:gd name="connsiteY0" fmla="*/ 45175 h 45965"/>
                        <a:gd name="connsiteX1" fmla="*/ 66546 w 68544"/>
                        <a:gd name="connsiteY1" fmla="*/ 9514 h 45965"/>
                        <a:gd name="connsiteX2" fmla="*/ 60602 w 68544"/>
                        <a:gd name="connsiteY2" fmla="*/ 598 h 45965"/>
                        <a:gd name="connsiteX3" fmla="*/ 1166 w 68544"/>
                        <a:gd name="connsiteY3" fmla="*/ 36260 h 45965"/>
                        <a:gd name="connsiteX4" fmla="*/ 7110 w 68544"/>
                        <a:gd name="connsiteY4" fmla="*/ 45175 h 45965"/>
                        <a:gd name="connsiteX5" fmla="*/ 7110 w 68544"/>
                        <a:gd name="connsiteY5" fmla="*/ 45175 h 4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44" h="45965">
                          <a:moveTo>
                            <a:pt x="7110" y="45175"/>
                          </a:moveTo>
                          <a:cubicBezTo>
                            <a:pt x="27912" y="33288"/>
                            <a:pt x="48715" y="24373"/>
                            <a:pt x="66546" y="9514"/>
                          </a:cubicBezTo>
                          <a:cubicBezTo>
                            <a:pt x="72489" y="6542"/>
                            <a:pt x="63574" y="-2374"/>
                            <a:pt x="60602" y="598"/>
                          </a:cubicBezTo>
                          <a:cubicBezTo>
                            <a:pt x="39800" y="9514"/>
                            <a:pt x="21968" y="24373"/>
                            <a:pt x="1166" y="36260"/>
                          </a:cubicBezTo>
                          <a:cubicBezTo>
                            <a:pt x="-1806" y="42203"/>
                            <a:pt x="1166" y="48147"/>
                            <a:pt x="7110" y="45175"/>
                          </a:cubicBezTo>
                          <a:lnTo>
                            <a:pt x="7110" y="45175"/>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01" name="任意多边形: 形状 200"/>
                    <p:cNvSpPr/>
                    <p:nvPr/>
                  </p:nvSpPr>
                  <p:spPr>
                    <a:xfrm>
                      <a:off x="8019602" y="653999"/>
                      <a:ext cx="375662" cy="161317"/>
                    </a:xfrm>
                    <a:custGeom>
                      <a:avLst/>
                      <a:gdLst>
                        <a:gd name="connsiteX0" fmla="*/ 12360 w 375662"/>
                        <a:gd name="connsiteY0" fmla="*/ 157886 h 161317"/>
                        <a:gd name="connsiteX1" fmla="*/ 89627 w 375662"/>
                        <a:gd name="connsiteY1" fmla="*/ 137083 h 161317"/>
                        <a:gd name="connsiteX2" fmla="*/ 140147 w 375662"/>
                        <a:gd name="connsiteY2" fmla="*/ 140055 h 161317"/>
                        <a:gd name="connsiteX3" fmla="*/ 178781 w 375662"/>
                        <a:gd name="connsiteY3" fmla="*/ 122224 h 161317"/>
                        <a:gd name="connsiteX4" fmla="*/ 223358 w 375662"/>
                        <a:gd name="connsiteY4" fmla="*/ 104394 h 161317"/>
                        <a:gd name="connsiteX5" fmla="*/ 264963 w 375662"/>
                        <a:gd name="connsiteY5" fmla="*/ 95478 h 161317"/>
                        <a:gd name="connsiteX6" fmla="*/ 312512 w 375662"/>
                        <a:gd name="connsiteY6" fmla="*/ 50901 h 161317"/>
                        <a:gd name="connsiteX7" fmla="*/ 368976 w 375662"/>
                        <a:gd name="connsiteY7" fmla="*/ 15240 h 161317"/>
                        <a:gd name="connsiteX8" fmla="*/ 368976 w 375662"/>
                        <a:gd name="connsiteY8" fmla="*/ 381 h 161317"/>
                        <a:gd name="connsiteX9" fmla="*/ 312512 w 375662"/>
                        <a:gd name="connsiteY9" fmla="*/ 30099 h 161317"/>
                        <a:gd name="connsiteX10" fmla="*/ 264963 w 375662"/>
                        <a:gd name="connsiteY10" fmla="*/ 80619 h 161317"/>
                        <a:gd name="connsiteX11" fmla="*/ 223358 w 375662"/>
                        <a:gd name="connsiteY11" fmla="*/ 92506 h 161317"/>
                        <a:gd name="connsiteX12" fmla="*/ 178781 w 375662"/>
                        <a:gd name="connsiteY12" fmla="*/ 107365 h 161317"/>
                        <a:gd name="connsiteX13" fmla="*/ 137176 w 375662"/>
                        <a:gd name="connsiteY13" fmla="*/ 128168 h 161317"/>
                        <a:gd name="connsiteX14" fmla="*/ 77740 w 375662"/>
                        <a:gd name="connsiteY14" fmla="*/ 125196 h 161317"/>
                        <a:gd name="connsiteX15" fmla="*/ 473 w 375662"/>
                        <a:gd name="connsiteY15" fmla="*/ 157886 h 161317"/>
                        <a:gd name="connsiteX16" fmla="*/ 12360 w 375662"/>
                        <a:gd name="connsiteY16" fmla="*/ 157886 h 161317"/>
                        <a:gd name="connsiteX17" fmla="*/ 12360 w 375662"/>
                        <a:gd name="connsiteY17" fmla="*/ 157886 h 16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662" h="161317">
                          <a:moveTo>
                            <a:pt x="12360" y="157886"/>
                          </a:moveTo>
                          <a:cubicBezTo>
                            <a:pt x="24247" y="128168"/>
                            <a:pt x="62881" y="134112"/>
                            <a:pt x="89627" y="137083"/>
                          </a:cubicBezTo>
                          <a:cubicBezTo>
                            <a:pt x="107457" y="140055"/>
                            <a:pt x="125289" y="143027"/>
                            <a:pt x="140147" y="140055"/>
                          </a:cubicBezTo>
                          <a:cubicBezTo>
                            <a:pt x="155006" y="137083"/>
                            <a:pt x="166894" y="128168"/>
                            <a:pt x="178781" y="122224"/>
                          </a:cubicBezTo>
                          <a:cubicBezTo>
                            <a:pt x="193640" y="113309"/>
                            <a:pt x="205527" y="107365"/>
                            <a:pt x="223358" y="104394"/>
                          </a:cubicBezTo>
                          <a:cubicBezTo>
                            <a:pt x="238217" y="104394"/>
                            <a:pt x="250104" y="101422"/>
                            <a:pt x="264963" y="95478"/>
                          </a:cubicBezTo>
                          <a:cubicBezTo>
                            <a:pt x="285766" y="86563"/>
                            <a:pt x="297653" y="65760"/>
                            <a:pt x="312512" y="50901"/>
                          </a:cubicBezTo>
                          <a:cubicBezTo>
                            <a:pt x="327371" y="33070"/>
                            <a:pt x="345202" y="15240"/>
                            <a:pt x="368976" y="15240"/>
                          </a:cubicBezTo>
                          <a:cubicBezTo>
                            <a:pt x="377891" y="15240"/>
                            <a:pt x="377891" y="3352"/>
                            <a:pt x="368976" y="381"/>
                          </a:cubicBezTo>
                          <a:cubicBezTo>
                            <a:pt x="345202" y="-2591"/>
                            <a:pt x="327371" y="12268"/>
                            <a:pt x="312512" y="30099"/>
                          </a:cubicBezTo>
                          <a:cubicBezTo>
                            <a:pt x="297653" y="47929"/>
                            <a:pt x="282794" y="65760"/>
                            <a:pt x="264963" y="80619"/>
                          </a:cubicBezTo>
                          <a:cubicBezTo>
                            <a:pt x="253076" y="89535"/>
                            <a:pt x="238217" y="89535"/>
                            <a:pt x="223358" y="92506"/>
                          </a:cubicBezTo>
                          <a:cubicBezTo>
                            <a:pt x="205527" y="95478"/>
                            <a:pt x="193640" y="101422"/>
                            <a:pt x="178781" y="107365"/>
                          </a:cubicBezTo>
                          <a:cubicBezTo>
                            <a:pt x="166894" y="116281"/>
                            <a:pt x="152035" y="125196"/>
                            <a:pt x="137176" y="128168"/>
                          </a:cubicBezTo>
                          <a:cubicBezTo>
                            <a:pt x="116373" y="134112"/>
                            <a:pt x="98542" y="128168"/>
                            <a:pt x="77740" y="125196"/>
                          </a:cubicBezTo>
                          <a:cubicBezTo>
                            <a:pt x="48022" y="122224"/>
                            <a:pt x="12360" y="125196"/>
                            <a:pt x="473" y="157886"/>
                          </a:cubicBezTo>
                          <a:cubicBezTo>
                            <a:pt x="-2499" y="160858"/>
                            <a:pt x="9388" y="163830"/>
                            <a:pt x="12360" y="157886"/>
                          </a:cubicBezTo>
                          <a:lnTo>
                            <a:pt x="12360" y="157886"/>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02" name="任意多边形: 形状 201"/>
                    <p:cNvSpPr/>
                    <p:nvPr/>
                  </p:nvSpPr>
                  <p:spPr>
                    <a:xfrm>
                      <a:off x="8031962" y="725703"/>
                      <a:ext cx="298410" cy="106984"/>
                    </a:xfrm>
                    <a:custGeom>
                      <a:avLst/>
                      <a:gdLst>
                        <a:gd name="connsiteX0" fmla="*/ 5944 w 298410"/>
                        <a:gd name="connsiteY0" fmla="*/ 106985 h 106984"/>
                        <a:gd name="connsiteX1" fmla="*/ 154534 w 298410"/>
                        <a:gd name="connsiteY1" fmla="*/ 59436 h 106984"/>
                        <a:gd name="connsiteX2" fmla="*/ 225857 w 298410"/>
                        <a:gd name="connsiteY2" fmla="*/ 32690 h 106984"/>
                        <a:gd name="connsiteX3" fmla="*/ 261519 w 298410"/>
                        <a:gd name="connsiteY3" fmla="*/ 17831 h 106984"/>
                        <a:gd name="connsiteX4" fmla="*/ 297180 w 298410"/>
                        <a:gd name="connsiteY4" fmla="*/ 2972 h 106984"/>
                        <a:gd name="connsiteX5" fmla="*/ 294208 w 298410"/>
                        <a:gd name="connsiteY5" fmla="*/ 0 h 106984"/>
                        <a:gd name="connsiteX6" fmla="*/ 255575 w 298410"/>
                        <a:gd name="connsiteY6" fmla="*/ 14859 h 106984"/>
                        <a:gd name="connsiteX7" fmla="*/ 219913 w 298410"/>
                        <a:gd name="connsiteY7" fmla="*/ 26746 h 106984"/>
                        <a:gd name="connsiteX8" fmla="*/ 145618 w 298410"/>
                        <a:gd name="connsiteY8" fmla="*/ 53492 h 106984"/>
                        <a:gd name="connsiteX9" fmla="*/ 0 w 298410"/>
                        <a:gd name="connsiteY9" fmla="*/ 104013 h 106984"/>
                        <a:gd name="connsiteX10" fmla="*/ 5944 w 298410"/>
                        <a:gd name="connsiteY10" fmla="*/ 106985 h 106984"/>
                        <a:gd name="connsiteX11" fmla="*/ 5944 w 298410"/>
                        <a:gd name="connsiteY11" fmla="*/ 106985 h 10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10" h="106984">
                          <a:moveTo>
                            <a:pt x="5944" y="106985"/>
                          </a:moveTo>
                          <a:cubicBezTo>
                            <a:pt x="56464" y="92126"/>
                            <a:pt x="106985" y="77267"/>
                            <a:pt x="154534" y="59436"/>
                          </a:cubicBezTo>
                          <a:cubicBezTo>
                            <a:pt x="178308" y="50521"/>
                            <a:pt x="202082" y="41605"/>
                            <a:pt x="225857" y="32690"/>
                          </a:cubicBezTo>
                          <a:cubicBezTo>
                            <a:pt x="237744" y="26746"/>
                            <a:pt x="249631" y="23774"/>
                            <a:pt x="261519" y="17831"/>
                          </a:cubicBezTo>
                          <a:cubicBezTo>
                            <a:pt x="273406" y="11887"/>
                            <a:pt x="285293" y="8915"/>
                            <a:pt x="297180" y="2972"/>
                          </a:cubicBezTo>
                          <a:cubicBezTo>
                            <a:pt x="300152" y="2972"/>
                            <a:pt x="297180" y="0"/>
                            <a:pt x="294208" y="0"/>
                          </a:cubicBezTo>
                          <a:cubicBezTo>
                            <a:pt x="282321" y="2972"/>
                            <a:pt x="270434" y="8915"/>
                            <a:pt x="255575" y="14859"/>
                          </a:cubicBezTo>
                          <a:cubicBezTo>
                            <a:pt x="243688" y="17831"/>
                            <a:pt x="231801" y="23774"/>
                            <a:pt x="219913" y="26746"/>
                          </a:cubicBezTo>
                          <a:cubicBezTo>
                            <a:pt x="196139" y="35662"/>
                            <a:pt x="172364" y="44577"/>
                            <a:pt x="145618" y="53492"/>
                          </a:cubicBezTo>
                          <a:cubicBezTo>
                            <a:pt x="98069" y="71323"/>
                            <a:pt x="47549" y="86182"/>
                            <a:pt x="0" y="104013"/>
                          </a:cubicBezTo>
                          <a:cubicBezTo>
                            <a:pt x="0" y="101041"/>
                            <a:pt x="2972" y="106985"/>
                            <a:pt x="5944" y="106985"/>
                          </a:cubicBezTo>
                          <a:lnTo>
                            <a:pt x="5944" y="106985"/>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03" name="任意多边形: 形状 202"/>
                    <p:cNvSpPr/>
                    <p:nvPr/>
                  </p:nvSpPr>
                  <p:spPr>
                    <a:xfrm>
                      <a:off x="8076539" y="737590"/>
                      <a:ext cx="269414" cy="112928"/>
                    </a:xfrm>
                    <a:custGeom>
                      <a:avLst/>
                      <a:gdLst>
                        <a:gd name="connsiteX0" fmla="*/ 5944 w 269414"/>
                        <a:gd name="connsiteY0" fmla="*/ 112928 h 112928"/>
                        <a:gd name="connsiteX1" fmla="*/ 71323 w 269414"/>
                        <a:gd name="connsiteY1" fmla="*/ 89154 h 112928"/>
                        <a:gd name="connsiteX2" fmla="*/ 136703 w 269414"/>
                        <a:gd name="connsiteY2" fmla="*/ 65380 h 112928"/>
                        <a:gd name="connsiteX3" fmla="*/ 202082 w 269414"/>
                        <a:gd name="connsiteY3" fmla="*/ 38633 h 112928"/>
                        <a:gd name="connsiteX4" fmla="*/ 234772 w 269414"/>
                        <a:gd name="connsiteY4" fmla="*/ 26746 h 112928"/>
                        <a:gd name="connsiteX5" fmla="*/ 267462 w 269414"/>
                        <a:gd name="connsiteY5" fmla="*/ 11887 h 112928"/>
                        <a:gd name="connsiteX6" fmla="*/ 264491 w 269414"/>
                        <a:gd name="connsiteY6" fmla="*/ 0 h 112928"/>
                        <a:gd name="connsiteX7" fmla="*/ 231801 w 269414"/>
                        <a:gd name="connsiteY7" fmla="*/ 11887 h 112928"/>
                        <a:gd name="connsiteX8" fmla="*/ 199111 w 269414"/>
                        <a:gd name="connsiteY8" fmla="*/ 23774 h 112928"/>
                        <a:gd name="connsiteX9" fmla="*/ 130759 w 269414"/>
                        <a:gd name="connsiteY9" fmla="*/ 50521 h 112928"/>
                        <a:gd name="connsiteX10" fmla="*/ 65380 w 269414"/>
                        <a:gd name="connsiteY10" fmla="*/ 77267 h 112928"/>
                        <a:gd name="connsiteX11" fmla="*/ 0 w 269414"/>
                        <a:gd name="connsiteY11" fmla="*/ 106985 h 112928"/>
                        <a:gd name="connsiteX12" fmla="*/ 5944 w 269414"/>
                        <a:gd name="connsiteY12" fmla="*/ 112928 h 112928"/>
                        <a:gd name="connsiteX13" fmla="*/ 5944 w 269414"/>
                        <a:gd name="connsiteY13" fmla="*/ 112928 h 1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9414" h="112928">
                          <a:moveTo>
                            <a:pt x="5944" y="112928"/>
                          </a:moveTo>
                          <a:cubicBezTo>
                            <a:pt x="29718" y="106985"/>
                            <a:pt x="50521" y="98069"/>
                            <a:pt x="71323" y="89154"/>
                          </a:cubicBezTo>
                          <a:cubicBezTo>
                            <a:pt x="92126" y="80239"/>
                            <a:pt x="115901" y="71323"/>
                            <a:pt x="136703" y="65380"/>
                          </a:cubicBezTo>
                          <a:cubicBezTo>
                            <a:pt x="157506" y="56464"/>
                            <a:pt x="181280" y="47549"/>
                            <a:pt x="202082" y="38633"/>
                          </a:cubicBezTo>
                          <a:cubicBezTo>
                            <a:pt x="213970" y="35662"/>
                            <a:pt x="222885" y="29718"/>
                            <a:pt x="234772" y="26746"/>
                          </a:cubicBezTo>
                          <a:cubicBezTo>
                            <a:pt x="243688" y="23774"/>
                            <a:pt x="258547" y="17831"/>
                            <a:pt x="267462" y="11887"/>
                          </a:cubicBezTo>
                          <a:cubicBezTo>
                            <a:pt x="270434" y="8915"/>
                            <a:pt x="270434" y="0"/>
                            <a:pt x="264491" y="0"/>
                          </a:cubicBezTo>
                          <a:cubicBezTo>
                            <a:pt x="252603" y="0"/>
                            <a:pt x="243688" y="5944"/>
                            <a:pt x="231801" y="11887"/>
                          </a:cubicBezTo>
                          <a:cubicBezTo>
                            <a:pt x="219913" y="14859"/>
                            <a:pt x="210998" y="20803"/>
                            <a:pt x="199111" y="23774"/>
                          </a:cubicBezTo>
                          <a:cubicBezTo>
                            <a:pt x="175336" y="32690"/>
                            <a:pt x="154534" y="41605"/>
                            <a:pt x="130759" y="50521"/>
                          </a:cubicBezTo>
                          <a:cubicBezTo>
                            <a:pt x="109957" y="59436"/>
                            <a:pt x="86182" y="68351"/>
                            <a:pt x="65380" y="77267"/>
                          </a:cubicBezTo>
                          <a:cubicBezTo>
                            <a:pt x="44577" y="86182"/>
                            <a:pt x="20803" y="95098"/>
                            <a:pt x="0" y="106985"/>
                          </a:cubicBezTo>
                          <a:cubicBezTo>
                            <a:pt x="0" y="109957"/>
                            <a:pt x="2972" y="112928"/>
                            <a:pt x="5944" y="112928"/>
                          </a:cubicBezTo>
                          <a:lnTo>
                            <a:pt x="5944" y="112928"/>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04" name="任意多边形: 形状 203"/>
                    <p:cNvSpPr/>
                    <p:nvPr/>
                  </p:nvSpPr>
                  <p:spPr>
                    <a:xfrm>
                      <a:off x="8106341" y="779195"/>
                      <a:ext cx="211181" cy="86182"/>
                    </a:xfrm>
                    <a:custGeom>
                      <a:avLst/>
                      <a:gdLst>
                        <a:gd name="connsiteX0" fmla="*/ 8831 w 211181"/>
                        <a:gd name="connsiteY0" fmla="*/ 77267 h 86182"/>
                        <a:gd name="connsiteX1" fmla="*/ 5859 w 211181"/>
                        <a:gd name="connsiteY1" fmla="*/ 86182 h 86182"/>
                        <a:gd name="connsiteX2" fmla="*/ 35578 w 211181"/>
                        <a:gd name="connsiteY2" fmla="*/ 77267 h 86182"/>
                        <a:gd name="connsiteX3" fmla="*/ 71239 w 211181"/>
                        <a:gd name="connsiteY3" fmla="*/ 65380 h 86182"/>
                        <a:gd name="connsiteX4" fmla="*/ 139591 w 211181"/>
                        <a:gd name="connsiteY4" fmla="*/ 38633 h 86182"/>
                        <a:gd name="connsiteX5" fmla="*/ 207942 w 211181"/>
                        <a:gd name="connsiteY5" fmla="*/ 8915 h 86182"/>
                        <a:gd name="connsiteX6" fmla="*/ 204970 w 211181"/>
                        <a:gd name="connsiteY6" fmla="*/ 0 h 86182"/>
                        <a:gd name="connsiteX7" fmla="*/ 154449 w 211181"/>
                        <a:gd name="connsiteY7" fmla="*/ 17831 h 86182"/>
                        <a:gd name="connsiteX8" fmla="*/ 103929 w 211181"/>
                        <a:gd name="connsiteY8" fmla="*/ 38633 h 86182"/>
                        <a:gd name="connsiteX9" fmla="*/ 53408 w 211181"/>
                        <a:gd name="connsiteY9" fmla="*/ 56464 h 86182"/>
                        <a:gd name="connsiteX10" fmla="*/ 26662 w 211181"/>
                        <a:gd name="connsiteY10" fmla="*/ 68351 h 86182"/>
                        <a:gd name="connsiteX11" fmla="*/ 2888 w 211181"/>
                        <a:gd name="connsiteY11" fmla="*/ 80239 h 86182"/>
                        <a:gd name="connsiteX12" fmla="*/ 8831 w 211181"/>
                        <a:gd name="connsiteY12" fmla="*/ 77267 h 86182"/>
                        <a:gd name="connsiteX13" fmla="*/ 8831 w 211181"/>
                        <a:gd name="connsiteY13" fmla="*/ 77267 h 8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181" h="86182">
                          <a:moveTo>
                            <a:pt x="8831" y="77267"/>
                          </a:moveTo>
                          <a:cubicBezTo>
                            <a:pt x="2888" y="71323"/>
                            <a:pt x="-6028" y="86182"/>
                            <a:pt x="5859" y="86182"/>
                          </a:cubicBezTo>
                          <a:cubicBezTo>
                            <a:pt x="14775" y="86182"/>
                            <a:pt x="26662" y="80239"/>
                            <a:pt x="35578" y="77267"/>
                          </a:cubicBezTo>
                          <a:cubicBezTo>
                            <a:pt x="47465" y="74295"/>
                            <a:pt x="59352" y="68351"/>
                            <a:pt x="71239" y="65380"/>
                          </a:cubicBezTo>
                          <a:cubicBezTo>
                            <a:pt x="95013" y="56464"/>
                            <a:pt x="115816" y="47549"/>
                            <a:pt x="139591" y="38633"/>
                          </a:cubicBezTo>
                          <a:cubicBezTo>
                            <a:pt x="163365" y="29718"/>
                            <a:pt x="187139" y="20803"/>
                            <a:pt x="207942" y="8915"/>
                          </a:cubicBezTo>
                          <a:cubicBezTo>
                            <a:pt x="213886" y="5944"/>
                            <a:pt x="210914" y="0"/>
                            <a:pt x="204970" y="0"/>
                          </a:cubicBezTo>
                          <a:cubicBezTo>
                            <a:pt x="187139" y="2972"/>
                            <a:pt x="169308" y="11887"/>
                            <a:pt x="154449" y="17831"/>
                          </a:cubicBezTo>
                          <a:cubicBezTo>
                            <a:pt x="136619" y="23774"/>
                            <a:pt x="121760" y="32690"/>
                            <a:pt x="103929" y="38633"/>
                          </a:cubicBezTo>
                          <a:cubicBezTo>
                            <a:pt x="86098" y="44577"/>
                            <a:pt x="68267" y="50521"/>
                            <a:pt x="53408" y="56464"/>
                          </a:cubicBezTo>
                          <a:cubicBezTo>
                            <a:pt x="44493" y="59436"/>
                            <a:pt x="35578" y="62408"/>
                            <a:pt x="26662" y="68351"/>
                          </a:cubicBezTo>
                          <a:cubicBezTo>
                            <a:pt x="23690" y="68351"/>
                            <a:pt x="2888" y="80239"/>
                            <a:pt x="2888" y="80239"/>
                          </a:cubicBezTo>
                          <a:cubicBezTo>
                            <a:pt x="5859" y="83210"/>
                            <a:pt x="8831" y="80239"/>
                            <a:pt x="8831" y="77267"/>
                          </a:cubicBezTo>
                          <a:lnTo>
                            <a:pt x="8831" y="7726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05" name="任意多边形: 形状 204"/>
                    <p:cNvSpPr/>
                    <p:nvPr/>
                  </p:nvSpPr>
                  <p:spPr>
                    <a:xfrm>
                      <a:off x="8115173" y="826744"/>
                      <a:ext cx="152792" cy="68351"/>
                    </a:xfrm>
                    <a:custGeom>
                      <a:avLst/>
                      <a:gdLst>
                        <a:gd name="connsiteX0" fmla="*/ 5944 w 152792"/>
                        <a:gd name="connsiteY0" fmla="*/ 68351 h 68351"/>
                        <a:gd name="connsiteX1" fmla="*/ 41605 w 152792"/>
                        <a:gd name="connsiteY1" fmla="*/ 56464 h 68351"/>
                        <a:gd name="connsiteX2" fmla="*/ 77267 w 152792"/>
                        <a:gd name="connsiteY2" fmla="*/ 41605 h 68351"/>
                        <a:gd name="connsiteX3" fmla="*/ 115900 w 152792"/>
                        <a:gd name="connsiteY3" fmla="*/ 26746 h 68351"/>
                        <a:gd name="connsiteX4" fmla="*/ 151562 w 152792"/>
                        <a:gd name="connsiteY4" fmla="*/ 8915 h 68351"/>
                        <a:gd name="connsiteX5" fmla="*/ 148590 w 152792"/>
                        <a:gd name="connsiteY5" fmla="*/ 0 h 68351"/>
                        <a:gd name="connsiteX6" fmla="*/ 112928 w 152792"/>
                        <a:gd name="connsiteY6" fmla="*/ 11887 h 68351"/>
                        <a:gd name="connsiteX7" fmla="*/ 74295 w 152792"/>
                        <a:gd name="connsiteY7" fmla="*/ 29718 h 68351"/>
                        <a:gd name="connsiteX8" fmla="*/ 35661 w 152792"/>
                        <a:gd name="connsiteY8" fmla="*/ 47549 h 68351"/>
                        <a:gd name="connsiteX9" fmla="*/ 0 w 152792"/>
                        <a:gd name="connsiteY9" fmla="*/ 65380 h 68351"/>
                        <a:gd name="connsiteX10" fmla="*/ 5944 w 152792"/>
                        <a:gd name="connsiteY10" fmla="*/ 68351 h 68351"/>
                        <a:gd name="connsiteX11" fmla="*/ 5944 w 152792"/>
                        <a:gd name="connsiteY11" fmla="*/ 68351 h 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792" h="68351">
                          <a:moveTo>
                            <a:pt x="5944" y="68351"/>
                          </a:moveTo>
                          <a:cubicBezTo>
                            <a:pt x="17831" y="68351"/>
                            <a:pt x="32689" y="62408"/>
                            <a:pt x="41605" y="56464"/>
                          </a:cubicBezTo>
                          <a:cubicBezTo>
                            <a:pt x="53492" y="50521"/>
                            <a:pt x="65379" y="47549"/>
                            <a:pt x="77267" y="41605"/>
                          </a:cubicBezTo>
                          <a:cubicBezTo>
                            <a:pt x="89154" y="35662"/>
                            <a:pt x="104013" y="29718"/>
                            <a:pt x="115900" y="26746"/>
                          </a:cubicBezTo>
                          <a:cubicBezTo>
                            <a:pt x="127787" y="20803"/>
                            <a:pt x="142646" y="17831"/>
                            <a:pt x="151562" y="8915"/>
                          </a:cubicBezTo>
                          <a:cubicBezTo>
                            <a:pt x="154534" y="5944"/>
                            <a:pt x="151562" y="0"/>
                            <a:pt x="148590" y="0"/>
                          </a:cubicBezTo>
                          <a:cubicBezTo>
                            <a:pt x="136703" y="0"/>
                            <a:pt x="124816" y="8915"/>
                            <a:pt x="112928" y="11887"/>
                          </a:cubicBezTo>
                          <a:cubicBezTo>
                            <a:pt x="101041" y="17831"/>
                            <a:pt x="89154" y="23774"/>
                            <a:pt x="74295" y="29718"/>
                          </a:cubicBezTo>
                          <a:cubicBezTo>
                            <a:pt x="62408" y="35662"/>
                            <a:pt x="50521" y="41605"/>
                            <a:pt x="35661" y="47549"/>
                          </a:cubicBezTo>
                          <a:cubicBezTo>
                            <a:pt x="23774" y="53492"/>
                            <a:pt x="11887" y="56464"/>
                            <a:pt x="0" y="65380"/>
                          </a:cubicBezTo>
                          <a:cubicBezTo>
                            <a:pt x="2972" y="65380"/>
                            <a:pt x="2972" y="68351"/>
                            <a:pt x="5944" y="68351"/>
                          </a:cubicBezTo>
                          <a:lnTo>
                            <a:pt x="5944" y="68351"/>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06" name="任意多边形: 形状 205"/>
                    <p:cNvSpPr/>
                    <p:nvPr/>
                  </p:nvSpPr>
                  <p:spPr>
                    <a:xfrm>
                      <a:off x="8316987" y="695985"/>
                      <a:ext cx="63906" cy="36134"/>
                    </a:xfrm>
                    <a:custGeom>
                      <a:avLst/>
                      <a:gdLst>
                        <a:gd name="connsiteX0" fmla="*/ 6211 w 63906"/>
                        <a:gd name="connsiteY0" fmla="*/ 35662 h 36134"/>
                        <a:gd name="connsiteX1" fmla="*/ 35929 w 63906"/>
                        <a:gd name="connsiteY1" fmla="*/ 23774 h 36134"/>
                        <a:gd name="connsiteX2" fmla="*/ 62676 w 63906"/>
                        <a:gd name="connsiteY2" fmla="*/ 8915 h 36134"/>
                        <a:gd name="connsiteX3" fmla="*/ 59704 w 63906"/>
                        <a:gd name="connsiteY3" fmla="*/ 0 h 36134"/>
                        <a:gd name="connsiteX4" fmla="*/ 32957 w 63906"/>
                        <a:gd name="connsiteY4" fmla="*/ 8915 h 36134"/>
                        <a:gd name="connsiteX5" fmla="*/ 3240 w 63906"/>
                        <a:gd name="connsiteY5" fmla="*/ 23774 h 36134"/>
                        <a:gd name="connsiteX6" fmla="*/ 6211 w 63906"/>
                        <a:gd name="connsiteY6" fmla="*/ 35662 h 36134"/>
                        <a:gd name="connsiteX7" fmla="*/ 6211 w 63906"/>
                        <a:gd name="connsiteY7" fmla="*/ 35662 h 3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06" h="36134">
                          <a:moveTo>
                            <a:pt x="6211" y="35662"/>
                          </a:moveTo>
                          <a:cubicBezTo>
                            <a:pt x="15127" y="32690"/>
                            <a:pt x="24042" y="26746"/>
                            <a:pt x="35929" y="23774"/>
                          </a:cubicBezTo>
                          <a:cubicBezTo>
                            <a:pt x="44845" y="20803"/>
                            <a:pt x="56732" y="14859"/>
                            <a:pt x="62676" y="8915"/>
                          </a:cubicBezTo>
                          <a:cubicBezTo>
                            <a:pt x="65647" y="5944"/>
                            <a:pt x="62676" y="0"/>
                            <a:pt x="59704" y="0"/>
                          </a:cubicBezTo>
                          <a:cubicBezTo>
                            <a:pt x="50789" y="0"/>
                            <a:pt x="41873" y="5944"/>
                            <a:pt x="32957" y="8915"/>
                          </a:cubicBezTo>
                          <a:cubicBezTo>
                            <a:pt x="24042" y="14859"/>
                            <a:pt x="15127" y="17831"/>
                            <a:pt x="3240" y="23774"/>
                          </a:cubicBezTo>
                          <a:cubicBezTo>
                            <a:pt x="-2704" y="26746"/>
                            <a:pt x="268" y="38633"/>
                            <a:pt x="6211" y="35662"/>
                          </a:cubicBezTo>
                          <a:lnTo>
                            <a:pt x="6211" y="3566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07" name="任意多边形: 形状 206"/>
                    <p:cNvSpPr/>
                    <p:nvPr/>
                  </p:nvSpPr>
                  <p:spPr>
                    <a:xfrm>
                      <a:off x="8329652" y="669239"/>
                      <a:ext cx="57185" cy="33287"/>
                    </a:xfrm>
                    <a:custGeom>
                      <a:avLst/>
                      <a:gdLst>
                        <a:gd name="connsiteX0" fmla="*/ 8406 w 57185"/>
                        <a:gd name="connsiteY0" fmla="*/ 32690 h 33287"/>
                        <a:gd name="connsiteX1" fmla="*/ 32180 w 57185"/>
                        <a:gd name="connsiteY1" fmla="*/ 17831 h 33287"/>
                        <a:gd name="connsiteX2" fmla="*/ 55954 w 57185"/>
                        <a:gd name="connsiteY2" fmla="*/ 5944 h 33287"/>
                        <a:gd name="connsiteX3" fmla="*/ 52983 w 57185"/>
                        <a:gd name="connsiteY3" fmla="*/ 0 h 33287"/>
                        <a:gd name="connsiteX4" fmla="*/ 2462 w 57185"/>
                        <a:gd name="connsiteY4" fmla="*/ 23774 h 33287"/>
                        <a:gd name="connsiteX5" fmla="*/ 8406 w 57185"/>
                        <a:gd name="connsiteY5" fmla="*/ 32690 h 33287"/>
                        <a:gd name="connsiteX6" fmla="*/ 8406 w 57185"/>
                        <a:gd name="connsiteY6" fmla="*/ 32690 h 3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85" h="33287">
                          <a:moveTo>
                            <a:pt x="8406" y="32690"/>
                          </a:moveTo>
                          <a:cubicBezTo>
                            <a:pt x="17321" y="26746"/>
                            <a:pt x="23264" y="23774"/>
                            <a:pt x="32180" y="17831"/>
                          </a:cubicBezTo>
                          <a:cubicBezTo>
                            <a:pt x="41095" y="14859"/>
                            <a:pt x="47039" y="11887"/>
                            <a:pt x="55954" y="5944"/>
                          </a:cubicBezTo>
                          <a:cubicBezTo>
                            <a:pt x="58926" y="2972"/>
                            <a:pt x="55954" y="0"/>
                            <a:pt x="52983" y="0"/>
                          </a:cubicBezTo>
                          <a:cubicBezTo>
                            <a:pt x="35152" y="2972"/>
                            <a:pt x="17321" y="14859"/>
                            <a:pt x="2462" y="23774"/>
                          </a:cubicBezTo>
                          <a:cubicBezTo>
                            <a:pt x="-3482" y="26746"/>
                            <a:pt x="2462" y="35662"/>
                            <a:pt x="8406" y="32690"/>
                          </a:cubicBezTo>
                          <a:lnTo>
                            <a:pt x="8406" y="3269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08" name="任意多边形: 形状 207"/>
                    <p:cNvSpPr/>
                    <p:nvPr/>
                  </p:nvSpPr>
                  <p:spPr>
                    <a:xfrm>
                      <a:off x="8473586" y="520051"/>
                      <a:ext cx="80323" cy="387160"/>
                    </a:xfrm>
                    <a:custGeom>
                      <a:avLst/>
                      <a:gdLst>
                        <a:gd name="connsiteX0" fmla="*/ 57638 w 80323"/>
                        <a:gd name="connsiteY0" fmla="*/ 9514 h 387160"/>
                        <a:gd name="connsiteX1" fmla="*/ 63582 w 80323"/>
                        <a:gd name="connsiteY1" fmla="*/ 36260 h 387160"/>
                        <a:gd name="connsiteX2" fmla="*/ 45751 w 80323"/>
                        <a:gd name="connsiteY2" fmla="*/ 60034 h 387160"/>
                        <a:gd name="connsiteX3" fmla="*/ 21976 w 80323"/>
                        <a:gd name="connsiteY3" fmla="*/ 83809 h 387160"/>
                        <a:gd name="connsiteX4" fmla="*/ 10089 w 80323"/>
                        <a:gd name="connsiteY4" fmla="*/ 119470 h 387160"/>
                        <a:gd name="connsiteX5" fmla="*/ 7118 w 80323"/>
                        <a:gd name="connsiteY5" fmla="*/ 208624 h 387160"/>
                        <a:gd name="connsiteX6" fmla="*/ 4146 w 80323"/>
                        <a:gd name="connsiteY6" fmla="*/ 300750 h 387160"/>
                        <a:gd name="connsiteX7" fmla="*/ 1174 w 80323"/>
                        <a:gd name="connsiteY7" fmla="*/ 348299 h 387160"/>
                        <a:gd name="connsiteX8" fmla="*/ 10089 w 80323"/>
                        <a:gd name="connsiteY8" fmla="*/ 386932 h 387160"/>
                        <a:gd name="connsiteX9" fmla="*/ 24948 w 80323"/>
                        <a:gd name="connsiteY9" fmla="*/ 351271 h 387160"/>
                        <a:gd name="connsiteX10" fmla="*/ 24948 w 80323"/>
                        <a:gd name="connsiteY10" fmla="*/ 303722 h 387160"/>
                        <a:gd name="connsiteX11" fmla="*/ 27920 w 80323"/>
                        <a:gd name="connsiteY11" fmla="*/ 211596 h 387160"/>
                        <a:gd name="connsiteX12" fmla="*/ 27920 w 80323"/>
                        <a:gd name="connsiteY12" fmla="*/ 119470 h 387160"/>
                        <a:gd name="connsiteX13" fmla="*/ 42779 w 80323"/>
                        <a:gd name="connsiteY13" fmla="*/ 83809 h 387160"/>
                        <a:gd name="connsiteX14" fmla="*/ 69526 w 80323"/>
                        <a:gd name="connsiteY14" fmla="*/ 57062 h 387160"/>
                        <a:gd name="connsiteX15" fmla="*/ 66554 w 80323"/>
                        <a:gd name="connsiteY15" fmla="*/ 598 h 387160"/>
                        <a:gd name="connsiteX16" fmla="*/ 57638 w 80323"/>
                        <a:gd name="connsiteY16" fmla="*/ 9514 h 387160"/>
                        <a:gd name="connsiteX17" fmla="*/ 57638 w 80323"/>
                        <a:gd name="connsiteY17" fmla="*/ 9514 h 38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23" h="387160">
                          <a:moveTo>
                            <a:pt x="57638" y="9514"/>
                          </a:moveTo>
                          <a:cubicBezTo>
                            <a:pt x="66554" y="15457"/>
                            <a:pt x="66554" y="27344"/>
                            <a:pt x="63582" y="36260"/>
                          </a:cubicBezTo>
                          <a:cubicBezTo>
                            <a:pt x="60610" y="45175"/>
                            <a:pt x="51695" y="54091"/>
                            <a:pt x="45751" y="60034"/>
                          </a:cubicBezTo>
                          <a:cubicBezTo>
                            <a:pt x="36836" y="68950"/>
                            <a:pt x="27920" y="74893"/>
                            <a:pt x="21976" y="83809"/>
                          </a:cubicBezTo>
                          <a:cubicBezTo>
                            <a:pt x="13061" y="92724"/>
                            <a:pt x="10089" y="104611"/>
                            <a:pt x="10089" y="119470"/>
                          </a:cubicBezTo>
                          <a:cubicBezTo>
                            <a:pt x="7118" y="149188"/>
                            <a:pt x="7118" y="178906"/>
                            <a:pt x="7118" y="208624"/>
                          </a:cubicBezTo>
                          <a:cubicBezTo>
                            <a:pt x="7118" y="238342"/>
                            <a:pt x="4146" y="271032"/>
                            <a:pt x="4146" y="300750"/>
                          </a:cubicBezTo>
                          <a:cubicBezTo>
                            <a:pt x="4146" y="315609"/>
                            <a:pt x="4146" y="333440"/>
                            <a:pt x="1174" y="348299"/>
                          </a:cubicBezTo>
                          <a:cubicBezTo>
                            <a:pt x="1174" y="357214"/>
                            <a:pt x="-4769" y="383960"/>
                            <a:pt x="10089" y="386932"/>
                          </a:cubicBezTo>
                          <a:cubicBezTo>
                            <a:pt x="24948" y="389904"/>
                            <a:pt x="21976" y="363158"/>
                            <a:pt x="24948" y="351271"/>
                          </a:cubicBezTo>
                          <a:cubicBezTo>
                            <a:pt x="24948" y="336412"/>
                            <a:pt x="24948" y="318581"/>
                            <a:pt x="24948" y="303722"/>
                          </a:cubicBezTo>
                          <a:cubicBezTo>
                            <a:pt x="24948" y="274004"/>
                            <a:pt x="24948" y="241314"/>
                            <a:pt x="27920" y="211596"/>
                          </a:cubicBezTo>
                          <a:cubicBezTo>
                            <a:pt x="27920" y="181878"/>
                            <a:pt x="27920" y="149188"/>
                            <a:pt x="27920" y="119470"/>
                          </a:cubicBezTo>
                          <a:cubicBezTo>
                            <a:pt x="27920" y="104611"/>
                            <a:pt x="33864" y="95696"/>
                            <a:pt x="42779" y="83809"/>
                          </a:cubicBezTo>
                          <a:cubicBezTo>
                            <a:pt x="51695" y="74893"/>
                            <a:pt x="60610" y="68950"/>
                            <a:pt x="69526" y="57062"/>
                          </a:cubicBezTo>
                          <a:cubicBezTo>
                            <a:pt x="81413" y="39232"/>
                            <a:pt x="87356" y="12485"/>
                            <a:pt x="66554" y="598"/>
                          </a:cubicBezTo>
                          <a:cubicBezTo>
                            <a:pt x="57638" y="-2374"/>
                            <a:pt x="51695" y="6542"/>
                            <a:pt x="57638" y="9514"/>
                          </a:cubicBezTo>
                          <a:lnTo>
                            <a:pt x="57638" y="951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09" name="任意多边形: 形状 208"/>
                    <p:cNvSpPr/>
                    <p:nvPr/>
                  </p:nvSpPr>
                  <p:spPr>
                    <a:xfrm>
                      <a:off x="8474760" y="930159"/>
                      <a:ext cx="36776" cy="36259"/>
                    </a:xfrm>
                    <a:custGeom>
                      <a:avLst/>
                      <a:gdLst>
                        <a:gd name="connsiteX0" fmla="*/ 11887 w 36776"/>
                        <a:gd name="connsiteY0" fmla="*/ 9514 h 36259"/>
                        <a:gd name="connsiteX1" fmla="*/ 5944 w 36776"/>
                        <a:gd name="connsiteY1" fmla="*/ 12485 h 36259"/>
                        <a:gd name="connsiteX2" fmla="*/ 2972 w 36776"/>
                        <a:gd name="connsiteY2" fmla="*/ 15457 h 36259"/>
                        <a:gd name="connsiteX3" fmla="*/ 0 w 36776"/>
                        <a:gd name="connsiteY3" fmla="*/ 27344 h 36259"/>
                        <a:gd name="connsiteX4" fmla="*/ 8916 w 36776"/>
                        <a:gd name="connsiteY4" fmla="*/ 36260 h 36259"/>
                        <a:gd name="connsiteX5" fmla="*/ 20803 w 36776"/>
                        <a:gd name="connsiteY5" fmla="*/ 36260 h 36259"/>
                        <a:gd name="connsiteX6" fmla="*/ 35662 w 36776"/>
                        <a:gd name="connsiteY6" fmla="*/ 21401 h 36259"/>
                        <a:gd name="connsiteX7" fmla="*/ 26746 w 36776"/>
                        <a:gd name="connsiteY7" fmla="*/ 598 h 36259"/>
                        <a:gd name="connsiteX8" fmla="*/ 11887 w 36776"/>
                        <a:gd name="connsiteY8" fmla="*/ 9514 h 36259"/>
                        <a:gd name="connsiteX9" fmla="*/ 14859 w 36776"/>
                        <a:gd name="connsiteY9" fmla="*/ 15457 h 36259"/>
                        <a:gd name="connsiteX10" fmla="*/ 14859 w 36776"/>
                        <a:gd name="connsiteY10" fmla="*/ 15457 h 36259"/>
                        <a:gd name="connsiteX11" fmla="*/ 14859 w 36776"/>
                        <a:gd name="connsiteY11" fmla="*/ 18429 h 36259"/>
                        <a:gd name="connsiteX12" fmla="*/ 14859 w 36776"/>
                        <a:gd name="connsiteY12" fmla="*/ 18429 h 36259"/>
                        <a:gd name="connsiteX13" fmla="*/ 14859 w 36776"/>
                        <a:gd name="connsiteY13" fmla="*/ 21401 h 36259"/>
                        <a:gd name="connsiteX14" fmla="*/ 11887 w 36776"/>
                        <a:gd name="connsiteY14" fmla="*/ 24373 h 36259"/>
                        <a:gd name="connsiteX15" fmla="*/ 11887 w 36776"/>
                        <a:gd name="connsiteY15" fmla="*/ 24373 h 36259"/>
                        <a:gd name="connsiteX16" fmla="*/ 17831 w 36776"/>
                        <a:gd name="connsiteY16" fmla="*/ 27344 h 36259"/>
                        <a:gd name="connsiteX17" fmla="*/ 17831 w 36776"/>
                        <a:gd name="connsiteY17" fmla="*/ 21401 h 36259"/>
                        <a:gd name="connsiteX18" fmla="*/ 17831 w 36776"/>
                        <a:gd name="connsiteY18" fmla="*/ 15457 h 36259"/>
                        <a:gd name="connsiteX19" fmla="*/ 11887 w 36776"/>
                        <a:gd name="connsiteY19" fmla="*/ 9514 h 36259"/>
                        <a:gd name="connsiteX20" fmla="*/ 11887 w 36776"/>
                        <a:gd name="connsiteY20" fmla="*/ 9514 h 3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776" h="36259">
                          <a:moveTo>
                            <a:pt x="11887" y="9514"/>
                          </a:moveTo>
                          <a:cubicBezTo>
                            <a:pt x="8916" y="9514"/>
                            <a:pt x="5944" y="9514"/>
                            <a:pt x="5944" y="12485"/>
                          </a:cubicBezTo>
                          <a:cubicBezTo>
                            <a:pt x="5944" y="12485"/>
                            <a:pt x="2972" y="15457"/>
                            <a:pt x="2972" y="15457"/>
                          </a:cubicBezTo>
                          <a:cubicBezTo>
                            <a:pt x="0" y="18429"/>
                            <a:pt x="0" y="24373"/>
                            <a:pt x="0" y="27344"/>
                          </a:cubicBezTo>
                          <a:cubicBezTo>
                            <a:pt x="0" y="33288"/>
                            <a:pt x="2972" y="36260"/>
                            <a:pt x="8916" y="36260"/>
                          </a:cubicBezTo>
                          <a:cubicBezTo>
                            <a:pt x="11887" y="36260"/>
                            <a:pt x="14859" y="36260"/>
                            <a:pt x="20803" y="36260"/>
                          </a:cubicBezTo>
                          <a:cubicBezTo>
                            <a:pt x="26746" y="33288"/>
                            <a:pt x="32690" y="27344"/>
                            <a:pt x="35662" y="21401"/>
                          </a:cubicBezTo>
                          <a:cubicBezTo>
                            <a:pt x="38634" y="12485"/>
                            <a:pt x="35662" y="3570"/>
                            <a:pt x="26746" y="598"/>
                          </a:cubicBezTo>
                          <a:cubicBezTo>
                            <a:pt x="14859" y="-2374"/>
                            <a:pt x="11887" y="6542"/>
                            <a:pt x="11887" y="9514"/>
                          </a:cubicBezTo>
                          <a:cubicBezTo>
                            <a:pt x="11887" y="12485"/>
                            <a:pt x="14859" y="15457"/>
                            <a:pt x="14859" y="15457"/>
                          </a:cubicBezTo>
                          <a:cubicBezTo>
                            <a:pt x="14859" y="15457"/>
                            <a:pt x="14859" y="15457"/>
                            <a:pt x="14859" y="15457"/>
                          </a:cubicBezTo>
                          <a:cubicBezTo>
                            <a:pt x="14859" y="15457"/>
                            <a:pt x="14859" y="15457"/>
                            <a:pt x="14859" y="18429"/>
                          </a:cubicBezTo>
                          <a:cubicBezTo>
                            <a:pt x="14859" y="18429"/>
                            <a:pt x="14859" y="18429"/>
                            <a:pt x="14859" y="18429"/>
                          </a:cubicBezTo>
                          <a:cubicBezTo>
                            <a:pt x="14859" y="18429"/>
                            <a:pt x="14859" y="21401"/>
                            <a:pt x="14859" y="21401"/>
                          </a:cubicBezTo>
                          <a:cubicBezTo>
                            <a:pt x="14859" y="21401"/>
                            <a:pt x="14859" y="24373"/>
                            <a:pt x="11887" y="24373"/>
                          </a:cubicBezTo>
                          <a:lnTo>
                            <a:pt x="11887" y="24373"/>
                          </a:lnTo>
                          <a:cubicBezTo>
                            <a:pt x="14859" y="24373"/>
                            <a:pt x="14859" y="27344"/>
                            <a:pt x="17831" y="27344"/>
                          </a:cubicBezTo>
                          <a:cubicBezTo>
                            <a:pt x="17831" y="24373"/>
                            <a:pt x="17831" y="24373"/>
                            <a:pt x="17831" y="21401"/>
                          </a:cubicBezTo>
                          <a:cubicBezTo>
                            <a:pt x="17831" y="21401"/>
                            <a:pt x="17831" y="15457"/>
                            <a:pt x="17831" y="15457"/>
                          </a:cubicBezTo>
                          <a:cubicBezTo>
                            <a:pt x="20803" y="12485"/>
                            <a:pt x="17831" y="9514"/>
                            <a:pt x="11887" y="9514"/>
                          </a:cubicBezTo>
                          <a:lnTo>
                            <a:pt x="11887" y="951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10" name="任意多边形: 形状 209"/>
                    <p:cNvSpPr/>
                    <p:nvPr/>
                  </p:nvSpPr>
                  <p:spPr>
                    <a:xfrm>
                      <a:off x="8465515" y="1008784"/>
                      <a:ext cx="28397" cy="129999"/>
                    </a:xfrm>
                    <a:custGeom>
                      <a:avLst/>
                      <a:gdLst>
                        <a:gd name="connsiteX0" fmla="*/ 21133 w 28397"/>
                        <a:gd name="connsiteY0" fmla="*/ 25986 h 129999"/>
                        <a:gd name="connsiteX1" fmla="*/ 27076 w 28397"/>
                        <a:gd name="connsiteY1" fmla="*/ 11127 h 129999"/>
                        <a:gd name="connsiteX2" fmla="*/ 9245 w 28397"/>
                        <a:gd name="connsiteY2" fmla="*/ 5184 h 129999"/>
                        <a:gd name="connsiteX3" fmla="*/ 6273 w 28397"/>
                        <a:gd name="connsiteY3" fmla="*/ 40845 h 129999"/>
                        <a:gd name="connsiteX4" fmla="*/ 3302 w 28397"/>
                        <a:gd name="connsiteY4" fmla="*/ 73535 h 129999"/>
                        <a:gd name="connsiteX5" fmla="*/ 330 w 28397"/>
                        <a:gd name="connsiteY5" fmla="*/ 106225 h 129999"/>
                        <a:gd name="connsiteX6" fmla="*/ 9245 w 28397"/>
                        <a:gd name="connsiteY6" fmla="*/ 129999 h 129999"/>
                        <a:gd name="connsiteX7" fmla="*/ 21133 w 28397"/>
                        <a:gd name="connsiteY7" fmla="*/ 109197 h 129999"/>
                        <a:gd name="connsiteX8" fmla="*/ 24105 w 28397"/>
                        <a:gd name="connsiteY8" fmla="*/ 76507 h 129999"/>
                        <a:gd name="connsiteX9" fmla="*/ 27076 w 28397"/>
                        <a:gd name="connsiteY9" fmla="*/ 40845 h 129999"/>
                        <a:gd name="connsiteX10" fmla="*/ 27076 w 28397"/>
                        <a:gd name="connsiteY10" fmla="*/ 5184 h 129999"/>
                        <a:gd name="connsiteX11" fmla="*/ 9245 w 28397"/>
                        <a:gd name="connsiteY11" fmla="*/ 8156 h 129999"/>
                        <a:gd name="connsiteX12" fmla="*/ 12217 w 28397"/>
                        <a:gd name="connsiteY12" fmla="*/ 25986 h 129999"/>
                        <a:gd name="connsiteX13" fmla="*/ 21133 w 28397"/>
                        <a:gd name="connsiteY13" fmla="*/ 25986 h 129999"/>
                        <a:gd name="connsiteX14" fmla="*/ 21133 w 28397"/>
                        <a:gd name="connsiteY14" fmla="*/ 25986 h 12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97" h="129999">
                          <a:moveTo>
                            <a:pt x="21133" y="25986"/>
                          </a:moveTo>
                          <a:cubicBezTo>
                            <a:pt x="24105" y="20043"/>
                            <a:pt x="24105" y="17071"/>
                            <a:pt x="27076" y="11127"/>
                          </a:cubicBezTo>
                          <a:cubicBezTo>
                            <a:pt x="30048" y="-760"/>
                            <a:pt x="15189" y="-3732"/>
                            <a:pt x="9245" y="5184"/>
                          </a:cubicBezTo>
                          <a:cubicBezTo>
                            <a:pt x="6273" y="14099"/>
                            <a:pt x="6273" y="28958"/>
                            <a:pt x="6273" y="40845"/>
                          </a:cubicBezTo>
                          <a:cubicBezTo>
                            <a:pt x="6273" y="52733"/>
                            <a:pt x="3302" y="64620"/>
                            <a:pt x="3302" y="73535"/>
                          </a:cubicBezTo>
                          <a:cubicBezTo>
                            <a:pt x="3302" y="85422"/>
                            <a:pt x="330" y="97310"/>
                            <a:pt x="330" y="106225"/>
                          </a:cubicBezTo>
                          <a:cubicBezTo>
                            <a:pt x="330" y="112169"/>
                            <a:pt x="-2642" y="129999"/>
                            <a:pt x="9245" y="129999"/>
                          </a:cubicBezTo>
                          <a:cubicBezTo>
                            <a:pt x="18161" y="129999"/>
                            <a:pt x="21133" y="115140"/>
                            <a:pt x="21133" y="109197"/>
                          </a:cubicBezTo>
                          <a:cubicBezTo>
                            <a:pt x="21133" y="97310"/>
                            <a:pt x="24105" y="85422"/>
                            <a:pt x="24105" y="76507"/>
                          </a:cubicBezTo>
                          <a:cubicBezTo>
                            <a:pt x="24105" y="64620"/>
                            <a:pt x="27076" y="52733"/>
                            <a:pt x="27076" y="40845"/>
                          </a:cubicBezTo>
                          <a:cubicBezTo>
                            <a:pt x="27076" y="28958"/>
                            <a:pt x="30048" y="17071"/>
                            <a:pt x="27076" y="5184"/>
                          </a:cubicBezTo>
                          <a:cubicBezTo>
                            <a:pt x="21133" y="5184"/>
                            <a:pt x="15189" y="8156"/>
                            <a:pt x="9245" y="8156"/>
                          </a:cubicBezTo>
                          <a:cubicBezTo>
                            <a:pt x="9245" y="14099"/>
                            <a:pt x="12217" y="20043"/>
                            <a:pt x="12217" y="25986"/>
                          </a:cubicBezTo>
                          <a:cubicBezTo>
                            <a:pt x="15189" y="28958"/>
                            <a:pt x="21133" y="28958"/>
                            <a:pt x="21133" y="25986"/>
                          </a:cubicBezTo>
                          <a:lnTo>
                            <a:pt x="21133" y="25986"/>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11" name="任意多边形: 形状 210"/>
                    <p:cNvSpPr/>
                    <p:nvPr/>
                  </p:nvSpPr>
                  <p:spPr>
                    <a:xfrm>
                      <a:off x="7742527" y="824515"/>
                      <a:ext cx="66549" cy="557703"/>
                    </a:xfrm>
                    <a:custGeom>
                      <a:avLst/>
                      <a:gdLst>
                        <a:gd name="connsiteX0" fmla="*/ 60606 w 66549"/>
                        <a:gd name="connsiteY0" fmla="*/ 2229 h 557703"/>
                        <a:gd name="connsiteX1" fmla="*/ 54663 w 66549"/>
                        <a:gd name="connsiteY1" fmla="*/ 31947 h 557703"/>
                        <a:gd name="connsiteX2" fmla="*/ 51691 w 66549"/>
                        <a:gd name="connsiteY2" fmla="*/ 67608 h 557703"/>
                        <a:gd name="connsiteX3" fmla="*/ 48719 w 66549"/>
                        <a:gd name="connsiteY3" fmla="*/ 132988 h 557703"/>
                        <a:gd name="connsiteX4" fmla="*/ 42776 w 66549"/>
                        <a:gd name="connsiteY4" fmla="*/ 266719 h 557703"/>
                        <a:gd name="connsiteX5" fmla="*/ 39804 w 66549"/>
                        <a:gd name="connsiteY5" fmla="*/ 400450 h 557703"/>
                        <a:gd name="connsiteX6" fmla="*/ 39804 w 66549"/>
                        <a:gd name="connsiteY6" fmla="*/ 433140 h 557703"/>
                        <a:gd name="connsiteX7" fmla="*/ 36832 w 66549"/>
                        <a:gd name="connsiteY7" fmla="*/ 459886 h 557703"/>
                        <a:gd name="connsiteX8" fmla="*/ 4142 w 66549"/>
                        <a:gd name="connsiteY8" fmla="*/ 495548 h 557703"/>
                        <a:gd name="connsiteX9" fmla="*/ 7114 w 66549"/>
                        <a:gd name="connsiteY9" fmla="*/ 537153 h 557703"/>
                        <a:gd name="connsiteX10" fmla="*/ 45747 w 66549"/>
                        <a:gd name="connsiteY10" fmla="*/ 554984 h 557703"/>
                        <a:gd name="connsiteX11" fmla="*/ 45747 w 66549"/>
                        <a:gd name="connsiteY11" fmla="*/ 546068 h 557703"/>
                        <a:gd name="connsiteX12" fmla="*/ 30889 w 66549"/>
                        <a:gd name="connsiteY12" fmla="*/ 537153 h 557703"/>
                        <a:gd name="connsiteX13" fmla="*/ 21973 w 66549"/>
                        <a:gd name="connsiteY13" fmla="*/ 525266 h 557703"/>
                        <a:gd name="connsiteX14" fmla="*/ 33860 w 66549"/>
                        <a:gd name="connsiteY14" fmla="*/ 495548 h 557703"/>
                        <a:gd name="connsiteX15" fmla="*/ 57635 w 66549"/>
                        <a:gd name="connsiteY15" fmla="*/ 456914 h 557703"/>
                        <a:gd name="connsiteX16" fmla="*/ 60606 w 66549"/>
                        <a:gd name="connsiteY16" fmla="*/ 400450 h 557703"/>
                        <a:gd name="connsiteX17" fmla="*/ 66550 w 66549"/>
                        <a:gd name="connsiteY17" fmla="*/ 150819 h 557703"/>
                        <a:gd name="connsiteX18" fmla="*/ 66550 w 66549"/>
                        <a:gd name="connsiteY18" fmla="*/ 79496 h 557703"/>
                        <a:gd name="connsiteX19" fmla="*/ 66550 w 66549"/>
                        <a:gd name="connsiteY19" fmla="*/ 43834 h 557703"/>
                        <a:gd name="connsiteX20" fmla="*/ 60606 w 66549"/>
                        <a:gd name="connsiteY20" fmla="*/ 2229 h 557703"/>
                        <a:gd name="connsiteX21" fmla="*/ 60606 w 66549"/>
                        <a:gd name="connsiteY21" fmla="*/ 2229 h 557703"/>
                        <a:gd name="connsiteX22" fmla="*/ 60606 w 66549"/>
                        <a:gd name="connsiteY22" fmla="*/ 2229 h 55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6549" h="557703">
                          <a:moveTo>
                            <a:pt x="60606" y="2229"/>
                          </a:moveTo>
                          <a:cubicBezTo>
                            <a:pt x="57635" y="11144"/>
                            <a:pt x="54663" y="23031"/>
                            <a:pt x="54663" y="31947"/>
                          </a:cubicBezTo>
                          <a:cubicBezTo>
                            <a:pt x="54663" y="43834"/>
                            <a:pt x="51691" y="55721"/>
                            <a:pt x="51691" y="67608"/>
                          </a:cubicBezTo>
                          <a:cubicBezTo>
                            <a:pt x="51691" y="88411"/>
                            <a:pt x="48719" y="112185"/>
                            <a:pt x="48719" y="132988"/>
                          </a:cubicBezTo>
                          <a:cubicBezTo>
                            <a:pt x="45747" y="177565"/>
                            <a:pt x="45747" y="222142"/>
                            <a:pt x="42776" y="266719"/>
                          </a:cubicBezTo>
                          <a:cubicBezTo>
                            <a:pt x="42776" y="311296"/>
                            <a:pt x="39804" y="355873"/>
                            <a:pt x="39804" y="400450"/>
                          </a:cubicBezTo>
                          <a:cubicBezTo>
                            <a:pt x="39804" y="412337"/>
                            <a:pt x="39804" y="421253"/>
                            <a:pt x="39804" y="433140"/>
                          </a:cubicBezTo>
                          <a:cubicBezTo>
                            <a:pt x="39804" y="442055"/>
                            <a:pt x="39804" y="450971"/>
                            <a:pt x="36832" y="459886"/>
                          </a:cubicBezTo>
                          <a:cubicBezTo>
                            <a:pt x="30889" y="474745"/>
                            <a:pt x="13057" y="480689"/>
                            <a:pt x="4142" y="495548"/>
                          </a:cubicBezTo>
                          <a:cubicBezTo>
                            <a:pt x="-1801" y="510407"/>
                            <a:pt x="-1801" y="525266"/>
                            <a:pt x="7114" y="537153"/>
                          </a:cubicBezTo>
                          <a:cubicBezTo>
                            <a:pt x="13057" y="549040"/>
                            <a:pt x="30889" y="563899"/>
                            <a:pt x="45747" y="554984"/>
                          </a:cubicBezTo>
                          <a:cubicBezTo>
                            <a:pt x="48719" y="552012"/>
                            <a:pt x="48719" y="549040"/>
                            <a:pt x="45747" y="546068"/>
                          </a:cubicBezTo>
                          <a:cubicBezTo>
                            <a:pt x="42776" y="543096"/>
                            <a:pt x="36832" y="540125"/>
                            <a:pt x="30889" y="537153"/>
                          </a:cubicBezTo>
                          <a:cubicBezTo>
                            <a:pt x="27917" y="534181"/>
                            <a:pt x="24945" y="528237"/>
                            <a:pt x="21973" y="525266"/>
                          </a:cubicBezTo>
                          <a:cubicBezTo>
                            <a:pt x="16029" y="513378"/>
                            <a:pt x="21973" y="504463"/>
                            <a:pt x="33860" y="495548"/>
                          </a:cubicBezTo>
                          <a:cubicBezTo>
                            <a:pt x="48719" y="483660"/>
                            <a:pt x="54663" y="471773"/>
                            <a:pt x="57635" y="456914"/>
                          </a:cubicBezTo>
                          <a:cubicBezTo>
                            <a:pt x="60606" y="439083"/>
                            <a:pt x="60606" y="418281"/>
                            <a:pt x="60606" y="400450"/>
                          </a:cubicBezTo>
                          <a:cubicBezTo>
                            <a:pt x="63578" y="317240"/>
                            <a:pt x="66550" y="234029"/>
                            <a:pt x="66550" y="150819"/>
                          </a:cubicBezTo>
                          <a:cubicBezTo>
                            <a:pt x="66550" y="127044"/>
                            <a:pt x="66550" y="103270"/>
                            <a:pt x="66550" y="79496"/>
                          </a:cubicBezTo>
                          <a:cubicBezTo>
                            <a:pt x="66550" y="67608"/>
                            <a:pt x="66550" y="55721"/>
                            <a:pt x="66550" y="43834"/>
                          </a:cubicBezTo>
                          <a:cubicBezTo>
                            <a:pt x="66550" y="26003"/>
                            <a:pt x="63578" y="14116"/>
                            <a:pt x="60606" y="2229"/>
                          </a:cubicBezTo>
                          <a:cubicBezTo>
                            <a:pt x="63578" y="-743"/>
                            <a:pt x="60606" y="-743"/>
                            <a:pt x="60606" y="2229"/>
                          </a:cubicBezTo>
                          <a:lnTo>
                            <a:pt x="60606" y="222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12" name="任意多边形: 形状 211"/>
                    <p:cNvSpPr/>
                    <p:nvPr/>
                  </p:nvSpPr>
                  <p:spPr>
                    <a:xfrm>
                      <a:off x="7794218" y="1397330"/>
                      <a:ext cx="687924" cy="56150"/>
                    </a:xfrm>
                    <a:custGeom>
                      <a:avLst/>
                      <a:gdLst>
                        <a:gd name="connsiteX0" fmla="*/ 0 w 687924"/>
                        <a:gd name="connsiteY0" fmla="*/ 5944 h 56150"/>
                        <a:gd name="connsiteX1" fmla="*/ 23774 w 687924"/>
                        <a:gd name="connsiteY1" fmla="*/ 20803 h 56150"/>
                        <a:gd name="connsiteX2" fmla="*/ 53492 w 687924"/>
                        <a:gd name="connsiteY2" fmla="*/ 32690 h 56150"/>
                        <a:gd name="connsiteX3" fmla="*/ 118872 w 687924"/>
                        <a:gd name="connsiteY3" fmla="*/ 44577 h 56150"/>
                        <a:gd name="connsiteX4" fmla="*/ 252603 w 687924"/>
                        <a:gd name="connsiteY4" fmla="*/ 53492 h 56150"/>
                        <a:gd name="connsiteX5" fmla="*/ 531952 w 687924"/>
                        <a:gd name="connsiteY5" fmla="*/ 47549 h 56150"/>
                        <a:gd name="connsiteX6" fmla="*/ 609219 w 687924"/>
                        <a:gd name="connsiteY6" fmla="*/ 35662 h 56150"/>
                        <a:gd name="connsiteX7" fmla="*/ 683514 w 687924"/>
                        <a:gd name="connsiteY7" fmla="*/ 14859 h 56150"/>
                        <a:gd name="connsiteX8" fmla="*/ 677570 w 687924"/>
                        <a:gd name="connsiteY8" fmla="*/ 0 h 56150"/>
                        <a:gd name="connsiteX9" fmla="*/ 612191 w 687924"/>
                        <a:gd name="connsiteY9" fmla="*/ 17831 h 56150"/>
                        <a:gd name="connsiteX10" fmla="*/ 546811 w 687924"/>
                        <a:gd name="connsiteY10" fmla="*/ 29718 h 56150"/>
                        <a:gd name="connsiteX11" fmla="*/ 410108 w 687924"/>
                        <a:gd name="connsiteY11" fmla="*/ 38633 h 56150"/>
                        <a:gd name="connsiteX12" fmla="*/ 276378 w 687924"/>
                        <a:gd name="connsiteY12" fmla="*/ 35662 h 56150"/>
                        <a:gd name="connsiteX13" fmla="*/ 142646 w 687924"/>
                        <a:gd name="connsiteY13" fmla="*/ 26746 h 56150"/>
                        <a:gd name="connsiteX14" fmla="*/ 71323 w 687924"/>
                        <a:gd name="connsiteY14" fmla="*/ 14859 h 56150"/>
                        <a:gd name="connsiteX15" fmla="*/ 35661 w 687924"/>
                        <a:gd name="connsiteY15" fmla="*/ 5944 h 56150"/>
                        <a:gd name="connsiteX16" fmla="*/ 0 w 687924"/>
                        <a:gd name="connsiteY16" fmla="*/ 5944 h 56150"/>
                        <a:gd name="connsiteX17" fmla="*/ 0 w 687924"/>
                        <a:gd name="connsiteY17" fmla="*/ 5944 h 56150"/>
                        <a:gd name="connsiteX18" fmla="*/ 0 w 687924"/>
                        <a:gd name="connsiteY18" fmla="*/ 5944 h 5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7924" h="56150">
                          <a:moveTo>
                            <a:pt x="0" y="5944"/>
                          </a:moveTo>
                          <a:cubicBezTo>
                            <a:pt x="5944" y="14859"/>
                            <a:pt x="14859" y="17831"/>
                            <a:pt x="23774" y="20803"/>
                          </a:cubicBezTo>
                          <a:cubicBezTo>
                            <a:pt x="32689" y="23774"/>
                            <a:pt x="44577" y="29718"/>
                            <a:pt x="53492" y="32690"/>
                          </a:cubicBezTo>
                          <a:cubicBezTo>
                            <a:pt x="74295" y="38633"/>
                            <a:pt x="95098" y="41605"/>
                            <a:pt x="118872" y="44577"/>
                          </a:cubicBezTo>
                          <a:cubicBezTo>
                            <a:pt x="163449" y="50521"/>
                            <a:pt x="208026" y="50521"/>
                            <a:pt x="252603" y="53492"/>
                          </a:cubicBezTo>
                          <a:cubicBezTo>
                            <a:pt x="344729" y="56464"/>
                            <a:pt x="439826" y="59436"/>
                            <a:pt x="531952" y="47549"/>
                          </a:cubicBezTo>
                          <a:cubicBezTo>
                            <a:pt x="558698" y="44577"/>
                            <a:pt x="582473" y="41605"/>
                            <a:pt x="609219" y="35662"/>
                          </a:cubicBezTo>
                          <a:cubicBezTo>
                            <a:pt x="632993" y="29718"/>
                            <a:pt x="659739" y="23774"/>
                            <a:pt x="683514" y="14859"/>
                          </a:cubicBezTo>
                          <a:cubicBezTo>
                            <a:pt x="692429" y="11887"/>
                            <a:pt x="686486" y="0"/>
                            <a:pt x="677570" y="0"/>
                          </a:cubicBezTo>
                          <a:cubicBezTo>
                            <a:pt x="656768" y="5944"/>
                            <a:pt x="632993" y="11887"/>
                            <a:pt x="612191" y="17831"/>
                          </a:cubicBezTo>
                          <a:cubicBezTo>
                            <a:pt x="591388" y="23774"/>
                            <a:pt x="567614" y="26746"/>
                            <a:pt x="546811" y="29718"/>
                          </a:cubicBezTo>
                          <a:cubicBezTo>
                            <a:pt x="502234" y="35662"/>
                            <a:pt x="454685" y="38633"/>
                            <a:pt x="410108" y="38633"/>
                          </a:cubicBezTo>
                          <a:cubicBezTo>
                            <a:pt x="365531" y="38633"/>
                            <a:pt x="320954" y="38633"/>
                            <a:pt x="276378" y="35662"/>
                          </a:cubicBezTo>
                          <a:cubicBezTo>
                            <a:pt x="231800" y="32690"/>
                            <a:pt x="187223" y="32690"/>
                            <a:pt x="142646" y="26746"/>
                          </a:cubicBezTo>
                          <a:cubicBezTo>
                            <a:pt x="118872" y="23774"/>
                            <a:pt x="95098" y="20803"/>
                            <a:pt x="71323" y="14859"/>
                          </a:cubicBezTo>
                          <a:cubicBezTo>
                            <a:pt x="59436" y="11887"/>
                            <a:pt x="47549" y="8915"/>
                            <a:pt x="35661" y="5944"/>
                          </a:cubicBezTo>
                          <a:cubicBezTo>
                            <a:pt x="20803" y="5944"/>
                            <a:pt x="11887" y="0"/>
                            <a:pt x="0" y="5944"/>
                          </a:cubicBezTo>
                          <a:cubicBezTo>
                            <a:pt x="0" y="2972"/>
                            <a:pt x="0" y="2972"/>
                            <a:pt x="0" y="5944"/>
                          </a:cubicBezTo>
                          <a:lnTo>
                            <a:pt x="0" y="594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13" name="任意多边形: 形状 212"/>
                    <p:cNvSpPr/>
                    <p:nvPr/>
                  </p:nvSpPr>
                  <p:spPr>
                    <a:xfrm>
                      <a:off x="7838527" y="474294"/>
                      <a:ext cx="470272" cy="99846"/>
                    </a:xfrm>
                    <a:custGeom>
                      <a:avLst/>
                      <a:gdLst>
                        <a:gd name="connsiteX0" fmla="*/ 6212 w 470272"/>
                        <a:gd name="connsiteY0" fmla="*/ 99847 h 99846"/>
                        <a:gd name="connsiteX1" fmla="*/ 362827 w 470272"/>
                        <a:gd name="connsiteY1" fmla="*/ 13665 h 99846"/>
                        <a:gd name="connsiteX2" fmla="*/ 413348 w 470272"/>
                        <a:gd name="connsiteY2" fmla="*/ 13665 h 99846"/>
                        <a:gd name="connsiteX3" fmla="*/ 466840 w 470272"/>
                        <a:gd name="connsiteY3" fmla="*/ 13665 h 99846"/>
                        <a:gd name="connsiteX4" fmla="*/ 466840 w 470272"/>
                        <a:gd name="connsiteY4" fmla="*/ 7721 h 99846"/>
                        <a:gd name="connsiteX5" fmla="*/ 374715 w 470272"/>
                        <a:gd name="connsiteY5" fmla="*/ 1777 h 99846"/>
                        <a:gd name="connsiteX6" fmla="*/ 279617 w 470272"/>
                        <a:gd name="connsiteY6" fmla="*/ 7721 h 99846"/>
                        <a:gd name="connsiteX7" fmla="*/ 98337 w 470272"/>
                        <a:gd name="connsiteY7" fmla="*/ 52298 h 99846"/>
                        <a:gd name="connsiteX8" fmla="*/ 3240 w 470272"/>
                        <a:gd name="connsiteY8" fmla="*/ 96875 h 99846"/>
                        <a:gd name="connsiteX9" fmla="*/ 6212 w 470272"/>
                        <a:gd name="connsiteY9" fmla="*/ 99847 h 99846"/>
                        <a:gd name="connsiteX10" fmla="*/ 6212 w 470272"/>
                        <a:gd name="connsiteY10" fmla="*/ 99847 h 9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272" h="99846">
                          <a:moveTo>
                            <a:pt x="6212" y="99847"/>
                          </a:moveTo>
                          <a:cubicBezTo>
                            <a:pt x="116168" y="46354"/>
                            <a:pt x="240984" y="16636"/>
                            <a:pt x="362827" y="13665"/>
                          </a:cubicBezTo>
                          <a:cubicBezTo>
                            <a:pt x="380659" y="13665"/>
                            <a:pt x="398489" y="13665"/>
                            <a:pt x="413348" y="13665"/>
                          </a:cubicBezTo>
                          <a:cubicBezTo>
                            <a:pt x="431179" y="13665"/>
                            <a:pt x="449010" y="16636"/>
                            <a:pt x="466840" y="13665"/>
                          </a:cubicBezTo>
                          <a:cubicBezTo>
                            <a:pt x="469812" y="13665"/>
                            <a:pt x="472784" y="7721"/>
                            <a:pt x="466840" y="7721"/>
                          </a:cubicBezTo>
                          <a:cubicBezTo>
                            <a:pt x="437122" y="-1194"/>
                            <a:pt x="404433" y="-1194"/>
                            <a:pt x="374715" y="1777"/>
                          </a:cubicBezTo>
                          <a:cubicBezTo>
                            <a:pt x="342025" y="1777"/>
                            <a:pt x="312307" y="4749"/>
                            <a:pt x="279617" y="7721"/>
                          </a:cubicBezTo>
                          <a:cubicBezTo>
                            <a:pt x="217209" y="16636"/>
                            <a:pt x="154802" y="28524"/>
                            <a:pt x="98337" y="52298"/>
                          </a:cubicBezTo>
                          <a:cubicBezTo>
                            <a:pt x="65647" y="64185"/>
                            <a:pt x="32958" y="79044"/>
                            <a:pt x="3240" y="96875"/>
                          </a:cubicBezTo>
                          <a:cubicBezTo>
                            <a:pt x="-2704" y="93903"/>
                            <a:pt x="268" y="99847"/>
                            <a:pt x="6212" y="99847"/>
                          </a:cubicBezTo>
                          <a:lnTo>
                            <a:pt x="6212" y="9984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214" name="任意多边形: 形状 213"/>
                    <p:cNvSpPr/>
                    <p:nvPr/>
                  </p:nvSpPr>
                  <p:spPr>
                    <a:xfrm>
                      <a:off x="8376423" y="496276"/>
                      <a:ext cx="31217" cy="15457"/>
                    </a:xfrm>
                    <a:custGeom>
                      <a:avLst/>
                      <a:gdLst>
                        <a:gd name="connsiteX0" fmla="*/ 3240 w 31217"/>
                        <a:gd name="connsiteY0" fmla="*/ 9514 h 15457"/>
                        <a:gd name="connsiteX1" fmla="*/ 27014 w 31217"/>
                        <a:gd name="connsiteY1" fmla="*/ 15457 h 15457"/>
                        <a:gd name="connsiteX2" fmla="*/ 29986 w 31217"/>
                        <a:gd name="connsiteY2" fmla="*/ 9514 h 15457"/>
                        <a:gd name="connsiteX3" fmla="*/ 6212 w 31217"/>
                        <a:gd name="connsiteY3" fmla="*/ 598 h 15457"/>
                        <a:gd name="connsiteX4" fmla="*/ 3240 w 31217"/>
                        <a:gd name="connsiteY4" fmla="*/ 9514 h 15457"/>
                        <a:gd name="connsiteX5" fmla="*/ 3240 w 31217"/>
                        <a:gd name="connsiteY5" fmla="*/ 9514 h 1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7" h="15457">
                          <a:moveTo>
                            <a:pt x="3240" y="9514"/>
                          </a:moveTo>
                          <a:cubicBezTo>
                            <a:pt x="12155" y="12485"/>
                            <a:pt x="18099" y="15457"/>
                            <a:pt x="27014" y="15457"/>
                          </a:cubicBezTo>
                          <a:cubicBezTo>
                            <a:pt x="29986" y="15457"/>
                            <a:pt x="32958" y="12485"/>
                            <a:pt x="29986" y="9514"/>
                          </a:cubicBezTo>
                          <a:cubicBezTo>
                            <a:pt x="24042" y="3570"/>
                            <a:pt x="15127" y="3570"/>
                            <a:pt x="6212" y="598"/>
                          </a:cubicBezTo>
                          <a:cubicBezTo>
                            <a:pt x="268" y="-2374"/>
                            <a:pt x="-2704" y="6542"/>
                            <a:pt x="3240" y="9514"/>
                          </a:cubicBezTo>
                          <a:lnTo>
                            <a:pt x="3240" y="951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grpSp>
            </p:grpSp>
          </p:grpSp>
        </p:grpSp>
        <p:grpSp>
          <p:nvGrpSpPr>
            <p:cNvPr id="70" name="组合 69"/>
            <p:cNvGrpSpPr/>
            <p:nvPr/>
          </p:nvGrpSpPr>
          <p:grpSpPr>
            <a:xfrm>
              <a:off x="10393428" y="5094229"/>
              <a:ext cx="1557223" cy="1258624"/>
              <a:chOff x="4703546" y="3431460"/>
              <a:chExt cx="1557223" cy="1258624"/>
            </a:xfrm>
          </p:grpSpPr>
          <p:sp>
            <p:nvSpPr>
              <p:cNvPr id="71" name="任意多边形: 形状 70"/>
              <p:cNvSpPr/>
              <p:nvPr/>
            </p:nvSpPr>
            <p:spPr>
              <a:xfrm>
                <a:off x="5201209" y="3515087"/>
                <a:ext cx="991792" cy="991328"/>
              </a:xfrm>
              <a:custGeom>
                <a:avLst/>
                <a:gdLst>
                  <a:gd name="connsiteX0" fmla="*/ 215570 w 991792"/>
                  <a:gd name="connsiteY0" fmla="*/ 669791 h 991328"/>
                  <a:gd name="connsiteX1" fmla="*/ 396849 w 991792"/>
                  <a:gd name="connsiteY1" fmla="*/ 473652 h 991328"/>
                  <a:gd name="connsiteX2" fmla="*/ 578129 w 991792"/>
                  <a:gd name="connsiteY2" fmla="*/ 274541 h 991328"/>
                  <a:gd name="connsiteX3" fmla="*/ 756437 w 991792"/>
                  <a:gd name="connsiteY3" fmla="*/ 78403 h 991328"/>
                  <a:gd name="connsiteX4" fmla="*/ 839647 w 991792"/>
                  <a:gd name="connsiteY4" fmla="*/ 24910 h 991328"/>
                  <a:gd name="connsiteX5" fmla="*/ 925830 w 991792"/>
                  <a:gd name="connsiteY5" fmla="*/ 72459 h 991328"/>
                  <a:gd name="connsiteX6" fmla="*/ 958520 w 991792"/>
                  <a:gd name="connsiteY6" fmla="*/ 114064 h 991328"/>
                  <a:gd name="connsiteX7" fmla="*/ 955548 w 991792"/>
                  <a:gd name="connsiteY7" fmla="*/ 161613 h 991328"/>
                  <a:gd name="connsiteX8" fmla="*/ 913942 w 991792"/>
                  <a:gd name="connsiteY8" fmla="*/ 206190 h 991328"/>
                  <a:gd name="connsiteX9" fmla="*/ 872337 w 991792"/>
                  <a:gd name="connsiteY9" fmla="*/ 250767 h 991328"/>
                  <a:gd name="connsiteX10" fmla="*/ 694029 w 991792"/>
                  <a:gd name="connsiteY10" fmla="*/ 426103 h 991328"/>
                  <a:gd name="connsiteX11" fmla="*/ 506806 w 991792"/>
                  <a:gd name="connsiteY11" fmla="*/ 592524 h 991328"/>
                  <a:gd name="connsiteX12" fmla="*/ 411708 w 991792"/>
                  <a:gd name="connsiteY12" fmla="*/ 675734 h 991328"/>
                  <a:gd name="connsiteX13" fmla="*/ 322554 w 991792"/>
                  <a:gd name="connsiteY13" fmla="*/ 735170 h 991328"/>
                  <a:gd name="connsiteX14" fmla="*/ 286893 w 991792"/>
                  <a:gd name="connsiteY14" fmla="*/ 729227 h 991328"/>
                  <a:gd name="connsiteX15" fmla="*/ 266090 w 991792"/>
                  <a:gd name="connsiteY15" fmla="*/ 681678 h 991328"/>
                  <a:gd name="connsiteX16" fmla="*/ 227457 w 991792"/>
                  <a:gd name="connsiteY16" fmla="*/ 657904 h 991328"/>
                  <a:gd name="connsiteX17" fmla="*/ 185851 w 991792"/>
                  <a:gd name="connsiteY17" fmla="*/ 699509 h 991328"/>
                  <a:gd name="connsiteX18" fmla="*/ 37261 w 991792"/>
                  <a:gd name="connsiteY18" fmla="*/ 922394 h 991328"/>
                  <a:gd name="connsiteX19" fmla="*/ 1600 w 991792"/>
                  <a:gd name="connsiteY19" fmla="*/ 975886 h 991328"/>
                  <a:gd name="connsiteX20" fmla="*/ 16459 w 991792"/>
                  <a:gd name="connsiteY20" fmla="*/ 990745 h 991328"/>
                  <a:gd name="connsiteX21" fmla="*/ 283921 w 991792"/>
                  <a:gd name="connsiteY21" fmla="*/ 809465 h 991328"/>
                  <a:gd name="connsiteX22" fmla="*/ 352272 w 991792"/>
                  <a:gd name="connsiteY22" fmla="*/ 750029 h 991328"/>
                  <a:gd name="connsiteX23" fmla="*/ 337413 w 991792"/>
                  <a:gd name="connsiteY23" fmla="*/ 735170 h 991328"/>
                  <a:gd name="connsiteX24" fmla="*/ 84810 w 991792"/>
                  <a:gd name="connsiteY24" fmla="*/ 925366 h 991328"/>
                  <a:gd name="connsiteX25" fmla="*/ 7543 w 991792"/>
                  <a:gd name="connsiteY25" fmla="*/ 969943 h 991328"/>
                  <a:gd name="connsiteX26" fmla="*/ 22402 w 991792"/>
                  <a:gd name="connsiteY26" fmla="*/ 984802 h 991328"/>
                  <a:gd name="connsiteX27" fmla="*/ 176936 w 991792"/>
                  <a:gd name="connsiteY27" fmla="*/ 755973 h 991328"/>
                  <a:gd name="connsiteX28" fmla="*/ 215570 w 991792"/>
                  <a:gd name="connsiteY28" fmla="*/ 699509 h 991328"/>
                  <a:gd name="connsiteX29" fmla="*/ 233400 w 991792"/>
                  <a:gd name="connsiteY29" fmla="*/ 678706 h 991328"/>
                  <a:gd name="connsiteX30" fmla="*/ 251231 w 991792"/>
                  <a:gd name="connsiteY30" fmla="*/ 687622 h 991328"/>
                  <a:gd name="connsiteX31" fmla="*/ 272034 w 991792"/>
                  <a:gd name="connsiteY31" fmla="*/ 735170 h 991328"/>
                  <a:gd name="connsiteX32" fmla="*/ 313639 w 991792"/>
                  <a:gd name="connsiteY32" fmla="*/ 755973 h 991328"/>
                  <a:gd name="connsiteX33" fmla="*/ 402793 w 991792"/>
                  <a:gd name="connsiteY33" fmla="*/ 711396 h 991328"/>
                  <a:gd name="connsiteX34" fmla="*/ 500862 w 991792"/>
                  <a:gd name="connsiteY34" fmla="*/ 628186 h 991328"/>
                  <a:gd name="connsiteX35" fmla="*/ 694029 w 991792"/>
                  <a:gd name="connsiteY35" fmla="*/ 455821 h 991328"/>
                  <a:gd name="connsiteX36" fmla="*/ 878281 w 991792"/>
                  <a:gd name="connsiteY36" fmla="*/ 277513 h 991328"/>
                  <a:gd name="connsiteX37" fmla="*/ 964463 w 991792"/>
                  <a:gd name="connsiteY37" fmla="*/ 185388 h 991328"/>
                  <a:gd name="connsiteX38" fmla="*/ 991209 w 991792"/>
                  <a:gd name="connsiteY38" fmla="*/ 137839 h 991328"/>
                  <a:gd name="connsiteX39" fmla="*/ 976350 w 991792"/>
                  <a:gd name="connsiteY39" fmla="*/ 87318 h 991328"/>
                  <a:gd name="connsiteX40" fmla="*/ 940689 w 991792"/>
                  <a:gd name="connsiteY40" fmla="*/ 45713 h 991328"/>
                  <a:gd name="connsiteX41" fmla="*/ 899083 w 991792"/>
                  <a:gd name="connsiteY41" fmla="*/ 13023 h 991328"/>
                  <a:gd name="connsiteX42" fmla="*/ 801014 w 991792"/>
                  <a:gd name="connsiteY42" fmla="*/ 15995 h 991328"/>
                  <a:gd name="connsiteX43" fmla="*/ 759409 w 991792"/>
                  <a:gd name="connsiteY43" fmla="*/ 51656 h 991328"/>
                  <a:gd name="connsiteX44" fmla="*/ 714832 w 991792"/>
                  <a:gd name="connsiteY44" fmla="*/ 99205 h 991328"/>
                  <a:gd name="connsiteX45" fmla="*/ 622706 w 991792"/>
                  <a:gd name="connsiteY45" fmla="*/ 200246 h 991328"/>
                  <a:gd name="connsiteX46" fmla="*/ 438455 w 991792"/>
                  <a:gd name="connsiteY46" fmla="*/ 402329 h 991328"/>
                  <a:gd name="connsiteX47" fmla="*/ 257175 w 991792"/>
                  <a:gd name="connsiteY47" fmla="*/ 604411 h 991328"/>
                  <a:gd name="connsiteX48" fmla="*/ 212598 w 991792"/>
                  <a:gd name="connsiteY48" fmla="*/ 654932 h 991328"/>
                  <a:gd name="connsiteX49" fmla="*/ 215570 w 991792"/>
                  <a:gd name="connsiteY49" fmla="*/ 669791 h 991328"/>
                  <a:gd name="connsiteX50" fmla="*/ 215570 w 991792"/>
                  <a:gd name="connsiteY50" fmla="*/ 669791 h 99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91792" h="991328">
                    <a:moveTo>
                      <a:pt x="215570" y="669791"/>
                    </a:moveTo>
                    <a:cubicBezTo>
                      <a:pt x="277977" y="604411"/>
                      <a:pt x="337413" y="539032"/>
                      <a:pt x="396849" y="473652"/>
                    </a:cubicBezTo>
                    <a:cubicBezTo>
                      <a:pt x="456285" y="408273"/>
                      <a:pt x="515721" y="342893"/>
                      <a:pt x="578129" y="274541"/>
                    </a:cubicBezTo>
                    <a:cubicBezTo>
                      <a:pt x="637565" y="209162"/>
                      <a:pt x="697001" y="143782"/>
                      <a:pt x="756437" y="78403"/>
                    </a:cubicBezTo>
                    <a:cubicBezTo>
                      <a:pt x="777240" y="54628"/>
                      <a:pt x="803986" y="24910"/>
                      <a:pt x="839647" y="24910"/>
                    </a:cubicBezTo>
                    <a:cubicBezTo>
                      <a:pt x="875309" y="24910"/>
                      <a:pt x="905027" y="48685"/>
                      <a:pt x="925830" y="72459"/>
                    </a:cubicBezTo>
                    <a:cubicBezTo>
                      <a:pt x="937717" y="84346"/>
                      <a:pt x="949604" y="99205"/>
                      <a:pt x="958520" y="114064"/>
                    </a:cubicBezTo>
                    <a:cubicBezTo>
                      <a:pt x="967435" y="131895"/>
                      <a:pt x="967435" y="146754"/>
                      <a:pt x="955548" y="161613"/>
                    </a:cubicBezTo>
                    <a:cubicBezTo>
                      <a:pt x="943661" y="176472"/>
                      <a:pt x="928801" y="191331"/>
                      <a:pt x="913942" y="206190"/>
                    </a:cubicBezTo>
                    <a:cubicBezTo>
                      <a:pt x="899083" y="221049"/>
                      <a:pt x="887196" y="235908"/>
                      <a:pt x="872337" y="250767"/>
                    </a:cubicBezTo>
                    <a:cubicBezTo>
                      <a:pt x="815873" y="310203"/>
                      <a:pt x="753465" y="369639"/>
                      <a:pt x="694029" y="426103"/>
                    </a:cubicBezTo>
                    <a:cubicBezTo>
                      <a:pt x="631621" y="482568"/>
                      <a:pt x="569214" y="539032"/>
                      <a:pt x="506806" y="592524"/>
                    </a:cubicBezTo>
                    <a:cubicBezTo>
                      <a:pt x="474116" y="619270"/>
                      <a:pt x="441426" y="646016"/>
                      <a:pt x="411708" y="675734"/>
                    </a:cubicBezTo>
                    <a:cubicBezTo>
                      <a:pt x="384962" y="699509"/>
                      <a:pt x="358216" y="726255"/>
                      <a:pt x="322554" y="735170"/>
                    </a:cubicBezTo>
                    <a:cubicBezTo>
                      <a:pt x="310667" y="738142"/>
                      <a:pt x="295808" y="738142"/>
                      <a:pt x="286893" y="729227"/>
                    </a:cubicBezTo>
                    <a:cubicBezTo>
                      <a:pt x="275006" y="717340"/>
                      <a:pt x="275006" y="696537"/>
                      <a:pt x="266090" y="681678"/>
                    </a:cubicBezTo>
                    <a:cubicBezTo>
                      <a:pt x="257175" y="666819"/>
                      <a:pt x="242316" y="654932"/>
                      <a:pt x="227457" y="657904"/>
                    </a:cubicBezTo>
                    <a:cubicBezTo>
                      <a:pt x="206654" y="660875"/>
                      <a:pt x="197739" y="684650"/>
                      <a:pt x="185851" y="699509"/>
                    </a:cubicBezTo>
                    <a:cubicBezTo>
                      <a:pt x="135331" y="773804"/>
                      <a:pt x="87782" y="848099"/>
                      <a:pt x="37261" y="922394"/>
                    </a:cubicBezTo>
                    <a:cubicBezTo>
                      <a:pt x="25374" y="940225"/>
                      <a:pt x="13487" y="958055"/>
                      <a:pt x="1600" y="975886"/>
                    </a:cubicBezTo>
                    <a:cubicBezTo>
                      <a:pt x="-4344" y="984802"/>
                      <a:pt x="7543" y="993717"/>
                      <a:pt x="16459" y="990745"/>
                    </a:cubicBezTo>
                    <a:cubicBezTo>
                      <a:pt x="111556" y="940225"/>
                      <a:pt x="200711" y="877817"/>
                      <a:pt x="283921" y="809465"/>
                    </a:cubicBezTo>
                    <a:cubicBezTo>
                      <a:pt x="307695" y="791635"/>
                      <a:pt x="328498" y="770832"/>
                      <a:pt x="352272" y="750029"/>
                    </a:cubicBezTo>
                    <a:cubicBezTo>
                      <a:pt x="361188" y="741114"/>
                      <a:pt x="346329" y="726255"/>
                      <a:pt x="337413" y="735170"/>
                    </a:cubicBezTo>
                    <a:cubicBezTo>
                      <a:pt x="260146" y="806494"/>
                      <a:pt x="173964" y="871873"/>
                      <a:pt x="84810" y="925366"/>
                    </a:cubicBezTo>
                    <a:cubicBezTo>
                      <a:pt x="58064" y="940225"/>
                      <a:pt x="34290" y="955084"/>
                      <a:pt x="7543" y="969943"/>
                    </a:cubicBezTo>
                    <a:cubicBezTo>
                      <a:pt x="13487" y="975886"/>
                      <a:pt x="16459" y="978858"/>
                      <a:pt x="22402" y="984802"/>
                    </a:cubicBezTo>
                    <a:cubicBezTo>
                      <a:pt x="72923" y="907535"/>
                      <a:pt x="123444" y="833240"/>
                      <a:pt x="176936" y="755973"/>
                    </a:cubicBezTo>
                    <a:cubicBezTo>
                      <a:pt x="188823" y="738142"/>
                      <a:pt x="203682" y="717340"/>
                      <a:pt x="215570" y="699509"/>
                    </a:cubicBezTo>
                    <a:cubicBezTo>
                      <a:pt x="218541" y="693565"/>
                      <a:pt x="224485" y="681678"/>
                      <a:pt x="233400" y="678706"/>
                    </a:cubicBezTo>
                    <a:cubicBezTo>
                      <a:pt x="239344" y="678706"/>
                      <a:pt x="248259" y="684650"/>
                      <a:pt x="251231" y="687622"/>
                    </a:cubicBezTo>
                    <a:cubicBezTo>
                      <a:pt x="263118" y="702481"/>
                      <a:pt x="263118" y="720311"/>
                      <a:pt x="272034" y="735170"/>
                    </a:cubicBezTo>
                    <a:cubicBezTo>
                      <a:pt x="280949" y="747058"/>
                      <a:pt x="295808" y="755973"/>
                      <a:pt x="313639" y="755973"/>
                    </a:cubicBezTo>
                    <a:cubicBezTo>
                      <a:pt x="346329" y="755973"/>
                      <a:pt x="379018" y="732199"/>
                      <a:pt x="402793" y="711396"/>
                    </a:cubicBezTo>
                    <a:cubicBezTo>
                      <a:pt x="435483" y="684650"/>
                      <a:pt x="468172" y="654932"/>
                      <a:pt x="500862" y="628186"/>
                    </a:cubicBezTo>
                    <a:cubicBezTo>
                      <a:pt x="566242" y="571721"/>
                      <a:pt x="631621" y="515257"/>
                      <a:pt x="694029" y="455821"/>
                    </a:cubicBezTo>
                    <a:cubicBezTo>
                      <a:pt x="756437" y="399357"/>
                      <a:pt x="818845" y="339921"/>
                      <a:pt x="878281" y="277513"/>
                    </a:cubicBezTo>
                    <a:cubicBezTo>
                      <a:pt x="907999" y="247795"/>
                      <a:pt x="937717" y="215105"/>
                      <a:pt x="964463" y="185388"/>
                    </a:cubicBezTo>
                    <a:cubicBezTo>
                      <a:pt x="976350" y="170529"/>
                      <a:pt x="988237" y="158641"/>
                      <a:pt x="991209" y="137839"/>
                    </a:cubicBezTo>
                    <a:cubicBezTo>
                      <a:pt x="994181" y="120008"/>
                      <a:pt x="985266" y="102177"/>
                      <a:pt x="976350" y="87318"/>
                    </a:cubicBezTo>
                    <a:cubicBezTo>
                      <a:pt x="964463" y="72459"/>
                      <a:pt x="952576" y="60572"/>
                      <a:pt x="940689" y="45713"/>
                    </a:cubicBezTo>
                    <a:cubicBezTo>
                      <a:pt x="928801" y="33826"/>
                      <a:pt x="913942" y="21939"/>
                      <a:pt x="899083" y="13023"/>
                    </a:cubicBezTo>
                    <a:cubicBezTo>
                      <a:pt x="866394" y="-4808"/>
                      <a:pt x="830732" y="-4808"/>
                      <a:pt x="801014" y="15995"/>
                    </a:cubicBezTo>
                    <a:cubicBezTo>
                      <a:pt x="786155" y="24910"/>
                      <a:pt x="771296" y="39769"/>
                      <a:pt x="759409" y="51656"/>
                    </a:cubicBezTo>
                    <a:cubicBezTo>
                      <a:pt x="744550" y="66515"/>
                      <a:pt x="729691" y="84346"/>
                      <a:pt x="714832" y="99205"/>
                    </a:cubicBezTo>
                    <a:cubicBezTo>
                      <a:pt x="685114" y="131895"/>
                      <a:pt x="652424" y="167557"/>
                      <a:pt x="622706" y="200246"/>
                    </a:cubicBezTo>
                    <a:cubicBezTo>
                      <a:pt x="560298" y="268598"/>
                      <a:pt x="500862" y="333978"/>
                      <a:pt x="438455" y="402329"/>
                    </a:cubicBezTo>
                    <a:cubicBezTo>
                      <a:pt x="376047" y="470680"/>
                      <a:pt x="316611" y="536060"/>
                      <a:pt x="257175" y="604411"/>
                    </a:cubicBezTo>
                    <a:cubicBezTo>
                      <a:pt x="242316" y="622242"/>
                      <a:pt x="227457" y="640073"/>
                      <a:pt x="212598" y="654932"/>
                    </a:cubicBezTo>
                    <a:cubicBezTo>
                      <a:pt x="200711" y="669791"/>
                      <a:pt x="209626" y="675734"/>
                      <a:pt x="215570" y="669791"/>
                    </a:cubicBezTo>
                    <a:lnTo>
                      <a:pt x="215570" y="669791"/>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72" name="任意多边形: 形状 71"/>
              <p:cNvSpPr/>
              <p:nvPr/>
            </p:nvSpPr>
            <p:spPr>
              <a:xfrm>
                <a:off x="5223611" y="4385341"/>
                <a:ext cx="89154" cy="103471"/>
              </a:xfrm>
              <a:custGeom>
                <a:avLst/>
                <a:gdLst>
                  <a:gd name="connsiteX0" fmla="*/ 23774 w 89154"/>
                  <a:gd name="connsiteY0" fmla="*/ 58084 h 103471"/>
                  <a:gd name="connsiteX1" fmla="*/ 0 w 89154"/>
                  <a:gd name="connsiteY1" fmla="*/ 96718 h 103471"/>
                  <a:gd name="connsiteX2" fmla="*/ 8915 w 89154"/>
                  <a:gd name="connsiteY2" fmla="*/ 102661 h 103471"/>
                  <a:gd name="connsiteX3" fmla="*/ 74295 w 89154"/>
                  <a:gd name="connsiteY3" fmla="*/ 28366 h 103471"/>
                  <a:gd name="connsiteX4" fmla="*/ 59436 w 89154"/>
                  <a:gd name="connsiteY4" fmla="*/ 16479 h 103471"/>
                  <a:gd name="connsiteX5" fmla="*/ 20803 w 89154"/>
                  <a:gd name="connsiteY5" fmla="*/ 69971 h 103471"/>
                  <a:gd name="connsiteX6" fmla="*/ 32690 w 89154"/>
                  <a:gd name="connsiteY6" fmla="*/ 81859 h 103471"/>
                  <a:gd name="connsiteX7" fmla="*/ 89154 w 89154"/>
                  <a:gd name="connsiteY7" fmla="*/ 13507 h 103471"/>
                  <a:gd name="connsiteX8" fmla="*/ 74295 w 89154"/>
                  <a:gd name="connsiteY8" fmla="*/ 1620 h 103471"/>
                  <a:gd name="connsiteX9" fmla="*/ 17831 w 89154"/>
                  <a:gd name="connsiteY9" fmla="*/ 66999 h 103471"/>
                  <a:gd name="connsiteX10" fmla="*/ 29718 w 89154"/>
                  <a:gd name="connsiteY10" fmla="*/ 81859 h 103471"/>
                  <a:gd name="connsiteX11" fmla="*/ 62408 w 89154"/>
                  <a:gd name="connsiteY11" fmla="*/ 55112 h 103471"/>
                  <a:gd name="connsiteX12" fmla="*/ 74295 w 89154"/>
                  <a:gd name="connsiteY12" fmla="*/ 16479 h 103471"/>
                  <a:gd name="connsiteX13" fmla="*/ 65380 w 89154"/>
                  <a:gd name="connsiteY13" fmla="*/ 16479 h 103471"/>
                  <a:gd name="connsiteX14" fmla="*/ 50521 w 89154"/>
                  <a:gd name="connsiteY14" fmla="*/ 43225 h 103471"/>
                  <a:gd name="connsiteX15" fmla="*/ 26746 w 89154"/>
                  <a:gd name="connsiteY15" fmla="*/ 61056 h 103471"/>
                  <a:gd name="connsiteX16" fmla="*/ 38633 w 89154"/>
                  <a:gd name="connsiteY16" fmla="*/ 75915 h 103471"/>
                  <a:gd name="connsiteX17" fmla="*/ 89154 w 89154"/>
                  <a:gd name="connsiteY17" fmla="*/ 16479 h 103471"/>
                  <a:gd name="connsiteX18" fmla="*/ 74295 w 89154"/>
                  <a:gd name="connsiteY18" fmla="*/ 4592 h 103471"/>
                  <a:gd name="connsiteX19" fmla="*/ 29718 w 89154"/>
                  <a:gd name="connsiteY19" fmla="*/ 61056 h 103471"/>
                  <a:gd name="connsiteX20" fmla="*/ 41605 w 89154"/>
                  <a:gd name="connsiteY20" fmla="*/ 72943 h 103471"/>
                  <a:gd name="connsiteX21" fmla="*/ 71323 w 89154"/>
                  <a:gd name="connsiteY21" fmla="*/ 28366 h 103471"/>
                  <a:gd name="connsiteX22" fmla="*/ 56464 w 89154"/>
                  <a:gd name="connsiteY22" fmla="*/ 16479 h 103471"/>
                  <a:gd name="connsiteX23" fmla="*/ 2972 w 89154"/>
                  <a:gd name="connsiteY23" fmla="*/ 81859 h 103471"/>
                  <a:gd name="connsiteX24" fmla="*/ 14859 w 89154"/>
                  <a:gd name="connsiteY24" fmla="*/ 87802 h 103471"/>
                  <a:gd name="connsiteX25" fmla="*/ 26746 w 89154"/>
                  <a:gd name="connsiteY25" fmla="*/ 55112 h 103471"/>
                  <a:gd name="connsiteX26" fmla="*/ 23774 w 89154"/>
                  <a:gd name="connsiteY26" fmla="*/ 58084 h 103471"/>
                  <a:gd name="connsiteX27" fmla="*/ 23774 w 89154"/>
                  <a:gd name="connsiteY27" fmla="*/ 58084 h 10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9154" h="103471">
                    <a:moveTo>
                      <a:pt x="23774" y="58084"/>
                    </a:moveTo>
                    <a:cubicBezTo>
                      <a:pt x="8915" y="64028"/>
                      <a:pt x="0" y="78887"/>
                      <a:pt x="0" y="96718"/>
                    </a:cubicBezTo>
                    <a:cubicBezTo>
                      <a:pt x="0" y="99689"/>
                      <a:pt x="5944" y="105633"/>
                      <a:pt x="8915" y="102661"/>
                    </a:cubicBezTo>
                    <a:cubicBezTo>
                      <a:pt x="41605" y="90774"/>
                      <a:pt x="65380" y="64028"/>
                      <a:pt x="74295" y="28366"/>
                    </a:cubicBezTo>
                    <a:cubicBezTo>
                      <a:pt x="77267" y="19451"/>
                      <a:pt x="68352" y="13507"/>
                      <a:pt x="59436" y="16479"/>
                    </a:cubicBezTo>
                    <a:cubicBezTo>
                      <a:pt x="38633" y="25394"/>
                      <a:pt x="23774" y="49169"/>
                      <a:pt x="20803" y="69971"/>
                    </a:cubicBezTo>
                    <a:cubicBezTo>
                      <a:pt x="20803" y="75915"/>
                      <a:pt x="26746" y="84830"/>
                      <a:pt x="32690" y="81859"/>
                    </a:cubicBezTo>
                    <a:cubicBezTo>
                      <a:pt x="62408" y="69971"/>
                      <a:pt x="83210" y="43225"/>
                      <a:pt x="89154" y="13507"/>
                    </a:cubicBezTo>
                    <a:cubicBezTo>
                      <a:pt x="89154" y="7564"/>
                      <a:pt x="83210" y="-4324"/>
                      <a:pt x="74295" y="1620"/>
                    </a:cubicBezTo>
                    <a:cubicBezTo>
                      <a:pt x="50521" y="19451"/>
                      <a:pt x="29718" y="40253"/>
                      <a:pt x="17831" y="66999"/>
                    </a:cubicBezTo>
                    <a:cubicBezTo>
                      <a:pt x="14859" y="72943"/>
                      <a:pt x="20803" y="84830"/>
                      <a:pt x="29718" y="81859"/>
                    </a:cubicBezTo>
                    <a:cubicBezTo>
                      <a:pt x="44577" y="75915"/>
                      <a:pt x="53492" y="66999"/>
                      <a:pt x="62408" y="55112"/>
                    </a:cubicBezTo>
                    <a:cubicBezTo>
                      <a:pt x="71323" y="43225"/>
                      <a:pt x="80239" y="28366"/>
                      <a:pt x="74295" y="16479"/>
                    </a:cubicBezTo>
                    <a:cubicBezTo>
                      <a:pt x="71323" y="13507"/>
                      <a:pt x="65380" y="13507"/>
                      <a:pt x="65380" y="16479"/>
                    </a:cubicBezTo>
                    <a:cubicBezTo>
                      <a:pt x="56464" y="22423"/>
                      <a:pt x="56464" y="34310"/>
                      <a:pt x="50521" y="43225"/>
                    </a:cubicBezTo>
                    <a:cubicBezTo>
                      <a:pt x="44577" y="52140"/>
                      <a:pt x="35662" y="58084"/>
                      <a:pt x="26746" y="61056"/>
                    </a:cubicBezTo>
                    <a:cubicBezTo>
                      <a:pt x="29718" y="66999"/>
                      <a:pt x="35662" y="69971"/>
                      <a:pt x="38633" y="75915"/>
                    </a:cubicBezTo>
                    <a:cubicBezTo>
                      <a:pt x="50521" y="52140"/>
                      <a:pt x="68352" y="31338"/>
                      <a:pt x="89154" y="16479"/>
                    </a:cubicBezTo>
                    <a:cubicBezTo>
                      <a:pt x="83210" y="13507"/>
                      <a:pt x="80239" y="10535"/>
                      <a:pt x="74295" y="4592"/>
                    </a:cubicBezTo>
                    <a:cubicBezTo>
                      <a:pt x="71323" y="28366"/>
                      <a:pt x="53492" y="52140"/>
                      <a:pt x="29718" y="61056"/>
                    </a:cubicBezTo>
                    <a:cubicBezTo>
                      <a:pt x="32690" y="64028"/>
                      <a:pt x="38633" y="69971"/>
                      <a:pt x="41605" y="72943"/>
                    </a:cubicBezTo>
                    <a:cubicBezTo>
                      <a:pt x="44577" y="55112"/>
                      <a:pt x="56464" y="40253"/>
                      <a:pt x="71323" y="28366"/>
                    </a:cubicBezTo>
                    <a:cubicBezTo>
                      <a:pt x="65380" y="25394"/>
                      <a:pt x="62408" y="22423"/>
                      <a:pt x="56464" y="16479"/>
                    </a:cubicBezTo>
                    <a:cubicBezTo>
                      <a:pt x="50521" y="46197"/>
                      <a:pt x="29718" y="69971"/>
                      <a:pt x="2972" y="81859"/>
                    </a:cubicBezTo>
                    <a:cubicBezTo>
                      <a:pt x="5944" y="84830"/>
                      <a:pt x="8915" y="84830"/>
                      <a:pt x="14859" y="87802"/>
                    </a:cubicBezTo>
                    <a:cubicBezTo>
                      <a:pt x="11887" y="75915"/>
                      <a:pt x="17831" y="64028"/>
                      <a:pt x="26746" y="55112"/>
                    </a:cubicBezTo>
                    <a:cubicBezTo>
                      <a:pt x="29718" y="61056"/>
                      <a:pt x="26746" y="58084"/>
                      <a:pt x="23774" y="58084"/>
                    </a:cubicBezTo>
                    <a:lnTo>
                      <a:pt x="23774" y="5808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73" name="任意多边形: 形状 72"/>
              <p:cNvSpPr/>
              <p:nvPr/>
            </p:nvSpPr>
            <p:spPr>
              <a:xfrm>
                <a:off x="5434609" y="3574493"/>
                <a:ext cx="660549" cy="616011"/>
              </a:xfrm>
              <a:custGeom>
                <a:avLst/>
                <a:gdLst>
                  <a:gd name="connsiteX0" fmla="*/ 5944 w 660549"/>
                  <a:gd name="connsiteY0" fmla="*/ 598497 h 616011"/>
                  <a:gd name="connsiteX1" fmla="*/ 0 w 660549"/>
                  <a:gd name="connsiteY1" fmla="*/ 610385 h 616011"/>
                  <a:gd name="connsiteX2" fmla="*/ 20803 w 660549"/>
                  <a:gd name="connsiteY2" fmla="*/ 610385 h 616011"/>
                  <a:gd name="connsiteX3" fmla="*/ 56464 w 660549"/>
                  <a:gd name="connsiteY3" fmla="*/ 580667 h 616011"/>
                  <a:gd name="connsiteX4" fmla="*/ 92126 w 660549"/>
                  <a:gd name="connsiteY4" fmla="*/ 547977 h 616011"/>
                  <a:gd name="connsiteX5" fmla="*/ 231800 w 660549"/>
                  <a:gd name="connsiteY5" fmla="*/ 417218 h 616011"/>
                  <a:gd name="connsiteX6" fmla="*/ 508178 w 660549"/>
                  <a:gd name="connsiteY6" fmla="*/ 155699 h 616011"/>
                  <a:gd name="connsiteX7" fmla="*/ 585445 w 660549"/>
                  <a:gd name="connsiteY7" fmla="*/ 81404 h 616011"/>
                  <a:gd name="connsiteX8" fmla="*/ 624078 w 660549"/>
                  <a:gd name="connsiteY8" fmla="*/ 45743 h 616011"/>
                  <a:gd name="connsiteX9" fmla="*/ 659740 w 660549"/>
                  <a:gd name="connsiteY9" fmla="*/ 7109 h 616011"/>
                  <a:gd name="connsiteX10" fmla="*/ 653796 w 660549"/>
                  <a:gd name="connsiteY10" fmla="*/ 1166 h 616011"/>
                  <a:gd name="connsiteX11" fmla="*/ 621106 w 660549"/>
                  <a:gd name="connsiteY11" fmla="*/ 27912 h 616011"/>
                  <a:gd name="connsiteX12" fmla="*/ 588417 w 660549"/>
                  <a:gd name="connsiteY12" fmla="*/ 57630 h 616011"/>
                  <a:gd name="connsiteX13" fmla="*/ 526009 w 660549"/>
                  <a:gd name="connsiteY13" fmla="*/ 117066 h 616011"/>
                  <a:gd name="connsiteX14" fmla="*/ 398221 w 660549"/>
                  <a:gd name="connsiteY14" fmla="*/ 235938 h 616011"/>
                  <a:gd name="connsiteX15" fmla="*/ 145618 w 660549"/>
                  <a:gd name="connsiteY15" fmla="*/ 473682 h 616011"/>
                  <a:gd name="connsiteX16" fmla="*/ 74295 w 660549"/>
                  <a:gd name="connsiteY16" fmla="*/ 542033 h 616011"/>
                  <a:gd name="connsiteX17" fmla="*/ 38633 w 660549"/>
                  <a:gd name="connsiteY17" fmla="*/ 574723 h 616011"/>
                  <a:gd name="connsiteX18" fmla="*/ 20803 w 660549"/>
                  <a:gd name="connsiteY18" fmla="*/ 592554 h 616011"/>
                  <a:gd name="connsiteX19" fmla="*/ 11887 w 660549"/>
                  <a:gd name="connsiteY19" fmla="*/ 601469 h 616011"/>
                  <a:gd name="connsiteX20" fmla="*/ 8915 w 660549"/>
                  <a:gd name="connsiteY20" fmla="*/ 604441 h 616011"/>
                  <a:gd name="connsiteX21" fmla="*/ 5944 w 660549"/>
                  <a:gd name="connsiteY21" fmla="*/ 598497 h 616011"/>
                  <a:gd name="connsiteX22" fmla="*/ 5944 w 660549"/>
                  <a:gd name="connsiteY22" fmla="*/ 598497 h 616011"/>
                  <a:gd name="connsiteX23" fmla="*/ 5944 w 660549"/>
                  <a:gd name="connsiteY23" fmla="*/ 598497 h 61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0549" h="616011">
                    <a:moveTo>
                      <a:pt x="5944" y="598497"/>
                    </a:moveTo>
                    <a:cubicBezTo>
                      <a:pt x="0" y="598497"/>
                      <a:pt x="0" y="604441"/>
                      <a:pt x="0" y="610385"/>
                    </a:cubicBezTo>
                    <a:cubicBezTo>
                      <a:pt x="2972" y="619300"/>
                      <a:pt x="14859" y="616328"/>
                      <a:pt x="20803" y="610385"/>
                    </a:cubicBezTo>
                    <a:cubicBezTo>
                      <a:pt x="32690" y="601469"/>
                      <a:pt x="44577" y="589582"/>
                      <a:pt x="56464" y="580667"/>
                    </a:cubicBezTo>
                    <a:cubicBezTo>
                      <a:pt x="68352" y="568780"/>
                      <a:pt x="80239" y="559864"/>
                      <a:pt x="92126" y="547977"/>
                    </a:cubicBezTo>
                    <a:cubicBezTo>
                      <a:pt x="139675" y="503400"/>
                      <a:pt x="184252" y="461795"/>
                      <a:pt x="231800" y="417218"/>
                    </a:cubicBezTo>
                    <a:cubicBezTo>
                      <a:pt x="323926" y="331036"/>
                      <a:pt x="416052" y="244853"/>
                      <a:pt x="508178" y="155699"/>
                    </a:cubicBezTo>
                    <a:cubicBezTo>
                      <a:pt x="534924" y="131925"/>
                      <a:pt x="558698" y="108151"/>
                      <a:pt x="585445" y="81404"/>
                    </a:cubicBezTo>
                    <a:cubicBezTo>
                      <a:pt x="597332" y="69517"/>
                      <a:pt x="612191" y="57630"/>
                      <a:pt x="624078" y="45743"/>
                    </a:cubicBezTo>
                    <a:cubicBezTo>
                      <a:pt x="635965" y="33856"/>
                      <a:pt x="650824" y="21968"/>
                      <a:pt x="659740" y="7109"/>
                    </a:cubicBezTo>
                    <a:cubicBezTo>
                      <a:pt x="662712" y="1166"/>
                      <a:pt x="656768" y="-1806"/>
                      <a:pt x="653796" y="1166"/>
                    </a:cubicBezTo>
                    <a:cubicBezTo>
                      <a:pt x="641909" y="7109"/>
                      <a:pt x="630022" y="18997"/>
                      <a:pt x="621106" y="27912"/>
                    </a:cubicBezTo>
                    <a:cubicBezTo>
                      <a:pt x="609219" y="36827"/>
                      <a:pt x="600304" y="48715"/>
                      <a:pt x="588417" y="57630"/>
                    </a:cubicBezTo>
                    <a:cubicBezTo>
                      <a:pt x="567614" y="78432"/>
                      <a:pt x="546811" y="96263"/>
                      <a:pt x="526009" y="117066"/>
                    </a:cubicBezTo>
                    <a:cubicBezTo>
                      <a:pt x="484403" y="155699"/>
                      <a:pt x="442798" y="197305"/>
                      <a:pt x="398221" y="235938"/>
                    </a:cubicBezTo>
                    <a:cubicBezTo>
                      <a:pt x="315011" y="316177"/>
                      <a:pt x="228829" y="396415"/>
                      <a:pt x="145618" y="473682"/>
                    </a:cubicBezTo>
                    <a:cubicBezTo>
                      <a:pt x="121844" y="497457"/>
                      <a:pt x="98069" y="518259"/>
                      <a:pt x="74295" y="542033"/>
                    </a:cubicBezTo>
                    <a:cubicBezTo>
                      <a:pt x="62408" y="553921"/>
                      <a:pt x="50521" y="565808"/>
                      <a:pt x="38633" y="574723"/>
                    </a:cubicBezTo>
                    <a:cubicBezTo>
                      <a:pt x="32690" y="580667"/>
                      <a:pt x="26746" y="586610"/>
                      <a:pt x="20803" y="592554"/>
                    </a:cubicBezTo>
                    <a:cubicBezTo>
                      <a:pt x="17831" y="595526"/>
                      <a:pt x="14859" y="598497"/>
                      <a:pt x="11887" y="601469"/>
                    </a:cubicBezTo>
                    <a:cubicBezTo>
                      <a:pt x="11887" y="601469"/>
                      <a:pt x="8915" y="604441"/>
                      <a:pt x="8915" y="604441"/>
                    </a:cubicBezTo>
                    <a:cubicBezTo>
                      <a:pt x="5944" y="607413"/>
                      <a:pt x="5944" y="601469"/>
                      <a:pt x="5944" y="598497"/>
                    </a:cubicBezTo>
                    <a:cubicBezTo>
                      <a:pt x="8915" y="601469"/>
                      <a:pt x="8915" y="598497"/>
                      <a:pt x="5944" y="598497"/>
                    </a:cubicBezTo>
                    <a:lnTo>
                      <a:pt x="5944" y="59849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74" name="任意多边形: 形状 73"/>
              <p:cNvSpPr/>
              <p:nvPr/>
            </p:nvSpPr>
            <p:spPr>
              <a:xfrm>
                <a:off x="5465339" y="3625994"/>
                <a:ext cx="694575" cy="609404"/>
              </a:xfrm>
              <a:custGeom>
                <a:avLst/>
                <a:gdLst>
                  <a:gd name="connsiteX0" fmla="*/ 31678 w 694575"/>
                  <a:gd name="connsiteY0" fmla="*/ 588602 h 609404"/>
                  <a:gd name="connsiteX1" fmla="*/ 19791 w 694575"/>
                  <a:gd name="connsiteY1" fmla="*/ 594546 h 609404"/>
                  <a:gd name="connsiteX2" fmla="*/ 4932 w 694575"/>
                  <a:gd name="connsiteY2" fmla="*/ 600489 h 609404"/>
                  <a:gd name="connsiteX3" fmla="*/ 7904 w 694575"/>
                  <a:gd name="connsiteY3" fmla="*/ 609405 h 609404"/>
                  <a:gd name="connsiteX4" fmla="*/ 43565 w 694575"/>
                  <a:gd name="connsiteY4" fmla="*/ 582659 h 609404"/>
                  <a:gd name="connsiteX5" fmla="*/ 79227 w 694575"/>
                  <a:gd name="connsiteY5" fmla="*/ 552941 h 609404"/>
                  <a:gd name="connsiteX6" fmla="*/ 147578 w 694575"/>
                  <a:gd name="connsiteY6" fmla="*/ 496477 h 609404"/>
                  <a:gd name="connsiteX7" fmla="*/ 281309 w 694575"/>
                  <a:gd name="connsiteY7" fmla="*/ 383548 h 609404"/>
                  <a:gd name="connsiteX8" fmla="*/ 545800 w 694575"/>
                  <a:gd name="connsiteY8" fmla="*/ 148776 h 609404"/>
                  <a:gd name="connsiteX9" fmla="*/ 691418 w 694575"/>
                  <a:gd name="connsiteY9" fmla="*/ 15045 h 609404"/>
                  <a:gd name="connsiteX10" fmla="*/ 679531 w 694575"/>
                  <a:gd name="connsiteY10" fmla="*/ 3157 h 609404"/>
                  <a:gd name="connsiteX11" fmla="*/ 418012 w 694575"/>
                  <a:gd name="connsiteY11" fmla="*/ 237930 h 609404"/>
                  <a:gd name="connsiteX12" fmla="*/ 153522 w 694575"/>
                  <a:gd name="connsiteY12" fmla="*/ 466758 h 609404"/>
                  <a:gd name="connsiteX13" fmla="*/ 76255 w 694575"/>
                  <a:gd name="connsiteY13" fmla="*/ 532138 h 609404"/>
                  <a:gd name="connsiteX14" fmla="*/ 37622 w 694575"/>
                  <a:gd name="connsiteY14" fmla="*/ 564828 h 609404"/>
                  <a:gd name="connsiteX15" fmla="*/ 1960 w 694575"/>
                  <a:gd name="connsiteY15" fmla="*/ 597518 h 609404"/>
                  <a:gd name="connsiteX16" fmla="*/ 10876 w 694575"/>
                  <a:gd name="connsiteY16" fmla="*/ 606433 h 609404"/>
                  <a:gd name="connsiteX17" fmla="*/ 31678 w 694575"/>
                  <a:gd name="connsiteY17" fmla="*/ 588602 h 609404"/>
                  <a:gd name="connsiteX18" fmla="*/ 31678 w 694575"/>
                  <a:gd name="connsiteY18" fmla="*/ 588602 h 609404"/>
                  <a:gd name="connsiteX19" fmla="*/ 31678 w 694575"/>
                  <a:gd name="connsiteY19" fmla="*/ 588602 h 609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4575" h="609404">
                    <a:moveTo>
                      <a:pt x="31678" y="588602"/>
                    </a:moveTo>
                    <a:cubicBezTo>
                      <a:pt x="28706" y="591574"/>
                      <a:pt x="22763" y="591574"/>
                      <a:pt x="19791" y="594546"/>
                    </a:cubicBezTo>
                    <a:cubicBezTo>
                      <a:pt x="13847" y="597518"/>
                      <a:pt x="10876" y="597518"/>
                      <a:pt x="4932" y="600489"/>
                    </a:cubicBezTo>
                    <a:cubicBezTo>
                      <a:pt x="4932" y="603461"/>
                      <a:pt x="7904" y="606433"/>
                      <a:pt x="7904" y="609405"/>
                    </a:cubicBezTo>
                    <a:cubicBezTo>
                      <a:pt x="19791" y="603461"/>
                      <a:pt x="31678" y="591574"/>
                      <a:pt x="43565" y="582659"/>
                    </a:cubicBezTo>
                    <a:cubicBezTo>
                      <a:pt x="55453" y="573743"/>
                      <a:pt x="67340" y="564828"/>
                      <a:pt x="79227" y="552941"/>
                    </a:cubicBezTo>
                    <a:cubicBezTo>
                      <a:pt x="103001" y="535110"/>
                      <a:pt x="123804" y="514307"/>
                      <a:pt x="147578" y="496477"/>
                    </a:cubicBezTo>
                    <a:cubicBezTo>
                      <a:pt x="192155" y="457843"/>
                      <a:pt x="236732" y="422182"/>
                      <a:pt x="281309" y="383548"/>
                    </a:cubicBezTo>
                    <a:cubicBezTo>
                      <a:pt x="370463" y="306281"/>
                      <a:pt x="459617" y="229014"/>
                      <a:pt x="545800" y="148776"/>
                    </a:cubicBezTo>
                    <a:cubicBezTo>
                      <a:pt x="596320" y="104199"/>
                      <a:pt x="643869" y="59622"/>
                      <a:pt x="691418" y="15045"/>
                    </a:cubicBezTo>
                    <a:cubicBezTo>
                      <a:pt x="700333" y="6129"/>
                      <a:pt x="688446" y="-5758"/>
                      <a:pt x="679531" y="3157"/>
                    </a:cubicBezTo>
                    <a:cubicBezTo>
                      <a:pt x="593348" y="83396"/>
                      <a:pt x="507166" y="160663"/>
                      <a:pt x="418012" y="237930"/>
                    </a:cubicBezTo>
                    <a:cubicBezTo>
                      <a:pt x="328858" y="315197"/>
                      <a:pt x="242676" y="392463"/>
                      <a:pt x="153522" y="466758"/>
                    </a:cubicBezTo>
                    <a:cubicBezTo>
                      <a:pt x="129748" y="487561"/>
                      <a:pt x="103001" y="508364"/>
                      <a:pt x="76255" y="532138"/>
                    </a:cubicBezTo>
                    <a:cubicBezTo>
                      <a:pt x="64368" y="544025"/>
                      <a:pt x="52481" y="552941"/>
                      <a:pt x="37622" y="564828"/>
                    </a:cubicBezTo>
                    <a:cubicBezTo>
                      <a:pt x="25735" y="576715"/>
                      <a:pt x="10876" y="585630"/>
                      <a:pt x="1960" y="597518"/>
                    </a:cubicBezTo>
                    <a:cubicBezTo>
                      <a:pt x="-3983" y="603461"/>
                      <a:pt x="4932" y="612377"/>
                      <a:pt x="10876" y="606433"/>
                    </a:cubicBezTo>
                    <a:cubicBezTo>
                      <a:pt x="19791" y="603461"/>
                      <a:pt x="25735" y="597518"/>
                      <a:pt x="31678" y="588602"/>
                    </a:cubicBezTo>
                    <a:cubicBezTo>
                      <a:pt x="34650" y="591574"/>
                      <a:pt x="34650" y="588602"/>
                      <a:pt x="31678" y="588602"/>
                    </a:cubicBezTo>
                    <a:lnTo>
                      <a:pt x="31678" y="58860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75" name="任意多边形: 形状 74"/>
              <p:cNvSpPr/>
              <p:nvPr/>
            </p:nvSpPr>
            <p:spPr>
              <a:xfrm>
                <a:off x="6006846" y="3432222"/>
                <a:ext cx="86491" cy="103152"/>
              </a:xfrm>
              <a:custGeom>
                <a:avLst/>
                <a:gdLst>
                  <a:gd name="connsiteX0" fmla="*/ 1321 w 86491"/>
                  <a:gd name="connsiteY0" fmla="*/ 101832 h 103152"/>
                  <a:gd name="connsiteX1" fmla="*/ 45898 w 86491"/>
                  <a:gd name="connsiteY1" fmla="*/ 60226 h 103152"/>
                  <a:gd name="connsiteX2" fmla="*/ 84531 w 86491"/>
                  <a:gd name="connsiteY2" fmla="*/ 9706 h 103152"/>
                  <a:gd name="connsiteX3" fmla="*/ 75616 w 86491"/>
                  <a:gd name="connsiteY3" fmla="*/ 790 h 103152"/>
                  <a:gd name="connsiteX4" fmla="*/ 63729 w 86491"/>
                  <a:gd name="connsiteY4" fmla="*/ 9706 h 103152"/>
                  <a:gd name="connsiteX5" fmla="*/ 69672 w 86491"/>
                  <a:gd name="connsiteY5" fmla="*/ 18621 h 103152"/>
                  <a:gd name="connsiteX6" fmla="*/ 81559 w 86491"/>
                  <a:gd name="connsiteY6" fmla="*/ 6734 h 103152"/>
                  <a:gd name="connsiteX7" fmla="*/ 72644 w 86491"/>
                  <a:gd name="connsiteY7" fmla="*/ 790 h 103152"/>
                  <a:gd name="connsiteX8" fmla="*/ 34011 w 86491"/>
                  <a:gd name="connsiteY8" fmla="*/ 51311 h 103152"/>
                  <a:gd name="connsiteX9" fmla="*/ 1321 w 86491"/>
                  <a:gd name="connsiteY9" fmla="*/ 101832 h 103152"/>
                  <a:gd name="connsiteX10" fmla="*/ 1321 w 86491"/>
                  <a:gd name="connsiteY10" fmla="*/ 101832 h 103152"/>
                  <a:gd name="connsiteX11" fmla="*/ 1321 w 86491"/>
                  <a:gd name="connsiteY11" fmla="*/ 101832 h 10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491" h="103152">
                    <a:moveTo>
                      <a:pt x="1321" y="101832"/>
                    </a:moveTo>
                    <a:cubicBezTo>
                      <a:pt x="19151" y="92916"/>
                      <a:pt x="34011" y="75085"/>
                      <a:pt x="45898" y="60226"/>
                    </a:cubicBezTo>
                    <a:cubicBezTo>
                      <a:pt x="60757" y="45368"/>
                      <a:pt x="72644" y="27537"/>
                      <a:pt x="84531" y="9706"/>
                    </a:cubicBezTo>
                    <a:cubicBezTo>
                      <a:pt x="90475" y="3762"/>
                      <a:pt x="81559" y="-2181"/>
                      <a:pt x="75616" y="790"/>
                    </a:cubicBezTo>
                    <a:cubicBezTo>
                      <a:pt x="72644" y="3762"/>
                      <a:pt x="69672" y="6734"/>
                      <a:pt x="63729" y="9706"/>
                    </a:cubicBezTo>
                    <a:cubicBezTo>
                      <a:pt x="60757" y="12678"/>
                      <a:pt x="63729" y="21593"/>
                      <a:pt x="69672" y="18621"/>
                    </a:cubicBezTo>
                    <a:cubicBezTo>
                      <a:pt x="72644" y="15650"/>
                      <a:pt x="78588" y="12678"/>
                      <a:pt x="81559" y="6734"/>
                    </a:cubicBezTo>
                    <a:cubicBezTo>
                      <a:pt x="78588" y="3762"/>
                      <a:pt x="75616" y="790"/>
                      <a:pt x="72644" y="790"/>
                    </a:cubicBezTo>
                    <a:cubicBezTo>
                      <a:pt x="63729" y="18621"/>
                      <a:pt x="48870" y="36452"/>
                      <a:pt x="34011" y="51311"/>
                    </a:cubicBezTo>
                    <a:cubicBezTo>
                      <a:pt x="25095" y="72114"/>
                      <a:pt x="10236" y="86973"/>
                      <a:pt x="1321" y="101832"/>
                    </a:cubicBezTo>
                    <a:cubicBezTo>
                      <a:pt x="-1651" y="101832"/>
                      <a:pt x="1321" y="104804"/>
                      <a:pt x="1321" y="101832"/>
                    </a:cubicBezTo>
                    <a:lnTo>
                      <a:pt x="1321" y="10183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76" name="任意多边形: 形状 75"/>
              <p:cNvSpPr/>
              <p:nvPr/>
            </p:nvSpPr>
            <p:spPr>
              <a:xfrm>
                <a:off x="5997631" y="3431460"/>
                <a:ext cx="263138" cy="264995"/>
              </a:xfrm>
              <a:custGeom>
                <a:avLst/>
                <a:gdLst>
                  <a:gd name="connsiteX0" fmla="*/ 13507 w 263138"/>
                  <a:gd name="connsiteY0" fmla="*/ 96651 h 264995"/>
                  <a:gd name="connsiteX1" fmla="*/ 13507 w 263138"/>
                  <a:gd name="connsiteY1" fmla="*/ 96651 h 264995"/>
                  <a:gd name="connsiteX2" fmla="*/ 16479 w 263138"/>
                  <a:gd name="connsiteY2" fmla="*/ 96651 h 264995"/>
                  <a:gd name="connsiteX3" fmla="*/ 19451 w 263138"/>
                  <a:gd name="connsiteY3" fmla="*/ 93679 h 264995"/>
                  <a:gd name="connsiteX4" fmla="*/ 28366 w 263138"/>
                  <a:gd name="connsiteY4" fmla="*/ 87735 h 264995"/>
                  <a:gd name="connsiteX5" fmla="*/ 46197 w 263138"/>
                  <a:gd name="connsiteY5" fmla="*/ 75848 h 264995"/>
                  <a:gd name="connsiteX6" fmla="*/ 75915 w 263138"/>
                  <a:gd name="connsiteY6" fmla="*/ 43158 h 264995"/>
                  <a:gd name="connsiteX7" fmla="*/ 96718 w 263138"/>
                  <a:gd name="connsiteY7" fmla="*/ 16412 h 264995"/>
                  <a:gd name="connsiteX8" fmla="*/ 132379 w 263138"/>
                  <a:gd name="connsiteY8" fmla="*/ 25327 h 264995"/>
                  <a:gd name="connsiteX9" fmla="*/ 200730 w 263138"/>
                  <a:gd name="connsiteY9" fmla="*/ 78820 h 264995"/>
                  <a:gd name="connsiteX10" fmla="*/ 227477 w 263138"/>
                  <a:gd name="connsiteY10" fmla="*/ 114481 h 264995"/>
                  <a:gd name="connsiteX11" fmla="*/ 236392 w 263138"/>
                  <a:gd name="connsiteY11" fmla="*/ 132312 h 264995"/>
                  <a:gd name="connsiteX12" fmla="*/ 245307 w 263138"/>
                  <a:gd name="connsiteY12" fmla="*/ 159059 h 264995"/>
                  <a:gd name="connsiteX13" fmla="*/ 227477 w 263138"/>
                  <a:gd name="connsiteY13" fmla="*/ 182833 h 264995"/>
                  <a:gd name="connsiteX14" fmla="*/ 206674 w 263138"/>
                  <a:gd name="connsiteY14" fmla="*/ 203635 h 264995"/>
                  <a:gd name="connsiteX15" fmla="*/ 162097 w 263138"/>
                  <a:gd name="connsiteY15" fmla="*/ 251184 h 264995"/>
                  <a:gd name="connsiteX16" fmla="*/ 173984 w 263138"/>
                  <a:gd name="connsiteY16" fmla="*/ 263071 h 264995"/>
                  <a:gd name="connsiteX17" fmla="*/ 224505 w 263138"/>
                  <a:gd name="connsiteY17" fmla="*/ 209579 h 264995"/>
                  <a:gd name="connsiteX18" fmla="*/ 251251 w 263138"/>
                  <a:gd name="connsiteY18" fmla="*/ 182833 h 264995"/>
                  <a:gd name="connsiteX19" fmla="*/ 263139 w 263138"/>
                  <a:gd name="connsiteY19" fmla="*/ 156087 h 264995"/>
                  <a:gd name="connsiteX20" fmla="*/ 254223 w 263138"/>
                  <a:gd name="connsiteY20" fmla="*/ 126369 h 264995"/>
                  <a:gd name="connsiteX21" fmla="*/ 242336 w 263138"/>
                  <a:gd name="connsiteY21" fmla="*/ 102594 h 264995"/>
                  <a:gd name="connsiteX22" fmla="*/ 206674 w 263138"/>
                  <a:gd name="connsiteY22" fmla="*/ 58017 h 264995"/>
                  <a:gd name="connsiteX23" fmla="*/ 162097 w 263138"/>
                  <a:gd name="connsiteY23" fmla="*/ 22356 h 264995"/>
                  <a:gd name="connsiteX24" fmla="*/ 111577 w 263138"/>
                  <a:gd name="connsiteY24" fmla="*/ 1553 h 264995"/>
                  <a:gd name="connsiteX25" fmla="*/ 69971 w 263138"/>
                  <a:gd name="connsiteY25" fmla="*/ 13440 h 264995"/>
                  <a:gd name="connsiteX26" fmla="*/ 58084 w 263138"/>
                  <a:gd name="connsiteY26" fmla="*/ 37215 h 264995"/>
                  <a:gd name="connsiteX27" fmla="*/ 40253 w 263138"/>
                  <a:gd name="connsiteY27" fmla="*/ 58017 h 264995"/>
                  <a:gd name="connsiteX28" fmla="*/ 13507 w 263138"/>
                  <a:gd name="connsiteY28" fmla="*/ 75848 h 264995"/>
                  <a:gd name="connsiteX29" fmla="*/ 1620 w 263138"/>
                  <a:gd name="connsiteY29" fmla="*/ 96651 h 264995"/>
                  <a:gd name="connsiteX30" fmla="*/ 16479 w 263138"/>
                  <a:gd name="connsiteY30" fmla="*/ 99622 h 264995"/>
                  <a:gd name="connsiteX31" fmla="*/ 13507 w 263138"/>
                  <a:gd name="connsiteY31" fmla="*/ 90707 h 264995"/>
                  <a:gd name="connsiteX32" fmla="*/ 13507 w 263138"/>
                  <a:gd name="connsiteY32" fmla="*/ 96651 h 264995"/>
                  <a:gd name="connsiteX33" fmla="*/ 13507 w 263138"/>
                  <a:gd name="connsiteY33" fmla="*/ 96651 h 26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138" h="264995">
                    <a:moveTo>
                      <a:pt x="13507" y="96651"/>
                    </a:moveTo>
                    <a:cubicBezTo>
                      <a:pt x="13507" y="96651"/>
                      <a:pt x="13507" y="96651"/>
                      <a:pt x="13507" y="96651"/>
                    </a:cubicBezTo>
                    <a:cubicBezTo>
                      <a:pt x="13507" y="99622"/>
                      <a:pt x="16479" y="99622"/>
                      <a:pt x="16479" y="96651"/>
                    </a:cubicBezTo>
                    <a:cubicBezTo>
                      <a:pt x="16479" y="96651"/>
                      <a:pt x="19451" y="93679"/>
                      <a:pt x="19451" y="93679"/>
                    </a:cubicBezTo>
                    <a:cubicBezTo>
                      <a:pt x="22423" y="90707"/>
                      <a:pt x="25394" y="90707"/>
                      <a:pt x="28366" y="87735"/>
                    </a:cubicBezTo>
                    <a:cubicBezTo>
                      <a:pt x="34310" y="84764"/>
                      <a:pt x="40253" y="78820"/>
                      <a:pt x="46197" y="75848"/>
                    </a:cubicBezTo>
                    <a:cubicBezTo>
                      <a:pt x="58084" y="66933"/>
                      <a:pt x="66999" y="55045"/>
                      <a:pt x="75915" y="43158"/>
                    </a:cubicBezTo>
                    <a:cubicBezTo>
                      <a:pt x="81859" y="34243"/>
                      <a:pt x="84830" y="19384"/>
                      <a:pt x="96718" y="16412"/>
                    </a:cubicBezTo>
                    <a:cubicBezTo>
                      <a:pt x="108605" y="16412"/>
                      <a:pt x="120492" y="19384"/>
                      <a:pt x="132379" y="25327"/>
                    </a:cubicBezTo>
                    <a:cubicBezTo>
                      <a:pt x="159125" y="37215"/>
                      <a:pt x="182900" y="55045"/>
                      <a:pt x="200730" y="78820"/>
                    </a:cubicBezTo>
                    <a:cubicBezTo>
                      <a:pt x="209646" y="90707"/>
                      <a:pt x="218561" y="102594"/>
                      <a:pt x="227477" y="114481"/>
                    </a:cubicBezTo>
                    <a:cubicBezTo>
                      <a:pt x="230449" y="120425"/>
                      <a:pt x="233420" y="126369"/>
                      <a:pt x="236392" y="132312"/>
                    </a:cubicBezTo>
                    <a:cubicBezTo>
                      <a:pt x="239364" y="138256"/>
                      <a:pt x="245307" y="150143"/>
                      <a:pt x="245307" y="159059"/>
                    </a:cubicBezTo>
                    <a:cubicBezTo>
                      <a:pt x="245307" y="167974"/>
                      <a:pt x="233420" y="176889"/>
                      <a:pt x="227477" y="182833"/>
                    </a:cubicBezTo>
                    <a:cubicBezTo>
                      <a:pt x="221533" y="188776"/>
                      <a:pt x="212618" y="197692"/>
                      <a:pt x="206674" y="203635"/>
                    </a:cubicBezTo>
                    <a:cubicBezTo>
                      <a:pt x="191815" y="218494"/>
                      <a:pt x="176956" y="236325"/>
                      <a:pt x="162097" y="251184"/>
                    </a:cubicBezTo>
                    <a:cubicBezTo>
                      <a:pt x="156154" y="260100"/>
                      <a:pt x="165069" y="269015"/>
                      <a:pt x="173984" y="263071"/>
                    </a:cubicBezTo>
                    <a:cubicBezTo>
                      <a:pt x="191815" y="245241"/>
                      <a:pt x="206674" y="227410"/>
                      <a:pt x="224505" y="209579"/>
                    </a:cubicBezTo>
                    <a:cubicBezTo>
                      <a:pt x="233420" y="200664"/>
                      <a:pt x="242336" y="191748"/>
                      <a:pt x="251251" y="182833"/>
                    </a:cubicBezTo>
                    <a:cubicBezTo>
                      <a:pt x="257195" y="173917"/>
                      <a:pt x="263139" y="167974"/>
                      <a:pt x="263139" y="156087"/>
                    </a:cubicBezTo>
                    <a:cubicBezTo>
                      <a:pt x="263139" y="147171"/>
                      <a:pt x="257195" y="135284"/>
                      <a:pt x="254223" y="126369"/>
                    </a:cubicBezTo>
                    <a:cubicBezTo>
                      <a:pt x="251251" y="117453"/>
                      <a:pt x="245307" y="108538"/>
                      <a:pt x="242336" y="102594"/>
                    </a:cubicBezTo>
                    <a:cubicBezTo>
                      <a:pt x="233420" y="87735"/>
                      <a:pt x="221533" y="69904"/>
                      <a:pt x="206674" y="58017"/>
                    </a:cubicBezTo>
                    <a:cubicBezTo>
                      <a:pt x="194787" y="46130"/>
                      <a:pt x="179928" y="34243"/>
                      <a:pt x="162097" y="22356"/>
                    </a:cubicBezTo>
                    <a:cubicBezTo>
                      <a:pt x="147238" y="13440"/>
                      <a:pt x="129407" y="4525"/>
                      <a:pt x="111577" y="1553"/>
                    </a:cubicBezTo>
                    <a:cubicBezTo>
                      <a:pt x="96718" y="-1419"/>
                      <a:pt x="78887" y="-1419"/>
                      <a:pt x="69971" y="13440"/>
                    </a:cubicBezTo>
                    <a:cubicBezTo>
                      <a:pt x="64028" y="22356"/>
                      <a:pt x="61056" y="31271"/>
                      <a:pt x="58084" y="37215"/>
                    </a:cubicBezTo>
                    <a:cubicBezTo>
                      <a:pt x="52140" y="46130"/>
                      <a:pt x="46197" y="52074"/>
                      <a:pt x="40253" y="58017"/>
                    </a:cubicBezTo>
                    <a:cubicBezTo>
                      <a:pt x="31338" y="63961"/>
                      <a:pt x="25394" y="72876"/>
                      <a:pt x="13507" y="75848"/>
                    </a:cubicBezTo>
                    <a:cubicBezTo>
                      <a:pt x="7564" y="78820"/>
                      <a:pt x="-4324" y="87735"/>
                      <a:pt x="1620" y="96651"/>
                    </a:cubicBezTo>
                    <a:cubicBezTo>
                      <a:pt x="4592" y="102594"/>
                      <a:pt x="13507" y="105566"/>
                      <a:pt x="16479" y="99622"/>
                    </a:cubicBezTo>
                    <a:cubicBezTo>
                      <a:pt x="19451" y="96651"/>
                      <a:pt x="19451" y="90707"/>
                      <a:pt x="13507" y="90707"/>
                    </a:cubicBezTo>
                    <a:cubicBezTo>
                      <a:pt x="13507" y="90707"/>
                      <a:pt x="10535" y="93679"/>
                      <a:pt x="13507" y="96651"/>
                    </a:cubicBezTo>
                    <a:lnTo>
                      <a:pt x="13507" y="96651"/>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77" name="任意多边形: 形状 76"/>
              <p:cNvSpPr/>
              <p:nvPr/>
            </p:nvSpPr>
            <p:spPr>
              <a:xfrm>
                <a:off x="6046009" y="3450844"/>
                <a:ext cx="61036" cy="57629"/>
              </a:xfrm>
              <a:custGeom>
                <a:avLst/>
                <a:gdLst>
                  <a:gd name="connsiteX0" fmla="*/ 54283 w 61036"/>
                  <a:gd name="connsiteY0" fmla="*/ 11887 h 57629"/>
                  <a:gd name="connsiteX1" fmla="*/ 60226 w 61036"/>
                  <a:gd name="connsiteY1" fmla="*/ 8915 h 57629"/>
                  <a:gd name="connsiteX2" fmla="*/ 54283 w 61036"/>
                  <a:gd name="connsiteY2" fmla="*/ 0 h 57629"/>
                  <a:gd name="connsiteX3" fmla="*/ 48339 w 61036"/>
                  <a:gd name="connsiteY3" fmla="*/ 0 h 57629"/>
                  <a:gd name="connsiteX4" fmla="*/ 24565 w 61036"/>
                  <a:gd name="connsiteY4" fmla="*/ 23774 h 57629"/>
                  <a:gd name="connsiteX5" fmla="*/ 791 w 61036"/>
                  <a:gd name="connsiteY5" fmla="*/ 50521 h 57629"/>
                  <a:gd name="connsiteX6" fmla="*/ 9706 w 61036"/>
                  <a:gd name="connsiteY6" fmla="*/ 56464 h 57629"/>
                  <a:gd name="connsiteX7" fmla="*/ 36452 w 61036"/>
                  <a:gd name="connsiteY7" fmla="*/ 29718 h 57629"/>
                  <a:gd name="connsiteX8" fmla="*/ 48339 w 61036"/>
                  <a:gd name="connsiteY8" fmla="*/ 17831 h 57629"/>
                  <a:gd name="connsiteX9" fmla="*/ 57255 w 61036"/>
                  <a:gd name="connsiteY9" fmla="*/ 5943 h 57629"/>
                  <a:gd name="connsiteX10" fmla="*/ 54283 w 61036"/>
                  <a:gd name="connsiteY10" fmla="*/ 8915 h 57629"/>
                  <a:gd name="connsiteX11" fmla="*/ 54283 w 61036"/>
                  <a:gd name="connsiteY11" fmla="*/ 8915 h 57629"/>
                  <a:gd name="connsiteX12" fmla="*/ 54283 w 61036"/>
                  <a:gd name="connsiteY12" fmla="*/ 11887 h 57629"/>
                  <a:gd name="connsiteX13" fmla="*/ 54283 w 61036"/>
                  <a:gd name="connsiteY13" fmla="*/ 11887 h 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036" h="57629">
                    <a:moveTo>
                      <a:pt x="54283" y="11887"/>
                    </a:moveTo>
                    <a:cubicBezTo>
                      <a:pt x="57255" y="14859"/>
                      <a:pt x="60226" y="11887"/>
                      <a:pt x="60226" y="8915"/>
                    </a:cubicBezTo>
                    <a:cubicBezTo>
                      <a:pt x="63198" y="5943"/>
                      <a:pt x="57255" y="2972"/>
                      <a:pt x="54283" y="0"/>
                    </a:cubicBezTo>
                    <a:cubicBezTo>
                      <a:pt x="54283" y="0"/>
                      <a:pt x="51311" y="0"/>
                      <a:pt x="48339" y="0"/>
                    </a:cubicBezTo>
                    <a:cubicBezTo>
                      <a:pt x="39424" y="5943"/>
                      <a:pt x="33480" y="14859"/>
                      <a:pt x="24565" y="23774"/>
                    </a:cubicBezTo>
                    <a:cubicBezTo>
                      <a:pt x="15649" y="32690"/>
                      <a:pt x="6734" y="41605"/>
                      <a:pt x="791" y="50521"/>
                    </a:cubicBezTo>
                    <a:cubicBezTo>
                      <a:pt x="-2181" y="56464"/>
                      <a:pt x="3762" y="59436"/>
                      <a:pt x="9706" y="56464"/>
                    </a:cubicBezTo>
                    <a:cubicBezTo>
                      <a:pt x="18621" y="47549"/>
                      <a:pt x="27536" y="38633"/>
                      <a:pt x="36452" y="29718"/>
                    </a:cubicBezTo>
                    <a:cubicBezTo>
                      <a:pt x="39424" y="26746"/>
                      <a:pt x="45367" y="20803"/>
                      <a:pt x="48339" y="17831"/>
                    </a:cubicBezTo>
                    <a:cubicBezTo>
                      <a:pt x="51311" y="14859"/>
                      <a:pt x="57255" y="11887"/>
                      <a:pt x="57255" y="5943"/>
                    </a:cubicBezTo>
                    <a:cubicBezTo>
                      <a:pt x="57255" y="5943"/>
                      <a:pt x="54283" y="8915"/>
                      <a:pt x="54283" y="8915"/>
                    </a:cubicBezTo>
                    <a:cubicBezTo>
                      <a:pt x="54283" y="8915"/>
                      <a:pt x="54283" y="8915"/>
                      <a:pt x="54283" y="8915"/>
                    </a:cubicBezTo>
                    <a:cubicBezTo>
                      <a:pt x="54283" y="5943"/>
                      <a:pt x="54283" y="8915"/>
                      <a:pt x="54283" y="11887"/>
                    </a:cubicBezTo>
                    <a:lnTo>
                      <a:pt x="54283" y="1188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78" name="任意多边形: 形状 77"/>
              <p:cNvSpPr/>
              <p:nvPr/>
            </p:nvSpPr>
            <p:spPr>
              <a:xfrm>
                <a:off x="6058687" y="3457799"/>
                <a:ext cx="59703" cy="73283"/>
              </a:xfrm>
              <a:custGeom>
                <a:avLst/>
                <a:gdLst>
                  <a:gd name="connsiteX0" fmla="*/ 53492 w 59703"/>
                  <a:gd name="connsiteY0" fmla="*/ 1960 h 73283"/>
                  <a:gd name="connsiteX1" fmla="*/ 17831 w 59703"/>
                  <a:gd name="connsiteY1" fmla="*/ 31678 h 73283"/>
                  <a:gd name="connsiteX2" fmla="*/ 5943 w 59703"/>
                  <a:gd name="connsiteY2" fmla="*/ 49509 h 73283"/>
                  <a:gd name="connsiteX3" fmla="*/ 0 w 59703"/>
                  <a:gd name="connsiteY3" fmla="*/ 70312 h 73283"/>
                  <a:gd name="connsiteX4" fmla="*/ 5943 w 59703"/>
                  <a:gd name="connsiteY4" fmla="*/ 73283 h 73283"/>
                  <a:gd name="connsiteX5" fmla="*/ 14859 w 59703"/>
                  <a:gd name="connsiteY5" fmla="*/ 58424 h 73283"/>
                  <a:gd name="connsiteX6" fmla="*/ 26746 w 59703"/>
                  <a:gd name="connsiteY6" fmla="*/ 40593 h 73283"/>
                  <a:gd name="connsiteX7" fmla="*/ 56464 w 59703"/>
                  <a:gd name="connsiteY7" fmla="*/ 10875 h 73283"/>
                  <a:gd name="connsiteX8" fmla="*/ 53492 w 59703"/>
                  <a:gd name="connsiteY8" fmla="*/ 1960 h 73283"/>
                  <a:gd name="connsiteX9" fmla="*/ 53492 w 59703"/>
                  <a:gd name="connsiteY9" fmla="*/ 1960 h 7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03" h="73283">
                    <a:moveTo>
                      <a:pt x="53492" y="1960"/>
                    </a:moveTo>
                    <a:cubicBezTo>
                      <a:pt x="41605" y="10875"/>
                      <a:pt x="29718" y="19791"/>
                      <a:pt x="17831" y="31678"/>
                    </a:cubicBezTo>
                    <a:cubicBezTo>
                      <a:pt x="14859" y="37622"/>
                      <a:pt x="8915" y="43565"/>
                      <a:pt x="5943" y="49509"/>
                    </a:cubicBezTo>
                    <a:cubicBezTo>
                      <a:pt x="2972" y="55453"/>
                      <a:pt x="0" y="64368"/>
                      <a:pt x="0" y="70312"/>
                    </a:cubicBezTo>
                    <a:cubicBezTo>
                      <a:pt x="0" y="73283"/>
                      <a:pt x="2972" y="73283"/>
                      <a:pt x="5943" y="73283"/>
                    </a:cubicBezTo>
                    <a:cubicBezTo>
                      <a:pt x="11887" y="70312"/>
                      <a:pt x="11887" y="64368"/>
                      <a:pt x="14859" y="58424"/>
                    </a:cubicBezTo>
                    <a:cubicBezTo>
                      <a:pt x="17831" y="52481"/>
                      <a:pt x="20803" y="46537"/>
                      <a:pt x="26746" y="40593"/>
                    </a:cubicBezTo>
                    <a:cubicBezTo>
                      <a:pt x="35662" y="28706"/>
                      <a:pt x="44577" y="19791"/>
                      <a:pt x="56464" y="10875"/>
                    </a:cubicBezTo>
                    <a:cubicBezTo>
                      <a:pt x="62408" y="4932"/>
                      <a:pt x="59436" y="-3983"/>
                      <a:pt x="53492" y="1960"/>
                    </a:cubicBezTo>
                    <a:lnTo>
                      <a:pt x="53492" y="196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79" name="任意多边形: 形状 78"/>
              <p:cNvSpPr/>
              <p:nvPr/>
            </p:nvSpPr>
            <p:spPr>
              <a:xfrm>
                <a:off x="6076518" y="3463742"/>
                <a:ext cx="66189" cy="79226"/>
              </a:xfrm>
              <a:custGeom>
                <a:avLst/>
                <a:gdLst>
                  <a:gd name="connsiteX0" fmla="*/ 59436 w 66189"/>
                  <a:gd name="connsiteY0" fmla="*/ 1960 h 79226"/>
                  <a:gd name="connsiteX1" fmla="*/ 23774 w 66189"/>
                  <a:gd name="connsiteY1" fmla="*/ 34650 h 79226"/>
                  <a:gd name="connsiteX2" fmla="*/ 8916 w 66189"/>
                  <a:gd name="connsiteY2" fmla="*/ 55452 h 79226"/>
                  <a:gd name="connsiteX3" fmla="*/ 0 w 66189"/>
                  <a:gd name="connsiteY3" fmla="*/ 76255 h 79226"/>
                  <a:gd name="connsiteX4" fmla="*/ 5944 w 66189"/>
                  <a:gd name="connsiteY4" fmla="*/ 79227 h 79226"/>
                  <a:gd name="connsiteX5" fmla="*/ 17831 w 66189"/>
                  <a:gd name="connsiteY5" fmla="*/ 64368 h 79226"/>
                  <a:gd name="connsiteX6" fmla="*/ 32690 w 66189"/>
                  <a:gd name="connsiteY6" fmla="*/ 43565 h 79226"/>
                  <a:gd name="connsiteX7" fmla="*/ 65380 w 66189"/>
                  <a:gd name="connsiteY7" fmla="*/ 10875 h 79226"/>
                  <a:gd name="connsiteX8" fmla="*/ 59436 w 66189"/>
                  <a:gd name="connsiteY8" fmla="*/ 1960 h 79226"/>
                  <a:gd name="connsiteX9" fmla="*/ 59436 w 66189"/>
                  <a:gd name="connsiteY9" fmla="*/ 1960 h 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89" h="79226">
                    <a:moveTo>
                      <a:pt x="59436" y="1960"/>
                    </a:moveTo>
                    <a:cubicBezTo>
                      <a:pt x="44577" y="10875"/>
                      <a:pt x="32690" y="22763"/>
                      <a:pt x="23774" y="34650"/>
                    </a:cubicBezTo>
                    <a:cubicBezTo>
                      <a:pt x="17831" y="40593"/>
                      <a:pt x="14859" y="46537"/>
                      <a:pt x="8916" y="55452"/>
                    </a:cubicBezTo>
                    <a:cubicBezTo>
                      <a:pt x="5944" y="61396"/>
                      <a:pt x="0" y="67340"/>
                      <a:pt x="0" y="76255"/>
                    </a:cubicBezTo>
                    <a:cubicBezTo>
                      <a:pt x="0" y="79227"/>
                      <a:pt x="2972" y="79227"/>
                      <a:pt x="5944" y="79227"/>
                    </a:cubicBezTo>
                    <a:cubicBezTo>
                      <a:pt x="11887" y="76255"/>
                      <a:pt x="14859" y="70311"/>
                      <a:pt x="17831" y="64368"/>
                    </a:cubicBezTo>
                    <a:cubicBezTo>
                      <a:pt x="23774" y="58424"/>
                      <a:pt x="26746" y="49509"/>
                      <a:pt x="32690" y="43565"/>
                    </a:cubicBezTo>
                    <a:cubicBezTo>
                      <a:pt x="41605" y="31678"/>
                      <a:pt x="53492" y="19791"/>
                      <a:pt x="65380" y="10875"/>
                    </a:cubicBezTo>
                    <a:cubicBezTo>
                      <a:pt x="68352" y="4932"/>
                      <a:pt x="62408" y="-3984"/>
                      <a:pt x="59436" y="1960"/>
                    </a:cubicBezTo>
                    <a:lnTo>
                      <a:pt x="59436" y="196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80" name="任意多边形: 形状 79"/>
              <p:cNvSpPr/>
              <p:nvPr/>
            </p:nvSpPr>
            <p:spPr>
              <a:xfrm>
                <a:off x="6097320" y="3467033"/>
                <a:ext cx="67841" cy="77167"/>
              </a:xfrm>
              <a:custGeom>
                <a:avLst/>
                <a:gdLst>
                  <a:gd name="connsiteX0" fmla="*/ 59436 w 67841"/>
                  <a:gd name="connsiteY0" fmla="*/ 1641 h 77167"/>
                  <a:gd name="connsiteX1" fmla="*/ 23774 w 67841"/>
                  <a:gd name="connsiteY1" fmla="*/ 34331 h 77167"/>
                  <a:gd name="connsiteX2" fmla="*/ 8915 w 67841"/>
                  <a:gd name="connsiteY2" fmla="*/ 52162 h 77167"/>
                  <a:gd name="connsiteX3" fmla="*/ 0 w 67841"/>
                  <a:gd name="connsiteY3" fmla="*/ 72965 h 77167"/>
                  <a:gd name="connsiteX4" fmla="*/ 5943 w 67841"/>
                  <a:gd name="connsiteY4" fmla="*/ 75936 h 77167"/>
                  <a:gd name="connsiteX5" fmla="*/ 17831 w 67841"/>
                  <a:gd name="connsiteY5" fmla="*/ 61077 h 77167"/>
                  <a:gd name="connsiteX6" fmla="*/ 32690 w 67841"/>
                  <a:gd name="connsiteY6" fmla="*/ 43247 h 77167"/>
                  <a:gd name="connsiteX7" fmla="*/ 65379 w 67841"/>
                  <a:gd name="connsiteY7" fmla="*/ 10557 h 77167"/>
                  <a:gd name="connsiteX8" fmla="*/ 59436 w 67841"/>
                  <a:gd name="connsiteY8" fmla="*/ 1641 h 77167"/>
                  <a:gd name="connsiteX9" fmla="*/ 59436 w 67841"/>
                  <a:gd name="connsiteY9" fmla="*/ 1641 h 7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41" h="77167">
                    <a:moveTo>
                      <a:pt x="59436" y="1641"/>
                    </a:moveTo>
                    <a:cubicBezTo>
                      <a:pt x="47549" y="10557"/>
                      <a:pt x="35662" y="22444"/>
                      <a:pt x="23774" y="34331"/>
                    </a:cubicBezTo>
                    <a:cubicBezTo>
                      <a:pt x="17831" y="40275"/>
                      <a:pt x="14859" y="46218"/>
                      <a:pt x="8915" y="52162"/>
                    </a:cubicBezTo>
                    <a:cubicBezTo>
                      <a:pt x="2972" y="58106"/>
                      <a:pt x="0" y="64049"/>
                      <a:pt x="0" y="72965"/>
                    </a:cubicBezTo>
                    <a:cubicBezTo>
                      <a:pt x="0" y="75936"/>
                      <a:pt x="2972" y="78908"/>
                      <a:pt x="5943" y="75936"/>
                    </a:cubicBezTo>
                    <a:cubicBezTo>
                      <a:pt x="11887" y="72965"/>
                      <a:pt x="14859" y="67021"/>
                      <a:pt x="17831" y="61077"/>
                    </a:cubicBezTo>
                    <a:cubicBezTo>
                      <a:pt x="23774" y="55134"/>
                      <a:pt x="26746" y="49190"/>
                      <a:pt x="32690" y="43247"/>
                    </a:cubicBezTo>
                    <a:cubicBezTo>
                      <a:pt x="41605" y="31359"/>
                      <a:pt x="53492" y="19472"/>
                      <a:pt x="65379" y="10557"/>
                    </a:cubicBezTo>
                    <a:cubicBezTo>
                      <a:pt x="71323" y="7585"/>
                      <a:pt x="65379" y="-4302"/>
                      <a:pt x="59436" y="1641"/>
                    </a:cubicBezTo>
                    <a:lnTo>
                      <a:pt x="59436" y="1641"/>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81" name="任意多边形: 形状 80"/>
              <p:cNvSpPr/>
              <p:nvPr/>
            </p:nvSpPr>
            <p:spPr>
              <a:xfrm>
                <a:off x="6114553" y="3482723"/>
                <a:ext cx="71921" cy="72133"/>
              </a:xfrm>
              <a:custGeom>
                <a:avLst/>
                <a:gdLst>
                  <a:gd name="connsiteX0" fmla="*/ 63006 w 71921"/>
                  <a:gd name="connsiteY0" fmla="*/ 810 h 72133"/>
                  <a:gd name="connsiteX1" fmla="*/ 24373 w 71921"/>
                  <a:gd name="connsiteY1" fmla="*/ 27556 h 72133"/>
                  <a:gd name="connsiteX2" fmla="*/ 9513 w 71921"/>
                  <a:gd name="connsiteY2" fmla="*/ 45387 h 72133"/>
                  <a:gd name="connsiteX3" fmla="*/ 598 w 71921"/>
                  <a:gd name="connsiteY3" fmla="*/ 66190 h 72133"/>
                  <a:gd name="connsiteX4" fmla="*/ 9513 w 71921"/>
                  <a:gd name="connsiteY4" fmla="*/ 72133 h 72133"/>
                  <a:gd name="connsiteX5" fmla="*/ 21401 w 71921"/>
                  <a:gd name="connsiteY5" fmla="*/ 54302 h 72133"/>
                  <a:gd name="connsiteX6" fmla="*/ 36260 w 71921"/>
                  <a:gd name="connsiteY6" fmla="*/ 36472 h 72133"/>
                  <a:gd name="connsiteX7" fmla="*/ 71921 w 71921"/>
                  <a:gd name="connsiteY7" fmla="*/ 6754 h 72133"/>
                  <a:gd name="connsiteX8" fmla="*/ 63006 w 71921"/>
                  <a:gd name="connsiteY8" fmla="*/ 810 h 72133"/>
                  <a:gd name="connsiteX9" fmla="*/ 63006 w 71921"/>
                  <a:gd name="connsiteY9" fmla="*/ 810 h 7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21" h="72133">
                    <a:moveTo>
                      <a:pt x="63006" y="810"/>
                    </a:moveTo>
                    <a:cubicBezTo>
                      <a:pt x="48147" y="6754"/>
                      <a:pt x="36260" y="18641"/>
                      <a:pt x="24373" y="27556"/>
                    </a:cubicBezTo>
                    <a:cubicBezTo>
                      <a:pt x="18429" y="33500"/>
                      <a:pt x="12485" y="39443"/>
                      <a:pt x="9513" y="45387"/>
                    </a:cubicBezTo>
                    <a:cubicBezTo>
                      <a:pt x="6542" y="51331"/>
                      <a:pt x="-2374" y="60246"/>
                      <a:pt x="598" y="66190"/>
                    </a:cubicBezTo>
                    <a:cubicBezTo>
                      <a:pt x="598" y="69162"/>
                      <a:pt x="3570" y="72133"/>
                      <a:pt x="9513" y="72133"/>
                    </a:cubicBezTo>
                    <a:cubicBezTo>
                      <a:pt x="15457" y="69162"/>
                      <a:pt x="18429" y="60246"/>
                      <a:pt x="21401" y="54302"/>
                    </a:cubicBezTo>
                    <a:cubicBezTo>
                      <a:pt x="24373" y="48359"/>
                      <a:pt x="30316" y="42415"/>
                      <a:pt x="36260" y="36472"/>
                    </a:cubicBezTo>
                    <a:cubicBezTo>
                      <a:pt x="45175" y="24584"/>
                      <a:pt x="57062" y="15669"/>
                      <a:pt x="71921" y="6754"/>
                    </a:cubicBezTo>
                    <a:cubicBezTo>
                      <a:pt x="71921" y="3782"/>
                      <a:pt x="65978" y="-2162"/>
                      <a:pt x="63006" y="810"/>
                    </a:cubicBezTo>
                    <a:lnTo>
                      <a:pt x="63006" y="81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82" name="任意多边形: 形状 81"/>
              <p:cNvSpPr/>
              <p:nvPr/>
            </p:nvSpPr>
            <p:spPr>
              <a:xfrm>
                <a:off x="6116171" y="3493460"/>
                <a:ext cx="85162" cy="84427"/>
              </a:xfrm>
              <a:custGeom>
                <a:avLst/>
                <a:gdLst>
                  <a:gd name="connsiteX0" fmla="*/ 70303 w 85162"/>
                  <a:gd name="connsiteY0" fmla="*/ 1960 h 84427"/>
                  <a:gd name="connsiteX1" fmla="*/ 34642 w 85162"/>
                  <a:gd name="connsiteY1" fmla="*/ 34650 h 84427"/>
                  <a:gd name="connsiteX2" fmla="*/ 16811 w 85162"/>
                  <a:gd name="connsiteY2" fmla="*/ 52481 h 84427"/>
                  <a:gd name="connsiteX3" fmla="*/ 1952 w 85162"/>
                  <a:gd name="connsiteY3" fmla="*/ 67340 h 84427"/>
                  <a:gd name="connsiteX4" fmla="*/ 4924 w 85162"/>
                  <a:gd name="connsiteY4" fmla="*/ 82199 h 84427"/>
                  <a:gd name="connsiteX5" fmla="*/ 16811 w 85162"/>
                  <a:gd name="connsiteY5" fmla="*/ 82199 h 84427"/>
                  <a:gd name="connsiteX6" fmla="*/ 13839 w 85162"/>
                  <a:gd name="connsiteY6" fmla="*/ 70312 h 84427"/>
                  <a:gd name="connsiteX7" fmla="*/ 13839 w 85162"/>
                  <a:gd name="connsiteY7" fmla="*/ 79227 h 84427"/>
                  <a:gd name="connsiteX8" fmla="*/ 13839 w 85162"/>
                  <a:gd name="connsiteY8" fmla="*/ 73283 h 84427"/>
                  <a:gd name="connsiteX9" fmla="*/ 19783 w 85162"/>
                  <a:gd name="connsiteY9" fmla="*/ 76255 h 84427"/>
                  <a:gd name="connsiteX10" fmla="*/ 22755 w 85162"/>
                  <a:gd name="connsiteY10" fmla="*/ 73283 h 84427"/>
                  <a:gd name="connsiteX11" fmla="*/ 31670 w 85162"/>
                  <a:gd name="connsiteY11" fmla="*/ 64368 h 84427"/>
                  <a:gd name="connsiteX12" fmla="*/ 49501 w 85162"/>
                  <a:gd name="connsiteY12" fmla="*/ 46537 h 84427"/>
                  <a:gd name="connsiteX13" fmla="*/ 85162 w 85162"/>
                  <a:gd name="connsiteY13" fmla="*/ 10875 h 84427"/>
                  <a:gd name="connsiteX14" fmla="*/ 70303 w 85162"/>
                  <a:gd name="connsiteY14" fmla="*/ 1960 h 84427"/>
                  <a:gd name="connsiteX15" fmla="*/ 70303 w 85162"/>
                  <a:gd name="connsiteY15" fmla="*/ 1960 h 8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162" h="84427">
                    <a:moveTo>
                      <a:pt x="70303" y="1960"/>
                    </a:moveTo>
                    <a:cubicBezTo>
                      <a:pt x="58416" y="13847"/>
                      <a:pt x="46529" y="25734"/>
                      <a:pt x="34642" y="34650"/>
                    </a:cubicBezTo>
                    <a:cubicBezTo>
                      <a:pt x="28698" y="40593"/>
                      <a:pt x="22755" y="46537"/>
                      <a:pt x="16811" y="52481"/>
                    </a:cubicBezTo>
                    <a:cubicBezTo>
                      <a:pt x="10867" y="58424"/>
                      <a:pt x="4924" y="61396"/>
                      <a:pt x="1952" y="67340"/>
                    </a:cubicBezTo>
                    <a:cubicBezTo>
                      <a:pt x="-1020" y="73283"/>
                      <a:pt x="-1020" y="79227"/>
                      <a:pt x="4924" y="82199"/>
                    </a:cubicBezTo>
                    <a:cubicBezTo>
                      <a:pt x="7896" y="85170"/>
                      <a:pt x="10867" y="85170"/>
                      <a:pt x="16811" y="82199"/>
                    </a:cubicBezTo>
                    <a:cubicBezTo>
                      <a:pt x="22755" y="79227"/>
                      <a:pt x="22755" y="67340"/>
                      <a:pt x="13839" y="70312"/>
                    </a:cubicBezTo>
                    <a:cubicBezTo>
                      <a:pt x="10867" y="70312"/>
                      <a:pt x="10867" y="76255"/>
                      <a:pt x="13839" y="79227"/>
                    </a:cubicBezTo>
                    <a:cubicBezTo>
                      <a:pt x="13839" y="76255"/>
                      <a:pt x="13839" y="76255"/>
                      <a:pt x="13839" y="73283"/>
                    </a:cubicBezTo>
                    <a:cubicBezTo>
                      <a:pt x="16811" y="73283"/>
                      <a:pt x="16811" y="76255"/>
                      <a:pt x="19783" y="76255"/>
                    </a:cubicBezTo>
                    <a:cubicBezTo>
                      <a:pt x="19783" y="76255"/>
                      <a:pt x="22755" y="73283"/>
                      <a:pt x="22755" y="73283"/>
                    </a:cubicBezTo>
                    <a:cubicBezTo>
                      <a:pt x="25726" y="70312"/>
                      <a:pt x="28698" y="67340"/>
                      <a:pt x="31670" y="64368"/>
                    </a:cubicBezTo>
                    <a:cubicBezTo>
                      <a:pt x="37614" y="58424"/>
                      <a:pt x="43557" y="52481"/>
                      <a:pt x="49501" y="46537"/>
                    </a:cubicBezTo>
                    <a:cubicBezTo>
                      <a:pt x="61388" y="34650"/>
                      <a:pt x="73275" y="22763"/>
                      <a:pt x="85162" y="10875"/>
                    </a:cubicBezTo>
                    <a:cubicBezTo>
                      <a:pt x="82191" y="4932"/>
                      <a:pt x="76247" y="-3983"/>
                      <a:pt x="70303" y="1960"/>
                    </a:cubicBezTo>
                    <a:lnTo>
                      <a:pt x="70303" y="196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83" name="任意多边形: 形状 82"/>
              <p:cNvSpPr/>
              <p:nvPr/>
            </p:nvSpPr>
            <p:spPr>
              <a:xfrm>
                <a:off x="6132982" y="3509689"/>
                <a:ext cx="73784" cy="74885"/>
              </a:xfrm>
              <a:custGeom>
                <a:avLst/>
                <a:gdLst>
                  <a:gd name="connsiteX0" fmla="*/ 65379 w 73784"/>
                  <a:gd name="connsiteY0" fmla="*/ 590 h 74885"/>
                  <a:gd name="connsiteX1" fmla="*/ 26746 w 73784"/>
                  <a:gd name="connsiteY1" fmla="*/ 30308 h 74885"/>
                  <a:gd name="connsiteX2" fmla="*/ 11887 w 73784"/>
                  <a:gd name="connsiteY2" fmla="*/ 48139 h 74885"/>
                  <a:gd name="connsiteX3" fmla="*/ 0 w 73784"/>
                  <a:gd name="connsiteY3" fmla="*/ 68942 h 74885"/>
                  <a:gd name="connsiteX4" fmla="*/ 5943 w 73784"/>
                  <a:gd name="connsiteY4" fmla="*/ 74885 h 74885"/>
                  <a:gd name="connsiteX5" fmla="*/ 20803 w 73784"/>
                  <a:gd name="connsiteY5" fmla="*/ 62998 h 74885"/>
                  <a:gd name="connsiteX6" fmla="*/ 35662 w 73784"/>
                  <a:gd name="connsiteY6" fmla="*/ 45167 h 74885"/>
                  <a:gd name="connsiteX7" fmla="*/ 71323 w 73784"/>
                  <a:gd name="connsiteY7" fmla="*/ 12477 h 74885"/>
                  <a:gd name="connsiteX8" fmla="*/ 65379 w 73784"/>
                  <a:gd name="connsiteY8" fmla="*/ 590 h 74885"/>
                  <a:gd name="connsiteX9" fmla="*/ 65379 w 73784"/>
                  <a:gd name="connsiteY9" fmla="*/ 590 h 7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4" h="74885">
                    <a:moveTo>
                      <a:pt x="65379" y="590"/>
                    </a:moveTo>
                    <a:cubicBezTo>
                      <a:pt x="50521" y="9506"/>
                      <a:pt x="38633" y="18421"/>
                      <a:pt x="26746" y="30308"/>
                    </a:cubicBezTo>
                    <a:cubicBezTo>
                      <a:pt x="20803" y="36252"/>
                      <a:pt x="14859" y="42196"/>
                      <a:pt x="11887" y="48139"/>
                    </a:cubicBezTo>
                    <a:cubicBezTo>
                      <a:pt x="5943" y="54083"/>
                      <a:pt x="0" y="60026"/>
                      <a:pt x="0" y="68942"/>
                    </a:cubicBezTo>
                    <a:cubicBezTo>
                      <a:pt x="0" y="71913"/>
                      <a:pt x="2972" y="74885"/>
                      <a:pt x="5943" y="74885"/>
                    </a:cubicBezTo>
                    <a:cubicBezTo>
                      <a:pt x="11887" y="71913"/>
                      <a:pt x="14859" y="65970"/>
                      <a:pt x="20803" y="62998"/>
                    </a:cubicBezTo>
                    <a:cubicBezTo>
                      <a:pt x="26746" y="57054"/>
                      <a:pt x="29718" y="51111"/>
                      <a:pt x="35662" y="45167"/>
                    </a:cubicBezTo>
                    <a:cubicBezTo>
                      <a:pt x="47549" y="33280"/>
                      <a:pt x="56464" y="24365"/>
                      <a:pt x="71323" y="12477"/>
                    </a:cubicBezTo>
                    <a:cubicBezTo>
                      <a:pt x="77267" y="6534"/>
                      <a:pt x="71323" y="-2382"/>
                      <a:pt x="65379" y="590"/>
                    </a:cubicBezTo>
                    <a:lnTo>
                      <a:pt x="65379" y="59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84" name="任意多边形: 形状 83"/>
              <p:cNvSpPr/>
              <p:nvPr/>
            </p:nvSpPr>
            <p:spPr>
              <a:xfrm>
                <a:off x="6136973" y="3521357"/>
                <a:ext cx="81218" cy="82120"/>
              </a:xfrm>
              <a:custGeom>
                <a:avLst/>
                <a:gdLst>
                  <a:gd name="connsiteX0" fmla="*/ 73275 w 81218"/>
                  <a:gd name="connsiteY0" fmla="*/ 810 h 82120"/>
                  <a:gd name="connsiteX1" fmla="*/ 1952 w 81218"/>
                  <a:gd name="connsiteY1" fmla="*/ 69162 h 82120"/>
                  <a:gd name="connsiteX2" fmla="*/ 4924 w 81218"/>
                  <a:gd name="connsiteY2" fmla="*/ 81049 h 82120"/>
                  <a:gd name="connsiteX3" fmla="*/ 28698 w 81218"/>
                  <a:gd name="connsiteY3" fmla="*/ 69162 h 82120"/>
                  <a:gd name="connsiteX4" fmla="*/ 22755 w 81218"/>
                  <a:gd name="connsiteY4" fmla="*/ 63218 h 82120"/>
                  <a:gd name="connsiteX5" fmla="*/ 16811 w 81218"/>
                  <a:gd name="connsiteY5" fmla="*/ 66190 h 82120"/>
                  <a:gd name="connsiteX6" fmla="*/ 7896 w 81218"/>
                  <a:gd name="connsiteY6" fmla="*/ 66190 h 82120"/>
                  <a:gd name="connsiteX7" fmla="*/ 10867 w 81218"/>
                  <a:gd name="connsiteY7" fmla="*/ 78077 h 82120"/>
                  <a:gd name="connsiteX8" fmla="*/ 79219 w 81218"/>
                  <a:gd name="connsiteY8" fmla="*/ 6754 h 82120"/>
                  <a:gd name="connsiteX9" fmla="*/ 73275 w 81218"/>
                  <a:gd name="connsiteY9" fmla="*/ 810 h 82120"/>
                  <a:gd name="connsiteX10" fmla="*/ 73275 w 81218"/>
                  <a:gd name="connsiteY10" fmla="*/ 810 h 8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18" h="82120">
                    <a:moveTo>
                      <a:pt x="73275" y="810"/>
                    </a:moveTo>
                    <a:cubicBezTo>
                      <a:pt x="49501" y="24584"/>
                      <a:pt x="25726" y="45387"/>
                      <a:pt x="1952" y="69162"/>
                    </a:cubicBezTo>
                    <a:cubicBezTo>
                      <a:pt x="-1020" y="72133"/>
                      <a:pt x="-1020" y="81049"/>
                      <a:pt x="4924" y="81049"/>
                    </a:cubicBezTo>
                    <a:cubicBezTo>
                      <a:pt x="13839" y="84020"/>
                      <a:pt x="25726" y="81049"/>
                      <a:pt x="28698" y="69162"/>
                    </a:cubicBezTo>
                    <a:cubicBezTo>
                      <a:pt x="28698" y="66190"/>
                      <a:pt x="25726" y="63218"/>
                      <a:pt x="22755" y="63218"/>
                    </a:cubicBezTo>
                    <a:cubicBezTo>
                      <a:pt x="19783" y="63218"/>
                      <a:pt x="16811" y="66190"/>
                      <a:pt x="16811" y="66190"/>
                    </a:cubicBezTo>
                    <a:cubicBezTo>
                      <a:pt x="13839" y="66190"/>
                      <a:pt x="10867" y="66190"/>
                      <a:pt x="7896" y="66190"/>
                    </a:cubicBezTo>
                    <a:cubicBezTo>
                      <a:pt x="7896" y="69162"/>
                      <a:pt x="10867" y="75105"/>
                      <a:pt x="10867" y="78077"/>
                    </a:cubicBezTo>
                    <a:cubicBezTo>
                      <a:pt x="34642" y="54302"/>
                      <a:pt x="58416" y="30528"/>
                      <a:pt x="79219" y="6754"/>
                    </a:cubicBezTo>
                    <a:cubicBezTo>
                      <a:pt x="85162" y="3782"/>
                      <a:pt x="76247" y="-2162"/>
                      <a:pt x="73275" y="810"/>
                    </a:cubicBezTo>
                    <a:lnTo>
                      <a:pt x="73275" y="81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85" name="任意多边形: 形状 84"/>
              <p:cNvSpPr/>
              <p:nvPr/>
            </p:nvSpPr>
            <p:spPr>
              <a:xfrm>
                <a:off x="6156756" y="3539998"/>
                <a:ext cx="75460" cy="76756"/>
              </a:xfrm>
              <a:custGeom>
                <a:avLst/>
                <a:gdLst>
                  <a:gd name="connsiteX0" fmla="*/ 68351 w 75460"/>
                  <a:gd name="connsiteY0" fmla="*/ 0 h 76756"/>
                  <a:gd name="connsiteX1" fmla="*/ 26746 w 75460"/>
                  <a:gd name="connsiteY1" fmla="*/ 26746 h 76756"/>
                  <a:gd name="connsiteX2" fmla="*/ 0 w 75460"/>
                  <a:gd name="connsiteY2" fmla="*/ 68351 h 76756"/>
                  <a:gd name="connsiteX3" fmla="*/ 8915 w 75460"/>
                  <a:gd name="connsiteY3" fmla="*/ 74295 h 76756"/>
                  <a:gd name="connsiteX4" fmla="*/ 20803 w 75460"/>
                  <a:gd name="connsiteY4" fmla="*/ 56464 h 76756"/>
                  <a:gd name="connsiteX5" fmla="*/ 35662 w 75460"/>
                  <a:gd name="connsiteY5" fmla="*/ 38633 h 76756"/>
                  <a:gd name="connsiteX6" fmla="*/ 74295 w 75460"/>
                  <a:gd name="connsiteY6" fmla="*/ 11887 h 76756"/>
                  <a:gd name="connsiteX7" fmla="*/ 68351 w 75460"/>
                  <a:gd name="connsiteY7" fmla="*/ 0 h 76756"/>
                  <a:gd name="connsiteX8" fmla="*/ 68351 w 75460"/>
                  <a:gd name="connsiteY8" fmla="*/ 0 h 7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460" h="76756">
                    <a:moveTo>
                      <a:pt x="68351" y="0"/>
                    </a:moveTo>
                    <a:cubicBezTo>
                      <a:pt x="53492" y="5943"/>
                      <a:pt x="38633" y="14859"/>
                      <a:pt x="26746" y="26746"/>
                    </a:cubicBezTo>
                    <a:cubicBezTo>
                      <a:pt x="14859" y="35662"/>
                      <a:pt x="2972" y="53492"/>
                      <a:pt x="0" y="68351"/>
                    </a:cubicBezTo>
                    <a:cubicBezTo>
                      <a:pt x="0" y="74295"/>
                      <a:pt x="5943" y="80238"/>
                      <a:pt x="8915" y="74295"/>
                    </a:cubicBezTo>
                    <a:cubicBezTo>
                      <a:pt x="14859" y="68351"/>
                      <a:pt x="17831" y="62408"/>
                      <a:pt x="20803" y="56464"/>
                    </a:cubicBezTo>
                    <a:cubicBezTo>
                      <a:pt x="23774" y="50521"/>
                      <a:pt x="29718" y="44577"/>
                      <a:pt x="35662" y="38633"/>
                    </a:cubicBezTo>
                    <a:cubicBezTo>
                      <a:pt x="47549" y="26746"/>
                      <a:pt x="59436" y="17831"/>
                      <a:pt x="74295" y="11887"/>
                    </a:cubicBezTo>
                    <a:cubicBezTo>
                      <a:pt x="77267" y="8915"/>
                      <a:pt x="74295" y="0"/>
                      <a:pt x="68351" y="0"/>
                    </a:cubicBezTo>
                    <a:lnTo>
                      <a:pt x="68351" y="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86" name="任意多边形: 形状 85"/>
              <p:cNvSpPr/>
              <p:nvPr/>
            </p:nvSpPr>
            <p:spPr>
              <a:xfrm>
                <a:off x="6155590" y="3560194"/>
                <a:ext cx="75032" cy="71929"/>
              </a:xfrm>
              <a:custGeom>
                <a:avLst/>
                <a:gdLst>
                  <a:gd name="connsiteX0" fmla="*/ 69517 w 75032"/>
                  <a:gd name="connsiteY0" fmla="*/ 607 h 71929"/>
                  <a:gd name="connsiteX1" fmla="*/ 1166 w 75032"/>
                  <a:gd name="connsiteY1" fmla="*/ 60042 h 71929"/>
                  <a:gd name="connsiteX2" fmla="*/ 7109 w 75032"/>
                  <a:gd name="connsiteY2" fmla="*/ 71930 h 71929"/>
                  <a:gd name="connsiteX3" fmla="*/ 33856 w 75032"/>
                  <a:gd name="connsiteY3" fmla="*/ 45183 h 71929"/>
                  <a:gd name="connsiteX4" fmla="*/ 27912 w 75032"/>
                  <a:gd name="connsiteY4" fmla="*/ 42212 h 71929"/>
                  <a:gd name="connsiteX5" fmla="*/ 4138 w 75032"/>
                  <a:gd name="connsiteY5" fmla="*/ 57071 h 71929"/>
                  <a:gd name="connsiteX6" fmla="*/ 10081 w 75032"/>
                  <a:gd name="connsiteY6" fmla="*/ 68958 h 71929"/>
                  <a:gd name="connsiteX7" fmla="*/ 72489 w 75032"/>
                  <a:gd name="connsiteY7" fmla="*/ 6550 h 71929"/>
                  <a:gd name="connsiteX8" fmla="*/ 69517 w 75032"/>
                  <a:gd name="connsiteY8" fmla="*/ 607 h 71929"/>
                  <a:gd name="connsiteX9" fmla="*/ 69517 w 75032"/>
                  <a:gd name="connsiteY9" fmla="*/ 607 h 7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032" h="71929">
                    <a:moveTo>
                      <a:pt x="69517" y="607"/>
                    </a:moveTo>
                    <a:cubicBezTo>
                      <a:pt x="42771" y="18437"/>
                      <a:pt x="18997" y="36268"/>
                      <a:pt x="1166" y="60042"/>
                    </a:cubicBezTo>
                    <a:cubicBezTo>
                      <a:pt x="-1806" y="65986"/>
                      <a:pt x="1166" y="71930"/>
                      <a:pt x="7109" y="71930"/>
                    </a:cubicBezTo>
                    <a:cubicBezTo>
                      <a:pt x="18997" y="68958"/>
                      <a:pt x="27912" y="60042"/>
                      <a:pt x="33856" y="45183"/>
                    </a:cubicBezTo>
                    <a:cubicBezTo>
                      <a:pt x="33856" y="42212"/>
                      <a:pt x="30884" y="39240"/>
                      <a:pt x="27912" y="42212"/>
                    </a:cubicBezTo>
                    <a:cubicBezTo>
                      <a:pt x="21968" y="51127"/>
                      <a:pt x="13053" y="57071"/>
                      <a:pt x="4138" y="57071"/>
                    </a:cubicBezTo>
                    <a:cubicBezTo>
                      <a:pt x="7109" y="60042"/>
                      <a:pt x="7109" y="65986"/>
                      <a:pt x="10081" y="68958"/>
                    </a:cubicBezTo>
                    <a:cubicBezTo>
                      <a:pt x="27912" y="45183"/>
                      <a:pt x="48715" y="24381"/>
                      <a:pt x="72489" y="6550"/>
                    </a:cubicBezTo>
                    <a:cubicBezTo>
                      <a:pt x="78433" y="6550"/>
                      <a:pt x="72489" y="-2365"/>
                      <a:pt x="69517" y="607"/>
                    </a:cubicBezTo>
                    <a:lnTo>
                      <a:pt x="69517" y="60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87" name="任意多边形: 形状 86"/>
              <p:cNvSpPr/>
              <p:nvPr/>
            </p:nvSpPr>
            <p:spPr>
              <a:xfrm>
                <a:off x="6173777" y="3583765"/>
                <a:ext cx="54570" cy="64383"/>
              </a:xfrm>
              <a:custGeom>
                <a:avLst/>
                <a:gdLst>
                  <a:gd name="connsiteX0" fmla="*/ 48359 w 54570"/>
                  <a:gd name="connsiteY0" fmla="*/ 810 h 64383"/>
                  <a:gd name="connsiteX1" fmla="*/ 810 w 54570"/>
                  <a:gd name="connsiteY1" fmla="*/ 57274 h 64383"/>
                  <a:gd name="connsiteX2" fmla="*/ 6754 w 54570"/>
                  <a:gd name="connsiteY2" fmla="*/ 63218 h 64383"/>
                  <a:gd name="connsiteX3" fmla="*/ 33500 w 54570"/>
                  <a:gd name="connsiteY3" fmla="*/ 39443 h 64383"/>
                  <a:gd name="connsiteX4" fmla="*/ 30528 w 54570"/>
                  <a:gd name="connsiteY4" fmla="*/ 36472 h 64383"/>
                  <a:gd name="connsiteX5" fmla="*/ 810 w 54570"/>
                  <a:gd name="connsiteY5" fmla="*/ 57274 h 64383"/>
                  <a:gd name="connsiteX6" fmla="*/ 6754 w 54570"/>
                  <a:gd name="connsiteY6" fmla="*/ 63218 h 64383"/>
                  <a:gd name="connsiteX7" fmla="*/ 51330 w 54570"/>
                  <a:gd name="connsiteY7" fmla="*/ 6754 h 64383"/>
                  <a:gd name="connsiteX8" fmla="*/ 48359 w 54570"/>
                  <a:gd name="connsiteY8" fmla="*/ 810 h 64383"/>
                  <a:gd name="connsiteX9" fmla="*/ 48359 w 54570"/>
                  <a:gd name="connsiteY9" fmla="*/ 810 h 6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570" h="64383">
                    <a:moveTo>
                      <a:pt x="48359" y="810"/>
                    </a:moveTo>
                    <a:cubicBezTo>
                      <a:pt x="30528" y="15669"/>
                      <a:pt x="12697" y="36472"/>
                      <a:pt x="810" y="57274"/>
                    </a:cubicBezTo>
                    <a:cubicBezTo>
                      <a:pt x="-2162" y="63218"/>
                      <a:pt x="3782" y="66190"/>
                      <a:pt x="6754" y="63218"/>
                    </a:cubicBezTo>
                    <a:cubicBezTo>
                      <a:pt x="15669" y="54302"/>
                      <a:pt x="24584" y="48359"/>
                      <a:pt x="33500" y="39443"/>
                    </a:cubicBezTo>
                    <a:cubicBezTo>
                      <a:pt x="33500" y="39443"/>
                      <a:pt x="33500" y="36472"/>
                      <a:pt x="30528" y="36472"/>
                    </a:cubicBezTo>
                    <a:cubicBezTo>
                      <a:pt x="21613" y="42415"/>
                      <a:pt x="9725" y="48359"/>
                      <a:pt x="810" y="57274"/>
                    </a:cubicBezTo>
                    <a:cubicBezTo>
                      <a:pt x="3782" y="60246"/>
                      <a:pt x="3782" y="60246"/>
                      <a:pt x="6754" y="63218"/>
                    </a:cubicBezTo>
                    <a:cubicBezTo>
                      <a:pt x="18641" y="42415"/>
                      <a:pt x="33500" y="21612"/>
                      <a:pt x="51330" y="6754"/>
                    </a:cubicBezTo>
                    <a:cubicBezTo>
                      <a:pt x="57274" y="3782"/>
                      <a:pt x="54302" y="-2162"/>
                      <a:pt x="48359" y="810"/>
                    </a:cubicBezTo>
                    <a:lnTo>
                      <a:pt x="48359" y="81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88" name="任意多边形: 形状 87"/>
              <p:cNvSpPr/>
              <p:nvPr/>
            </p:nvSpPr>
            <p:spPr>
              <a:xfrm>
                <a:off x="6176749" y="3593919"/>
                <a:ext cx="60246" cy="72125"/>
              </a:xfrm>
              <a:custGeom>
                <a:avLst/>
                <a:gdLst>
                  <a:gd name="connsiteX0" fmla="*/ 51331 w 60246"/>
                  <a:gd name="connsiteY0" fmla="*/ 2543 h 72125"/>
                  <a:gd name="connsiteX1" fmla="*/ 24584 w 60246"/>
                  <a:gd name="connsiteY1" fmla="*/ 35233 h 72125"/>
                  <a:gd name="connsiteX2" fmla="*/ 810 w 60246"/>
                  <a:gd name="connsiteY2" fmla="*/ 67923 h 72125"/>
                  <a:gd name="connsiteX3" fmla="*/ 6754 w 60246"/>
                  <a:gd name="connsiteY3" fmla="*/ 70895 h 72125"/>
                  <a:gd name="connsiteX4" fmla="*/ 33500 w 60246"/>
                  <a:gd name="connsiteY4" fmla="*/ 38205 h 72125"/>
                  <a:gd name="connsiteX5" fmla="*/ 60246 w 60246"/>
                  <a:gd name="connsiteY5" fmla="*/ 5515 h 72125"/>
                  <a:gd name="connsiteX6" fmla="*/ 51331 w 60246"/>
                  <a:gd name="connsiteY6" fmla="*/ 2543 h 72125"/>
                  <a:gd name="connsiteX7" fmla="*/ 51331 w 60246"/>
                  <a:gd name="connsiteY7" fmla="*/ 2543 h 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46" h="72125">
                    <a:moveTo>
                      <a:pt x="51331" y="2543"/>
                    </a:moveTo>
                    <a:cubicBezTo>
                      <a:pt x="42415" y="14430"/>
                      <a:pt x="33500" y="26317"/>
                      <a:pt x="24584" y="35233"/>
                    </a:cubicBezTo>
                    <a:cubicBezTo>
                      <a:pt x="15669" y="47120"/>
                      <a:pt x="6754" y="56036"/>
                      <a:pt x="810" y="67923"/>
                    </a:cubicBezTo>
                    <a:cubicBezTo>
                      <a:pt x="-2162" y="70895"/>
                      <a:pt x="3782" y="73866"/>
                      <a:pt x="6754" y="70895"/>
                    </a:cubicBezTo>
                    <a:cubicBezTo>
                      <a:pt x="18641" y="61979"/>
                      <a:pt x="24584" y="50092"/>
                      <a:pt x="33500" y="38205"/>
                    </a:cubicBezTo>
                    <a:cubicBezTo>
                      <a:pt x="42415" y="26317"/>
                      <a:pt x="51331" y="17402"/>
                      <a:pt x="60246" y="5515"/>
                    </a:cubicBezTo>
                    <a:cubicBezTo>
                      <a:pt x="60246" y="2543"/>
                      <a:pt x="54302" y="-3400"/>
                      <a:pt x="51331" y="2543"/>
                    </a:cubicBezTo>
                    <a:lnTo>
                      <a:pt x="51331" y="254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89" name="任意多边形: 形状 88"/>
              <p:cNvSpPr/>
              <p:nvPr/>
            </p:nvSpPr>
            <p:spPr>
              <a:xfrm>
                <a:off x="4712341" y="3925101"/>
                <a:ext cx="822748" cy="289495"/>
              </a:xfrm>
              <a:custGeom>
                <a:avLst/>
                <a:gdLst>
                  <a:gd name="connsiteX0" fmla="*/ 32810 w 822748"/>
                  <a:gd name="connsiteY0" fmla="*/ 277608 h 289495"/>
                  <a:gd name="connsiteX1" fmla="*/ 6064 w 822748"/>
                  <a:gd name="connsiteY1" fmla="*/ 277608 h 289495"/>
                  <a:gd name="connsiteX2" fmla="*/ 9036 w 822748"/>
                  <a:gd name="connsiteY2" fmla="*/ 289496 h 289495"/>
                  <a:gd name="connsiteX3" fmla="*/ 65500 w 822748"/>
                  <a:gd name="connsiteY3" fmla="*/ 262749 h 289495"/>
                  <a:gd name="connsiteX4" fmla="*/ 118992 w 822748"/>
                  <a:gd name="connsiteY4" fmla="*/ 236003 h 289495"/>
                  <a:gd name="connsiteX5" fmla="*/ 228949 w 822748"/>
                  <a:gd name="connsiteY5" fmla="*/ 182511 h 289495"/>
                  <a:gd name="connsiteX6" fmla="*/ 442919 w 822748"/>
                  <a:gd name="connsiteY6" fmla="*/ 75526 h 289495"/>
                  <a:gd name="connsiteX7" fmla="*/ 564762 w 822748"/>
                  <a:gd name="connsiteY7" fmla="*/ 16090 h 289495"/>
                  <a:gd name="connsiteX8" fmla="*/ 558819 w 822748"/>
                  <a:gd name="connsiteY8" fmla="*/ 16090 h 289495"/>
                  <a:gd name="connsiteX9" fmla="*/ 814394 w 822748"/>
                  <a:gd name="connsiteY9" fmla="*/ 114159 h 289495"/>
                  <a:gd name="connsiteX10" fmla="*/ 817365 w 822748"/>
                  <a:gd name="connsiteY10" fmla="*/ 99300 h 289495"/>
                  <a:gd name="connsiteX11" fmla="*/ 653917 w 822748"/>
                  <a:gd name="connsiteY11" fmla="*/ 36893 h 289495"/>
                  <a:gd name="connsiteX12" fmla="*/ 573678 w 822748"/>
                  <a:gd name="connsiteY12" fmla="*/ 4203 h 289495"/>
                  <a:gd name="connsiteX13" fmla="*/ 555847 w 822748"/>
                  <a:gd name="connsiteY13" fmla="*/ 1231 h 289495"/>
                  <a:gd name="connsiteX14" fmla="*/ 535044 w 822748"/>
                  <a:gd name="connsiteY14" fmla="*/ 13118 h 289495"/>
                  <a:gd name="connsiteX15" fmla="*/ 496411 w 822748"/>
                  <a:gd name="connsiteY15" fmla="*/ 30949 h 289495"/>
                  <a:gd name="connsiteX16" fmla="*/ 181400 w 822748"/>
                  <a:gd name="connsiteY16" fmla="*/ 185483 h 289495"/>
                  <a:gd name="connsiteX17" fmla="*/ 92246 w 822748"/>
                  <a:gd name="connsiteY17" fmla="*/ 230060 h 289495"/>
                  <a:gd name="connsiteX18" fmla="*/ 3092 w 822748"/>
                  <a:gd name="connsiteY18" fmla="*/ 274637 h 289495"/>
                  <a:gd name="connsiteX19" fmla="*/ 9036 w 822748"/>
                  <a:gd name="connsiteY19" fmla="*/ 286524 h 289495"/>
                  <a:gd name="connsiteX20" fmla="*/ 32810 w 822748"/>
                  <a:gd name="connsiteY20" fmla="*/ 277608 h 289495"/>
                  <a:gd name="connsiteX21" fmla="*/ 32810 w 822748"/>
                  <a:gd name="connsiteY21" fmla="*/ 277608 h 289495"/>
                  <a:gd name="connsiteX22" fmla="*/ 32810 w 822748"/>
                  <a:gd name="connsiteY22" fmla="*/ 277608 h 28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2748" h="289495">
                    <a:moveTo>
                      <a:pt x="32810" y="277608"/>
                    </a:moveTo>
                    <a:cubicBezTo>
                      <a:pt x="23895" y="277608"/>
                      <a:pt x="14979" y="277608"/>
                      <a:pt x="6064" y="277608"/>
                    </a:cubicBezTo>
                    <a:cubicBezTo>
                      <a:pt x="6064" y="280580"/>
                      <a:pt x="6064" y="286524"/>
                      <a:pt x="9036" y="289496"/>
                    </a:cubicBezTo>
                    <a:cubicBezTo>
                      <a:pt x="26867" y="283552"/>
                      <a:pt x="44697" y="271665"/>
                      <a:pt x="65500" y="262749"/>
                    </a:cubicBezTo>
                    <a:cubicBezTo>
                      <a:pt x="83331" y="253834"/>
                      <a:pt x="101162" y="244919"/>
                      <a:pt x="118992" y="236003"/>
                    </a:cubicBezTo>
                    <a:cubicBezTo>
                      <a:pt x="154654" y="218172"/>
                      <a:pt x="190316" y="200341"/>
                      <a:pt x="228949" y="182511"/>
                    </a:cubicBezTo>
                    <a:cubicBezTo>
                      <a:pt x="300272" y="146849"/>
                      <a:pt x="371595" y="111188"/>
                      <a:pt x="442919" y="75526"/>
                    </a:cubicBezTo>
                    <a:cubicBezTo>
                      <a:pt x="484524" y="54723"/>
                      <a:pt x="523157" y="36893"/>
                      <a:pt x="564762" y="16090"/>
                    </a:cubicBezTo>
                    <a:cubicBezTo>
                      <a:pt x="561791" y="16090"/>
                      <a:pt x="561791" y="16090"/>
                      <a:pt x="558819" y="16090"/>
                    </a:cubicBezTo>
                    <a:cubicBezTo>
                      <a:pt x="645001" y="48780"/>
                      <a:pt x="728212" y="81470"/>
                      <a:pt x="814394" y="114159"/>
                    </a:cubicBezTo>
                    <a:cubicBezTo>
                      <a:pt x="823309" y="117131"/>
                      <a:pt x="826281" y="102272"/>
                      <a:pt x="817365" y="99300"/>
                    </a:cubicBezTo>
                    <a:cubicBezTo>
                      <a:pt x="763873" y="78498"/>
                      <a:pt x="707409" y="57695"/>
                      <a:pt x="653917" y="36893"/>
                    </a:cubicBezTo>
                    <a:cubicBezTo>
                      <a:pt x="627170" y="25005"/>
                      <a:pt x="600424" y="16090"/>
                      <a:pt x="573678" y="4203"/>
                    </a:cubicBezTo>
                    <a:cubicBezTo>
                      <a:pt x="567734" y="1231"/>
                      <a:pt x="561791" y="-1741"/>
                      <a:pt x="555847" y="1231"/>
                    </a:cubicBezTo>
                    <a:cubicBezTo>
                      <a:pt x="549903" y="4203"/>
                      <a:pt x="540988" y="7175"/>
                      <a:pt x="535044" y="13118"/>
                    </a:cubicBezTo>
                    <a:cubicBezTo>
                      <a:pt x="523157" y="19062"/>
                      <a:pt x="508298" y="25005"/>
                      <a:pt x="496411" y="30949"/>
                    </a:cubicBezTo>
                    <a:cubicBezTo>
                      <a:pt x="392398" y="81470"/>
                      <a:pt x="285413" y="134962"/>
                      <a:pt x="181400" y="185483"/>
                    </a:cubicBezTo>
                    <a:cubicBezTo>
                      <a:pt x="151682" y="200341"/>
                      <a:pt x="121964" y="215201"/>
                      <a:pt x="92246" y="230060"/>
                    </a:cubicBezTo>
                    <a:cubicBezTo>
                      <a:pt x="62528" y="244919"/>
                      <a:pt x="32810" y="256806"/>
                      <a:pt x="3092" y="274637"/>
                    </a:cubicBezTo>
                    <a:cubicBezTo>
                      <a:pt x="-2851" y="277608"/>
                      <a:pt x="120" y="286524"/>
                      <a:pt x="9036" y="286524"/>
                    </a:cubicBezTo>
                    <a:cubicBezTo>
                      <a:pt x="17951" y="283552"/>
                      <a:pt x="26867" y="280580"/>
                      <a:pt x="32810" y="277608"/>
                    </a:cubicBezTo>
                    <a:cubicBezTo>
                      <a:pt x="35782" y="280580"/>
                      <a:pt x="35782" y="277608"/>
                      <a:pt x="32810" y="277608"/>
                    </a:cubicBezTo>
                    <a:lnTo>
                      <a:pt x="32810" y="277608"/>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90" name="任意多边形: 形状 89"/>
              <p:cNvSpPr/>
              <p:nvPr/>
            </p:nvSpPr>
            <p:spPr>
              <a:xfrm>
                <a:off x="5311279" y="4104640"/>
                <a:ext cx="832104" cy="562991"/>
              </a:xfrm>
              <a:custGeom>
                <a:avLst/>
                <a:gdLst>
                  <a:gd name="connsiteX0" fmla="*/ 408623 w 832104"/>
                  <a:gd name="connsiteY0" fmla="*/ 8915 h 562991"/>
                  <a:gd name="connsiteX1" fmla="*/ 491833 w 832104"/>
                  <a:gd name="connsiteY1" fmla="*/ 56464 h 562991"/>
                  <a:gd name="connsiteX2" fmla="*/ 572072 w 832104"/>
                  <a:gd name="connsiteY2" fmla="*/ 104013 h 562991"/>
                  <a:gd name="connsiteX3" fmla="*/ 729577 w 832104"/>
                  <a:gd name="connsiteY3" fmla="*/ 208026 h 562991"/>
                  <a:gd name="connsiteX4" fmla="*/ 815759 w 832104"/>
                  <a:gd name="connsiteY4" fmla="*/ 270434 h 562991"/>
                  <a:gd name="connsiteX5" fmla="*/ 815759 w 832104"/>
                  <a:gd name="connsiteY5" fmla="*/ 255575 h 562991"/>
                  <a:gd name="connsiteX6" fmla="*/ 518579 w 832104"/>
                  <a:gd name="connsiteY6" fmla="*/ 454685 h 562991"/>
                  <a:gd name="connsiteX7" fmla="*/ 447256 w 832104"/>
                  <a:gd name="connsiteY7" fmla="*/ 502234 h 562991"/>
                  <a:gd name="connsiteX8" fmla="*/ 375933 w 832104"/>
                  <a:gd name="connsiteY8" fmla="*/ 537896 h 562991"/>
                  <a:gd name="connsiteX9" fmla="*/ 292722 w 832104"/>
                  <a:gd name="connsiteY9" fmla="*/ 540868 h 562991"/>
                  <a:gd name="connsiteX10" fmla="*/ 203568 w 832104"/>
                  <a:gd name="connsiteY10" fmla="*/ 537896 h 562991"/>
                  <a:gd name="connsiteX11" fmla="*/ 102527 w 832104"/>
                  <a:gd name="connsiteY11" fmla="*/ 534924 h 562991"/>
                  <a:gd name="connsiteX12" fmla="*/ 52007 w 832104"/>
                  <a:gd name="connsiteY12" fmla="*/ 534924 h 562991"/>
                  <a:gd name="connsiteX13" fmla="*/ 28232 w 832104"/>
                  <a:gd name="connsiteY13" fmla="*/ 534924 h 562991"/>
                  <a:gd name="connsiteX14" fmla="*/ 4458 w 832104"/>
                  <a:gd name="connsiteY14" fmla="*/ 537896 h 562991"/>
                  <a:gd name="connsiteX15" fmla="*/ 4458 w 832104"/>
                  <a:gd name="connsiteY15" fmla="*/ 549783 h 562991"/>
                  <a:gd name="connsiteX16" fmla="*/ 25260 w 832104"/>
                  <a:gd name="connsiteY16" fmla="*/ 555727 h 562991"/>
                  <a:gd name="connsiteX17" fmla="*/ 49035 w 832104"/>
                  <a:gd name="connsiteY17" fmla="*/ 555727 h 562991"/>
                  <a:gd name="connsiteX18" fmla="*/ 93612 w 832104"/>
                  <a:gd name="connsiteY18" fmla="*/ 555727 h 562991"/>
                  <a:gd name="connsiteX19" fmla="*/ 182766 w 832104"/>
                  <a:gd name="connsiteY19" fmla="*/ 558698 h 562991"/>
                  <a:gd name="connsiteX20" fmla="*/ 271920 w 832104"/>
                  <a:gd name="connsiteY20" fmla="*/ 561670 h 562991"/>
                  <a:gd name="connsiteX21" fmla="*/ 361074 w 832104"/>
                  <a:gd name="connsiteY21" fmla="*/ 561670 h 562991"/>
                  <a:gd name="connsiteX22" fmla="*/ 509664 w 832104"/>
                  <a:gd name="connsiteY22" fmla="*/ 487375 h 562991"/>
                  <a:gd name="connsiteX23" fmla="*/ 658254 w 832104"/>
                  <a:gd name="connsiteY23" fmla="*/ 386334 h 562991"/>
                  <a:gd name="connsiteX24" fmla="*/ 827646 w 832104"/>
                  <a:gd name="connsiteY24" fmla="*/ 270434 h 562991"/>
                  <a:gd name="connsiteX25" fmla="*/ 827646 w 832104"/>
                  <a:gd name="connsiteY25" fmla="*/ 255575 h 562991"/>
                  <a:gd name="connsiteX26" fmla="*/ 509664 w 832104"/>
                  <a:gd name="connsiteY26" fmla="*/ 47549 h 562991"/>
                  <a:gd name="connsiteX27" fmla="*/ 414566 w 832104"/>
                  <a:gd name="connsiteY27" fmla="*/ 0 h 562991"/>
                  <a:gd name="connsiteX28" fmla="*/ 408623 w 832104"/>
                  <a:gd name="connsiteY28" fmla="*/ 8915 h 562991"/>
                  <a:gd name="connsiteX29" fmla="*/ 408623 w 832104"/>
                  <a:gd name="connsiteY29" fmla="*/ 8915 h 5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32104" h="562991">
                    <a:moveTo>
                      <a:pt x="408623" y="8915"/>
                    </a:moveTo>
                    <a:cubicBezTo>
                      <a:pt x="435369" y="26746"/>
                      <a:pt x="462115" y="41605"/>
                      <a:pt x="491833" y="56464"/>
                    </a:cubicBezTo>
                    <a:cubicBezTo>
                      <a:pt x="518579" y="71323"/>
                      <a:pt x="545325" y="89154"/>
                      <a:pt x="572072" y="104013"/>
                    </a:cubicBezTo>
                    <a:cubicBezTo>
                      <a:pt x="625564" y="136703"/>
                      <a:pt x="676084" y="172364"/>
                      <a:pt x="729577" y="208026"/>
                    </a:cubicBezTo>
                    <a:cubicBezTo>
                      <a:pt x="759295" y="228829"/>
                      <a:pt x="789013" y="249631"/>
                      <a:pt x="815759" y="270434"/>
                    </a:cubicBezTo>
                    <a:cubicBezTo>
                      <a:pt x="815759" y="264490"/>
                      <a:pt x="815759" y="261518"/>
                      <a:pt x="815759" y="255575"/>
                    </a:cubicBezTo>
                    <a:cubicBezTo>
                      <a:pt x="717690" y="320954"/>
                      <a:pt x="616648" y="389306"/>
                      <a:pt x="518579" y="454685"/>
                    </a:cubicBezTo>
                    <a:cubicBezTo>
                      <a:pt x="494805" y="469544"/>
                      <a:pt x="471030" y="487375"/>
                      <a:pt x="447256" y="502234"/>
                    </a:cubicBezTo>
                    <a:cubicBezTo>
                      <a:pt x="423482" y="517093"/>
                      <a:pt x="402679" y="531952"/>
                      <a:pt x="375933" y="537896"/>
                    </a:cubicBezTo>
                    <a:cubicBezTo>
                      <a:pt x="349187" y="543839"/>
                      <a:pt x="319468" y="540868"/>
                      <a:pt x="292722" y="540868"/>
                    </a:cubicBezTo>
                    <a:cubicBezTo>
                      <a:pt x="263004" y="540868"/>
                      <a:pt x="233286" y="537896"/>
                      <a:pt x="203568" y="537896"/>
                    </a:cubicBezTo>
                    <a:cubicBezTo>
                      <a:pt x="170878" y="537896"/>
                      <a:pt x="138189" y="534924"/>
                      <a:pt x="102527" y="534924"/>
                    </a:cubicBezTo>
                    <a:cubicBezTo>
                      <a:pt x="84696" y="534924"/>
                      <a:pt x="69837" y="534924"/>
                      <a:pt x="52007" y="534924"/>
                    </a:cubicBezTo>
                    <a:cubicBezTo>
                      <a:pt x="43091" y="534924"/>
                      <a:pt x="34176" y="534924"/>
                      <a:pt x="28232" y="534924"/>
                    </a:cubicBezTo>
                    <a:cubicBezTo>
                      <a:pt x="19317" y="534924"/>
                      <a:pt x="10401" y="534924"/>
                      <a:pt x="4458" y="537896"/>
                    </a:cubicBezTo>
                    <a:cubicBezTo>
                      <a:pt x="-1486" y="540868"/>
                      <a:pt x="-1486" y="546811"/>
                      <a:pt x="4458" y="549783"/>
                    </a:cubicBezTo>
                    <a:cubicBezTo>
                      <a:pt x="10401" y="552755"/>
                      <a:pt x="16345" y="555727"/>
                      <a:pt x="25260" y="555727"/>
                    </a:cubicBezTo>
                    <a:cubicBezTo>
                      <a:pt x="34176" y="555727"/>
                      <a:pt x="40119" y="555727"/>
                      <a:pt x="49035" y="555727"/>
                    </a:cubicBezTo>
                    <a:cubicBezTo>
                      <a:pt x="63894" y="555727"/>
                      <a:pt x="78753" y="555727"/>
                      <a:pt x="93612" y="555727"/>
                    </a:cubicBezTo>
                    <a:cubicBezTo>
                      <a:pt x="123330" y="555727"/>
                      <a:pt x="153048" y="558698"/>
                      <a:pt x="182766" y="558698"/>
                    </a:cubicBezTo>
                    <a:cubicBezTo>
                      <a:pt x="212484" y="558698"/>
                      <a:pt x="242202" y="561670"/>
                      <a:pt x="271920" y="561670"/>
                    </a:cubicBezTo>
                    <a:cubicBezTo>
                      <a:pt x="301638" y="561670"/>
                      <a:pt x="331356" y="564642"/>
                      <a:pt x="361074" y="561670"/>
                    </a:cubicBezTo>
                    <a:cubicBezTo>
                      <a:pt x="417538" y="555727"/>
                      <a:pt x="462115" y="520065"/>
                      <a:pt x="509664" y="487375"/>
                    </a:cubicBezTo>
                    <a:cubicBezTo>
                      <a:pt x="560184" y="454685"/>
                      <a:pt x="610705" y="419024"/>
                      <a:pt x="658254" y="386334"/>
                    </a:cubicBezTo>
                    <a:cubicBezTo>
                      <a:pt x="714718" y="347701"/>
                      <a:pt x="771182" y="309067"/>
                      <a:pt x="827646" y="270434"/>
                    </a:cubicBezTo>
                    <a:cubicBezTo>
                      <a:pt x="833590" y="267462"/>
                      <a:pt x="833590" y="258547"/>
                      <a:pt x="827646" y="255575"/>
                    </a:cubicBezTo>
                    <a:cubicBezTo>
                      <a:pt x="726605" y="178308"/>
                      <a:pt x="619620" y="109957"/>
                      <a:pt x="509664" y="47549"/>
                    </a:cubicBezTo>
                    <a:cubicBezTo>
                      <a:pt x="479946" y="29718"/>
                      <a:pt x="447256" y="11887"/>
                      <a:pt x="414566" y="0"/>
                    </a:cubicBezTo>
                    <a:cubicBezTo>
                      <a:pt x="405651" y="0"/>
                      <a:pt x="402679" y="8915"/>
                      <a:pt x="408623" y="8915"/>
                    </a:cubicBezTo>
                    <a:lnTo>
                      <a:pt x="408623" y="8915"/>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91" name="任意多边形: 形状 90"/>
              <p:cNvSpPr/>
              <p:nvPr/>
            </p:nvSpPr>
            <p:spPr>
              <a:xfrm>
                <a:off x="4715433" y="4205681"/>
                <a:ext cx="615162" cy="457657"/>
              </a:xfrm>
              <a:custGeom>
                <a:avLst/>
                <a:gdLst>
                  <a:gd name="connsiteX0" fmla="*/ 0 w 615162"/>
                  <a:gd name="connsiteY0" fmla="*/ 5943 h 457657"/>
                  <a:gd name="connsiteX1" fmla="*/ 23774 w 615162"/>
                  <a:gd name="connsiteY1" fmla="*/ 29718 h 457657"/>
                  <a:gd name="connsiteX2" fmla="*/ 53492 w 615162"/>
                  <a:gd name="connsiteY2" fmla="*/ 53492 h 457657"/>
                  <a:gd name="connsiteX3" fmla="*/ 112928 w 615162"/>
                  <a:gd name="connsiteY3" fmla="*/ 98069 h 457657"/>
                  <a:gd name="connsiteX4" fmla="*/ 231800 w 615162"/>
                  <a:gd name="connsiteY4" fmla="*/ 187223 h 457657"/>
                  <a:gd name="connsiteX5" fmla="*/ 472516 w 615162"/>
                  <a:gd name="connsiteY5" fmla="*/ 365531 h 457657"/>
                  <a:gd name="connsiteX6" fmla="*/ 540868 w 615162"/>
                  <a:gd name="connsiteY6" fmla="*/ 413080 h 457657"/>
                  <a:gd name="connsiteX7" fmla="*/ 573558 w 615162"/>
                  <a:gd name="connsiteY7" fmla="*/ 436855 h 457657"/>
                  <a:gd name="connsiteX8" fmla="*/ 609219 w 615162"/>
                  <a:gd name="connsiteY8" fmla="*/ 457657 h 457657"/>
                  <a:gd name="connsiteX9" fmla="*/ 615163 w 615162"/>
                  <a:gd name="connsiteY9" fmla="*/ 451713 h 457657"/>
                  <a:gd name="connsiteX10" fmla="*/ 588417 w 615162"/>
                  <a:gd name="connsiteY10" fmla="*/ 427939 h 457657"/>
                  <a:gd name="connsiteX11" fmla="*/ 558698 w 615162"/>
                  <a:gd name="connsiteY11" fmla="*/ 407137 h 457657"/>
                  <a:gd name="connsiteX12" fmla="*/ 499263 w 615162"/>
                  <a:gd name="connsiteY12" fmla="*/ 362560 h 457657"/>
                  <a:gd name="connsiteX13" fmla="*/ 380390 w 615162"/>
                  <a:gd name="connsiteY13" fmla="*/ 273406 h 457657"/>
                  <a:gd name="connsiteX14" fmla="*/ 142647 w 615162"/>
                  <a:gd name="connsiteY14" fmla="*/ 95098 h 457657"/>
                  <a:gd name="connsiteX15" fmla="*/ 77267 w 615162"/>
                  <a:gd name="connsiteY15" fmla="*/ 44577 h 457657"/>
                  <a:gd name="connsiteX16" fmla="*/ 44577 w 615162"/>
                  <a:gd name="connsiteY16" fmla="*/ 20803 h 457657"/>
                  <a:gd name="connsiteX17" fmla="*/ 8915 w 615162"/>
                  <a:gd name="connsiteY17" fmla="*/ 0 h 457657"/>
                  <a:gd name="connsiteX18" fmla="*/ 0 w 615162"/>
                  <a:gd name="connsiteY18" fmla="*/ 5943 h 457657"/>
                  <a:gd name="connsiteX19" fmla="*/ 0 w 615162"/>
                  <a:gd name="connsiteY19" fmla="*/ 5943 h 45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5162" h="457657">
                    <a:moveTo>
                      <a:pt x="0" y="5943"/>
                    </a:moveTo>
                    <a:cubicBezTo>
                      <a:pt x="5944" y="17831"/>
                      <a:pt x="14859" y="23774"/>
                      <a:pt x="23774" y="29718"/>
                    </a:cubicBezTo>
                    <a:cubicBezTo>
                      <a:pt x="32690" y="38633"/>
                      <a:pt x="41605" y="44577"/>
                      <a:pt x="53492" y="53492"/>
                    </a:cubicBezTo>
                    <a:cubicBezTo>
                      <a:pt x="71323" y="68351"/>
                      <a:pt x="92126" y="83210"/>
                      <a:pt x="112928" y="98069"/>
                    </a:cubicBezTo>
                    <a:cubicBezTo>
                      <a:pt x="151562" y="127787"/>
                      <a:pt x="193167" y="157505"/>
                      <a:pt x="231800" y="187223"/>
                    </a:cubicBezTo>
                    <a:cubicBezTo>
                      <a:pt x="312039" y="246659"/>
                      <a:pt x="392278" y="306095"/>
                      <a:pt x="472516" y="365531"/>
                    </a:cubicBezTo>
                    <a:cubicBezTo>
                      <a:pt x="496291" y="383362"/>
                      <a:pt x="517093" y="398221"/>
                      <a:pt x="540868" y="413080"/>
                    </a:cubicBezTo>
                    <a:cubicBezTo>
                      <a:pt x="552755" y="421996"/>
                      <a:pt x="561670" y="427939"/>
                      <a:pt x="573558" y="436855"/>
                    </a:cubicBezTo>
                    <a:cubicBezTo>
                      <a:pt x="585445" y="445770"/>
                      <a:pt x="594360" y="454685"/>
                      <a:pt x="609219" y="457657"/>
                    </a:cubicBezTo>
                    <a:cubicBezTo>
                      <a:pt x="612191" y="457657"/>
                      <a:pt x="615163" y="454685"/>
                      <a:pt x="615163" y="451713"/>
                    </a:cubicBezTo>
                    <a:cubicBezTo>
                      <a:pt x="609219" y="439826"/>
                      <a:pt x="600304" y="433883"/>
                      <a:pt x="588417" y="427939"/>
                    </a:cubicBezTo>
                    <a:cubicBezTo>
                      <a:pt x="579501" y="421996"/>
                      <a:pt x="567614" y="413080"/>
                      <a:pt x="558698" y="407137"/>
                    </a:cubicBezTo>
                    <a:cubicBezTo>
                      <a:pt x="537896" y="392278"/>
                      <a:pt x="517093" y="377418"/>
                      <a:pt x="499263" y="362560"/>
                    </a:cubicBezTo>
                    <a:cubicBezTo>
                      <a:pt x="460629" y="332842"/>
                      <a:pt x="419024" y="303123"/>
                      <a:pt x="380390" y="273406"/>
                    </a:cubicBezTo>
                    <a:cubicBezTo>
                      <a:pt x="300152" y="213970"/>
                      <a:pt x="219913" y="154533"/>
                      <a:pt x="142647" y="95098"/>
                    </a:cubicBezTo>
                    <a:cubicBezTo>
                      <a:pt x="121844" y="77267"/>
                      <a:pt x="98069" y="62408"/>
                      <a:pt x="77267" y="44577"/>
                    </a:cubicBezTo>
                    <a:cubicBezTo>
                      <a:pt x="65380" y="35662"/>
                      <a:pt x="56464" y="29718"/>
                      <a:pt x="44577" y="20803"/>
                    </a:cubicBezTo>
                    <a:cubicBezTo>
                      <a:pt x="32690" y="11887"/>
                      <a:pt x="23774" y="2972"/>
                      <a:pt x="8915" y="0"/>
                    </a:cubicBezTo>
                    <a:cubicBezTo>
                      <a:pt x="0" y="2972"/>
                      <a:pt x="0" y="5943"/>
                      <a:pt x="0" y="5943"/>
                    </a:cubicBezTo>
                    <a:lnTo>
                      <a:pt x="0" y="594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92" name="任意多边形: 形状 91"/>
              <p:cNvSpPr/>
              <p:nvPr/>
            </p:nvSpPr>
            <p:spPr>
              <a:xfrm>
                <a:off x="5293360" y="4526045"/>
                <a:ext cx="412848" cy="143236"/>
              </a:xfrm>
              <a:custGeom>
                <a:avLst/>
                <a:gdLst>
                  <a:gd name="connsiteX0" fmla="*/ 7518 w 412848"/>
                  <a:gd name="connsiteY0" fmla="*/ 140265 h 143236"/>
                  <a:gd name="connsiteX1" fmla="*/ 162052 w 412848"/>
                  <a:gd name="connsiteY1" fmla="*/ 36252 h 143236"/>
                  <a:gd name="connsiteX2" fmla="*/ 197713 w 412848"/>
                  <a:gd name="connsiteY2" fmla="*/ 15449 h 143236"/>
                  <a:gd name="connsiteX3" fmla="*/ 236347 w 412848"/>
                  <a:gd name="connsiteY3" fmla="*/ 33280 h 143236"/>
                  <a:gd name="connsiteX4" fmla="*/ 316585 w 412848"/>
                  <a:gd name="connsiteY4" fmla="*/ 86773 h 143236"/>
                  <a:gd name="connsiteX5" fmla="*/ 361162 w 412848"/>
                  <a:gd name="connsiteY5" fmla="*/ 116491 h 143236"/>
                  <a:gd name="connsiteX6" fmla="*/ 381965 w 412848"/>
                  <a:gd name="connsiteY6" fmla="*/ 131349 h 143236"/>
                  <a:gd name="connsiteX7" fmla="*/ 405739 w 412848"/>
                  <a:gd name="connsiteY7" fmla="*/ 143237 h 143236"/>
                  <a:gd name="connsiteX8" fmla="*/ 411683 w 412848"/>
                  <a:gd name="connsiteY8" fmla="*/ 134321 h 143236"/>
                  <a:gd name="connsiteX9" fmla="*/ 396824 w 412848"/>
                  <a:gd name="connsiteY9" fmla="*/ 119462 h 143236"/>
                  <a:gd name="connsiteX10" fmla="*/ 376021 w 412848"/>
                  <a:gd name="connsiteY10" fmla="*/ 104603 h 143236"/>
                  <a:gd name="connsiteX11" fmla="*/ 334416 w 412848"/>
                  <a:gd name="connsiteY11" fmla="*/ 77857 h 143236"/>
                  <a:gd name="connsiteX12" fmla="*/ 251206 w 412848"/>
                  <a:gd name="connsiteY12" fmla="*/ 21393 h 143236"/>
                  <a:gd name="connsiteX13" fmla="*/ 212572 w 412848"/>
                  <a:gd name="connsiteY13" fmla="*/ 590 h 143236"/>
                  <a:gd name="connsiteX14" fmla="*/ 173939 w 412848"/>
                  <a:gd name="connsiteY14" fmla="*/ 12478 h 143236"/>
                  <a:gd name="connsiteX15" fmla="*/ 93700 w 412848"/>
                  <a:gd name="connsiteY15" fmla="*/ 68942 h 143236"/>
                  <a:gd name="connsiteX16" fmla="*/ 4546 w 412848"/>
                  <a:gd name="connsiteY16" fmla="*/ 134321 h 143236"/>
                  <a:gd name="connsiteX17" fmla="*/ 7518 w 412848"/>
                  <a:gd name="connsiteY17" fmla="*/ 140265 h 143236"/>
                  <a:gd name="connsiteX18" fmla="*/ 7518 w 412848"/>
                  <a:gd name="connsiteY18" fmla="*/ 140265 h 14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848" h="143236">
                    <a:moveTo>
                      <a:pt x="7518" y="140265"/>
                    </a:moveTo>
                    <a:cubicBezTo>
                      <a:pt x="61011" y="107575"/>
                      <a:pt x="111531" y="71913"/>
                      <a:pt x="162052" y="36252"/>
                    </a:cubicBezTo>
                    <a:cubicBezTo>
                      <a:pt x="173939" y="27337"/>
                      <a:pt x="185826" y="15449"/>
                      <a:pt x="197713" y="15449"/>
                    </a:cubicBezTo>
                    <a:cubicBezTo>
                      <a:pt x="212572" y="12478"/>
                      <a:pt x="224459" y="24365"/>
                      <a:pt x="236347" y="33280"/>
                    </a:cubicBezTo>
                    <a:cubicBezTo>
                      <a:pt x="263093" y="51111"/>
                      <a:pt x="289839" y="68942"/>
                      <a:pt x="316585" y="86773"/>
                    </a:cubicBezTo>
                    <a:cubicBezTo>
                      <a:pt x="331444" y="95688"/>
                      <a:pt x="346303" y="104603"/>
                      <a:pt x="361162" y="116491"/>
                    </a:cubicBezTo>
                    <a:cubicBezTo>
                      <a:pt x="367106" y="122434"/>
                      <a:pt x="376021" y="125406"/>
                      <a:pt x="381965" y="131349"/>
                    </a:cubicBezTo>
                    <a:cubicBezTo>
                      <a:pt x="387909" y="137293"/>
                      <a:pt x="396824" y="143237"/>
                      <a:pt x="405739" y="143237"/>
                    </a:cubicBezTo>
                    <a:cubicBezTo>
                      <a:pt x="411683" y="143237"/>
                      <a:pt x="414655" y="140265"/>
                      <a:pt x="411683" y="134321"/>
                    </a:cubicBezTo>
                    <a:cubicBezTo>
                      <a:pt x="408711" y="128378"/>
                      <a:pt x="402768" y="125406"/>
                      <a:pt x="396824" y="119462"/>
                    </a:cubicBezTo>
                    <a:cubicBezTo>
                      <a:pt x="387909" y="113519"/>
                      <a:pt x="381965" y="110547"/>
                      <a:pt x="376021" y="104603"/>
                    </a:cubicBezTo>
                    <a:cubicBezTo>
                      <a:pt x="361162" y="95688"/>
                      <a:pt x="349275" y="86773"/>
                      <a:pt x="334416" y="77857"/>
                    </a:cubicBezTo>
                    <a:cubicBezTo>
                      <a:pt x="307670" y="60026"/>
                      <a:pt x="277952" y="42196"/>
                      <a:pt x="251206" y="21393"/>
                    </a:cubicBezTo>
                    <a:cubicBezTo>
                      <a:pt x="239319" y="12478"/>
                      <a:pt x="227431" y="3562"/>
                      <a:pt x="212572" y="590"/>
                    </a:cubicBezTo>
                    <a:cubicBezTo>
                      <a:pt x="197713" y="-2382"/>
                      <a:pt x="185826" y="6534"/>
                      <a:pt x="173939" y="12478"/>
                    </a:cubicBezTo>
                    <a:cubicBezTo>
                      <a:pt x="147193" y="30308"/>
                      <a:pt x="120447" y="51111"/>
                      <a:pt x="93700" y="68942"/>
                    </a:cubicBezTo>
                    <a:cubicBezTo>
                      <a:pt x="63982" y="89744"/>
                      <a:pt x="34264" y="110547"/>
                      <a:pt x="4546" y="134321"/>
                    </a:cubicBezTo>
                    <a:cubicBezTo>
                      <a:pt x="-4369" y="137293"/>
                      <a:pt x="1574" y="143237"/>
                      <a:pt x="7518" y="140265"/>
                    </a:cubicBezTo>
                    <a:lnTo>
                      <a:pt x="7518" y="140265"/>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93" name="任意多边形: 形状 92"/>
              <p:cNvSpPr/>
              <p:nvPr/>
            </p:nvSpPr>
            <p:spPr>
              <a:xfrm>
                <a:off x="4852136" y="3988141"/>
                <a:ext cx="438020" cy="253914"/>
              </a:xfrm>
              <a:custGeom>
                <a:avLst/>
                <a:gdLst>
                  <a:gd name="connsiteX0" fmla="*/ 11887 w 438020"/>
                  <a:gd name="connsiteY0" fmla="*/ 250229 h 253914"/>
                  <a:gd name="connsiteX1" fmla="*/ 20803 w 438020"/>
                  <a:gd name="connsiteY1" fmla="*/ 247257 h 253914"/>
                  <a:gd name="connsiteX2" fmla="*/ 29718 w 438020"/>
                  <a:gd name="connsiteY2" fmla="*/ 241314 h 253914"/>
                  <a:gd name="connsiteX3" fmla="*/ 50521 w 438020"/>
                  <a:gd name="connsiteY3" fmla="*/ 229427 h 253914"/>
                  <a:gd name="connsiteX4" fmla="*/ 92126 w 438020"/>
                  <a:gd name="connsiteY4" fmla="*/ 205652 h 253914"/>
                  <a:gd name="connsiteX5" fmla="*/ 175336 w 438020"/>
                  <a:gd name="connsiteY5" fmla="*/ 158104 h 253914"/>
                  <a:gd name="connsiteX6" fmla="*/ 344729 w 438020"/>
                  <a:gd name="connsiteY6" fmla="*/ 65978 h 253914"/>
                  <a:gd name="connsiteX7" fmla="*/ 392278 w 438020"/>
                  <a:gd name="connsiteY7" fmla="*/ 39231 h 253914"/>
                  <a:gd name="connsiteX8" fmla="*/ 416052 w 438020"/>
                  <a:gd name="connsiteY8" fmla="*/ 24372 h 253914"/>
                  <a:gd name="connsiteX9" fmla="*/ 436855 w 438020"/>
                  <a:gd name="connsiteY9" fmla="*/ 9514 h 253914"/>
                  <a:gd name="connsiteX10" fmla="*/ 430911 w 438020"/>
                  <a:gd name="connsiteY10" fmla="*/ 598 h 253914"/>
                  <a:gd name="connsiteX11" fmla="*/ 407137 w 438020"/>
                  <a:gd name="connsiteY11" fmla="*/ 12485 h 253914"/>
                  <a:gd name="connsiteX12" fmla="*/ 383362 w 438020"/>
                  <a:gd name="connsiteY12" fmla="*/ 27344 h 253914"/>
                  <a:gd name="connsiteX13" fmla="*/ 332842 w 438020"/>
                  <a:gd name="connsiteY13" fmla="*/ 54091 h 253914"/>
                  <a:gd name="connsiteX14" fmla="*/ 234772 w 438020"/>
                  <a:gd name="connsiteY14" fmla="*/ 107583 h 253914"/>
                  <a:gd name="connsiteX15" fmla="*/ 38633 w 438020"/>
                  <a:gd name="connsiteY15" fmla="*/ 217540 h 253914"/>
                  <a:gd name="connsiteX16" fmla="*/ 11887 w 438020"/>
                  <a:gd name="connsiteY16" fmla="*/ 232399 h 253914"/>
                  <a:gd name="connsiteX17" fmla="*/ 0 w 438020"/>
                  <a:gd name="connsiteY17" fmla="*/ 247257 h 253914"/>
                  <a:gd name="connsiteX18" fmla="*/ 11887 w 438020"/>
                  <a:gd name="connsiteY18" fmla="*/ 244286 h 253914"/>
                  <a:gd name="connsiteX19" fmla="*/ 11887 w 438020"/>
                  <a:gd name="connsiteY19" fmla="*/ 250229 h 253914"/>
                  <a:gd name="connsiteX20" fmla="*/ 11887 w 438020"/>
                  <a:gd name="connsiteY20" fmla="*/ 250229 h 25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020" h="253914">
                    <a:moveTo>
                      <a:pt x="11887" y="250229"/>
                    </a:moveTo>
                    <a:cubicBezTo>
                      <a:pt x="11887" y="253201"/>
                      <a:pt x="20803" y="247257"/>
                      <a:pt x="20803" y="247257"/>
                    </a:cubicBezTo>
                    <a:cubicBezTo>
                      <a:pt x="23774" y="244286"/>
                      <a:pt x="26746" y="244286"/>
                      <a:pt x="29718" y="241314"/>
                    </a:cubicBezTo>
                    <a:cubicBezTo>
                      <a:pt x="35662" y="238342"/>
                      <a:pt x="44577" y="232399"/>
                      <a:pt x="50521" y="229427"/>
                    </a:cubicBezTo>
                    <a:cubicBezTo>
                      <a:pt x="65380" y="220511"/>
                      <a:pt x="80239" y="214568"/>
                      <a:pt x="92126" y="205652"/>
                    </a:cubicBezTo>
                    <a:cubicBezTo>
                      <a:pt x="118872" y="190793"/>
                      <a:pt x="148590" y="175934"/>
                      <a:pt x="175336" y="158104"/>
                    </a:cubicBezTo>
                    <a:cubicBezTo>
                      <a:pt x="231800" y="128386"/>
                      <a:pt x="288265" y="95696"/>
                      <a:pt x="344729" y="65978"/>
                    </a:cubicBezTo>
                    <a:cubicBezTo>
                      <a:pt x="359588" y="57062"/>
                      <a:pt x="374447" y="48147"/>
                      <a:pt x="392278" y="39231"/>
                    </a:cubicBezTo>
                    <a:cubicBezTo>
                      <a:pt x="401193" y="33288"/>
                      <a:pt x="410108" y="30316"/>
                      <a:pt x="416052" y="24372"/>
                    </a:cubicBezTo>
                    <a:cubicBezTo>
                      <a:pt x="424968" y="21401"/>
                      <a:pt x="430911" y="15457"/>
                      <a:pt x="436855" y="9514"/>
                    </a:cubicBezTo>
                    <a:cubicBezTo>
                      <a:pt x="439827" y="6542"/>
                      <a:pt x="436855" y="-2374"/>
                      <a:pt x="430911" y="598"/>
                    </a:cubicBezTo>
                    <a:cubicBezTo>
                      <a:pt x="421996" y="3570"/>
                      <a:pt x="413080" y="6542"/>
                      <a:pt x="407137" y="12485"/>
                    </a:cubicBezTo>
                    <a:cubicBezTo>
                      <a:pt x="398221" y="18429"/>
                      <a:pt x="392278" y="21401"/>
                      <a:pt x="383362" y="27344"/>
                    </a:cubicBezTo>
                    <a:cubicBezTo>
                      <a:pt x="365532" y="36260"/>
                      <a:pt x="350673" y="45175"/>
                      <a:pt x="332842" y="54091"/>
                    </a:cubicBezTo>
                    <a:cubicBezTo>
                      <a:pt x="300152" y="71921"/>
                      <a:pt x="267462" y="89752"/>
                      <a:pt x="234772" y="107583"/>
                    </a:cubicBezTo>
                    <a:cubicBezTo>
                      <a:pt x="169393" y="143245"/>
                      <a:pt x="104013" y="178906"/>
                      <a:pt x="38633" y="217540"/>
                    </a:cubicBezTo>
                    <a:cubicBezTo>
                      <a:pt x="29718" y="223483"/>
                      <a:pt x="20803" y="226455"/>
                      <a:pt x="11887" y="232399"/>
                    </a:cubicBezTo>
                    <a:cubicBezTo>
                      <a:pt x="5944" y="235370"/>
                      <a:pt x="0" y="238342"/>
                      <a:pt x="0" y="247257"/>
                    </a:cubicBezTo>
                    <a:cubicBezTo>
                      <a:pt x="2972" y="259145"/>
                      <a:pt x="17831" y="253201"/>
                      <a:pt x="11887" y="244286"/>
                    </a:cubicBezTo>
                    <a:cubicBezTo>
                      <a:pt x="14859" y="241314"/>
                      <a:pt x="8915" y="247257"/>
                      <a:pt x="11887" y="250229"/>
                    </a:cubicBezTo>
                    <a:lnTo>
                      <a:pt x="11887" y="25022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94" name="任意多边形: 形状 93"/>
              <p:cNvSpPr/>
              <p:nvPr/>
            </p:nvSpPr>
            <p:spPr>
              <a:xfrm>
                <a:off x="4917248" y="4017859"/>
                <a:ext cx="418271" cy="244285"/>
              </a:xfrm>
              <a:custGeom>
                <a:avLst/>
                <a:gdLst>
                  <a:gd name="connsiteX0" fmla="*/ 38901 w 418271"/>
                  <a:gd name="connsiteY0" fmla="*/ 214568 h 244285"/>
                  <a:gd name="connsiteX1" fmla="*/ 3240 w 418271"/>
                  <a:gd name="connsiteY1" fmla="*/ 232398 h 244285"/>
                  <a:gd name="connsiteX2" fmla="*/ 6211 w 418271"/>
                  <a:gd name="connsiteY2" fmla="*/ 241314 h 244285"/>
                  <a:gd name="connsiteX3" fmla="*/ 86450 w 418271"/>
                  <a:gd name="connsiteY3" fmla="*/ 199709 h 244285"/>
                  <a:gd name="connsiteX4" fmla="*/ 166689 w 418271"/>
                  <a:gd name="connsiteY4" fmla="*/ 155132 h 244285"/>
                  <a:gd name="connsiteX5" fmla="*/ 327166 w 418271"/>
                  <a:gd name="connsiteY5" fmla="*/ 63006 h 244285"/>
                  <a:gd name="connsiteX6" fmla="*/ 416320 w 418271"/>
                  <a:gd name="connsiteY6" fmla="*/ 9513 h 244285"/>
                  <a:gd name="connsiteX7" fmla="*/ 413348 w 418271"/>
                  <a:gd name="connsiteY7" fmla="*/ 598 h 244285"/>
                  <a:gd name="connsiteX8" fmla="*/ 333110 w 418271"/>
                  <a:gd name="connsiteY8" fmla="*/ 45175 h 244285"/>
                  <a:gd name="connsiteX9" fmla="*/ 252871 w 418271"/>
                  <a:gd name="connsiteY9" fmla="*/ 92724 h 244285"/>
                  <a:gd name="connsiteX10" fmla="*/ 92394 w 418271"/>
                  <a:gd name="connsiteY10" fmla="*/ 184850 h 244285"/>
                  <a:gd name="connsiteX11" fmla="*/ 3240 w 418271"/>
                  <a:gd name="connsiteY11" fmla="*/ 238342 h 244285"/>
                  <a:gd name="connsiteX12" fmla="*/ 9183 w 418271"/>
                  <a:gd name="connsiteY12" fmla="*/ 244286 h 244285"/>
                  <a:gd name="connsiteX13" fmla="*/ 38901 w 418271"/>
                  <a:gd name="connsiteY13" fmla="*/ 214568 h 244285"/>
                  <a:gd name="connsiteX14" fmla="*/ 38901 w 418271"/>
                  <a:gd name="connsiteY14" fmla="*/ 214568 h 244285"/>
                  <a:gd name="connsiteX15" fmla="*/ 38901 w 418271"/>
                  <a:gd name="connsiteY15" fmla="*/ 214568 h 24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8271" h="244285">
                    <a:moveTo>
                      <a:pt x="38901" y="214568"/>
                    </a:moveTo>
                    <a:cubicBezTo>
                      <a:pt x="27014" y="220511"/>
                      <a:pt x="15127" y="226455"/>
                      <a:pt x="3240" y="232398"/>
                    </a:cubicBezTo>
                    <a:cubicBezTo>
                      <a:pt x="-2704" y="235370"/>
                      <a:pt x="268" y="244286"/>
                      <a:pt x="6211" y="241314"/>
                    </a:cubicBezTo>
                    <a:cubicBezTo>
                      <a:pt x="32958" y="229427"/>
                      <a:pt x="59704" y="214568"/>
                      <a:pt x="86450" y="199709"/>
                    </a:cubicBezTo>
                    <a:cubicBezTo>
                      <a:pt x="113196" y="184850"/>
                      <a:pt x="139943" y="169991"/>
                      <a:pt x="166689" y="155132"/>
                    </a:cubicBezTo>
                    <a:cubicBezTo>
                      <a:pt x="220181" y="125414"/>
                      <a:pt x="273674" y="95696"/>
                      <a:pt x="327166" y="63006"/>
                    </a:cubicBezTo>
                    <a:cubicBezTo>
                      <a:pt x="356884" y="45175"/>
                      <a:pt x="389574" y="30316"/>
                      <a:pt x="416320" y="9513"/>
                    </a:cubicBezTo>
                    <a:cubicBezTo>
                      <a:pt x="419292" y="6542"/>
                      <a:pt x="419292" y="-2374"/>
                      <a:pt x="413348" y="598"/>
                    </a:cubicBezTo>
                    <a:cubicBezTo>
                      <a:pt x="386602" y="12485"/>
                      <a:pt x="359856" y="27344"/>
                      <a:pt x="333110" y="45175"/>
                    </a:cubicBezTo>
                    <a:cubicBezTo>
                      <a:pt x="306363" y="60034"/>
                      <a:pt x="279617" y="74893"/>
                      <a:pt x="252871" y="92724"/>
                    </a:cubicBezTo>
                    <a:cubicBezTo>
                      <a:pt x="199379" y="122442"/>
                      <a:pt x="145886" y="155132"/>
                      <a:pt x="92394" y="184850"/>
                    </a:cubicBezTo>
                    <a:cubicBezTo>
                      <a:pt x="62676" y="202681"/>
                      <a:pt x="29986" y="217539"/>
                      <a:pt x="3240" y="238342"/>
                    </a:cubicBezTo>
                    <a:cubicBezTo>
                      <a:pt x="6211" y="241314"/>
                      <a:pt x="6211" y="241314"/>
                      <a:pt x="9183" y="244286"/>
                    </a:cubicBezTo>
                    <a:cubicBezTo>
                      <a:pt x="18099" y="229427"/>
                      <a:pt x="29986" y="223483"/>
                      <a:pt x="38901" y="214568"/>
                    </a:cubicBezTo>
                    <a:cubicBezTo>
                      <a:pt x="41873" y="214568"/>
                      <a:pt x="41873" y="214568"/>
                      <a:pt x="38901" y="214568"/>
                    </a:cubicBezTo>
                    <a:lnTo>
                      <a:pt x="38901" y="214568"/>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95" name="任意多边形: 形状 94"/>
              <p:cNvSpPr/>
              <p:nvPr/>
            </p:nvSpPr>
            <p:spPr>
              <a:xfrm>
                <a:off x="4943994" y="4047706"/>
                <a:ext cx="437843" cy="265557"/>
              </a:xfrm>
              <a:custGeom>
                <a:avLst/>
                <a:gdLst>
                  <a:gd name="connsiteX0" fmla="*/ 47817 w 437843"/>
                  <a:gd name="connsiteY0" fmla="*/ 232269 h 265557"/>
                  <a:gd name="connsiteX1" fmla="*/ 27014 w 437843"/>
                  <a:gd name="connsiteY1" fmla="*/ 244157 h 265557"/>
                  <a:gd name="connsiteX2" fmla="*/ 3240 w 437843"/>
                  <a:gd name="connsiteY2" fmla="*/ 256044 h 265557"/>
                  <a:gd name="connsiteX3" fmla="*/ 6212 w 437843"/>
                  <a:gd name="connsiteY3" fmla="*/ 264959 h 265557"/>
                  <a:gd name="connsiteX4" fmla="*/ 89422 w 437843"/>
                  <a:gd name="connsiteY4" fmla="*/ 217410 h 265557"/>
                  <a:gd name="connsiteX5" fmla="*/ 172632 w 437843"/>
                  <a:gd name="connsiteY5" fmla="*/ 169862 h 265557"/>
                  <a:gd name="connsiteX6" fmla="*/ 339053 w 437843"/>
                  <a:gd name="connsiteY6" fmla="*/ 71792 h 265557"/>
                  <a:gd name="connsiteX7" fmla="*/ 434151 w 437843"/>
                  <a:gd name="connsiteY7" fmla="*/ 15328 h 265557"/>
                  <a:gd name="connsiteX8" fmla="*/ 425235 w 437843"/>
                  <a:gd name="connsiteY8" fmla="*/ 469 h 265557"/>
                  <a:gd name="connsiteX9" fmla="*/ 339053 w 437843"/>
                  <a:gd name="connsiteY9" fmla="*/ 48018 h 265557"/>
                  <a:gd name="connsiteX10" fmla="*/ 255843 w 437843"/>
                  <a:gd name="connsiteY10" fmla="*/ 98539 h 265557"/>
                  <a:gd name="connsiteX11" fmla="*/ 92394 w 437843"/>
                  <a:gd name="connsiteY11" fmla="*/ 196608 h 265557"/>
                  <a:gd name="connsiteX12" fmla="*/ 268 w 437843"/>
                  <a:gd name="connsiteY12" fmla="*/ 256044 h 265557"/>
                  <a:gd name="connsiteX13" fmla="*/ 6212 w 437843"/>
                  <a:gd name="connsiteY13" fmla="*/ 261987 h 265557"/>
                  <a:gd name="connsiteX14" fmla="*/ 27014 w 437843"/>
                  <a:gd name="connsiteY14" fmla="*/ 244157 h 265557"/>
                  <a:gd name="connsiteX15" fmla="*/ 47817 w 437843"/>
                  <a:gd name="connsiteY15" fmla="*/ 232269 h 265557"/>
                  <a:gd name="connsiteX16" fmla="*/ 47817 w 437843"/>
                  <a:gd name="connsiteY16" fmla="*/ 232269 h 265557"/>
                  <a:gd name="connsiteX17" fmla="*/ 47817 w 437843"/>
                  <a:gd name="connsiteY17" fmla="*/ 232269 h 26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7843" h="265557">
                    <a:moveTo>
                      <a:pt x="47817" y="232269"/>
                    </a:moveTo>
                    <a:cubicBezTo>
                      <a:pt x="41873" y="235241"/>
                      <a:pt x="32958" y="241185"/>
                      <a:pt x="27014" y="244157"/>
                    </a:cubicBezTo>
                    <a:cubicBezTo>
                      <a:pt x="18099" y="247129"/>
                      <a:pt x="12155" y="253072"/>
                      <a:pt x="3240" y="256044"/>
                    </a:cubicBezTo>
                    <a:cubicBezTo>
                      <a:pt x="-2704" y="259016"/>
                      <a:pt x="268" y="267931"/>
                      <a:pt x="6212" y="264959"/>
                    </a:cubicBezTo>
                    <a:cubicBezTo>
                      <a:pt x="35930" y="250100"/>
                      <a:pt x="62676" y="235241"/>
                      <a:pt x="89422" y="217410"/>
                    </a:cubicBezTo>
                    <a:cubicBezTo>
                      <a:pt x="116168" y="202551"/>
                      <a:pt x="145886" y="184721"/>
                      <a:pt x="172632" y="169862"/>
                    </a:cubicBezTo>
                    <a:cubicBezTo>
                      <a:pt x="229097" y="137172"/>
                      <a:pt x="285561" y="104482"/>
                      <a:pt x="339053" y="71792"/>
                    </a:cubicBezTo>
                    <a:cubicBezTo>
                      <a:pt x="371743" y="53961"/>
                      <a:pt x="404433" y="36131"/>
                      <a:pt x="434151" y="15328"/>
                    </a:cubicBezTo>
                    <a:cubicBezTo>
                      <a:pt x="443066" y="9384"/>
                      <a:pt x="434151" y="-2503"/>
                      <a:pt x="425235" y="469"/>
                    </a:cubicBezTo>
                    <a:cubicBezTo>
                      <a:pt x="395517" y="15328"/>
                      <a:pt x="368771" y="33159"/>
                      <a:pt x="339053" y="48018"/>
                    </a:cubicBezTo>
                    <a:cubicBezTo>
                      <a:pt x="312307" y="62877"/>
                      <a:pt x="282589" y="80708"/>
                      <a:pt x="255843" y="98539"/>
                    </a:cubicBezTo>
                    <a:cubicBezTo>
                      <a:pt x="199379" y="131228"/>
                      <a:pt x="145886" y="163918"/>
                      <a:pt x="92394" y="196608"/>
                    </a:cubicBezTo>
                    <a:cubicBezTo>
                      <a:pt x="62676" y="214439"/>
                      <a:pt x="29986" y="232269"/>
                      <a:pt x="268" y="256044"/>
                    </a:cubicBezTo>
                    <a:cubicBezTo>
                      <a:pt x="3240" y="259016"/>
                      <a:pt x="3240" y="259016"/>
                      <a:pt x="6212" y="261987"/>
                    </a:cubicBezTo>
                    <a:cubicBezTo>
                      <a:pt x="12155" y="256044"/>
                      <a:pt x="21071" y="250100"/>
                      <a:pt x="27014" y="244157"/>
                    </a:cubicBezTo>
                    <a:cubicBezTo>
                      <a:pt x="35930" y="241185"/>
                      <a:pt x="41873" y="238213"/>
                      <a:pt x="47817" y="232269"/>
                    </a:cubicBezTo>
                    <a:cubicBezTo>
                      <a:pt x="50789" y="232269"/>
                      <a:pt x="50789" y="229298"/>
                      <a:pt x="47817" y="232269"/>
                    </a:cubicBezTo>
                    <a:lnTo>
                      <a:pt x="47817" y="23226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96" name="任意多边形: 形状 95"/>
              <p:cNvSpPr/>
              <p:nvPr/>
            </p:nvSpPr>
            <p:spPr>
              <a:xfrm>
                <a:off x="5456431" y="4233779"/>
                <a:ext cx="442499" cy="248279"/>
              </a:xfrm>
              <a:custGeom>
                <a:avLst/>
                <a:gdLst>
                  <a:gd name="connsiteX0" fmla="*/ 25726 w 442499"/>
                  <a:gd name="connsiteY0" fmla="*/ 227477 h 248279"/>
                  <a:gd name="connsiteX1" fmla="*/ 4924 w 442499"/>
                  <a:gd name="connsiteY1" fmla="*/ 236392 h 248279"/>
                  <a:gd name="connsiteX2" fmla="*/ 7896 w 442499"/>
                  <a:gd name="connsiteY2" fmla="*/ 245308 h 248279"/>
                  <a:gd name="connsiteX3" fmla="*/ 91106 w 442499"/>
                  <a:gd name="connsiteY3" fmla="*/ 203702 h 248279"/>
                  <a:gd name="connsiteX4" fmla="*/ 174316 w 442499"/>
                  <a:gd name="connsiteY4" fmla="*/ 159125 h 248279"/>
                  <a:gd name="connsiteX5" fmla="*/ 343709 w 442499"/>
                  <a:gd name="connsiteY5" fmla="*/ 66999 h 248279"/>
                  <a:gd name="connsiteX6" fmla="*/ 438807 w 442499"/>
                  <a:gd name="connsiteY6" fmla="*/ 13507 h 248279"/>
                  <a:gd name="connsiteX7" fmla="*/ 429891 w 442499"/>
                  <a:gd name="connsiteY7" fmla="*/ 1620 h 248279"/>
                  <a:gd name="connsiteX8" fmla="*/ 346681 w 442499"/>
                  <a:gd name="connsiteY8" fmla="*/ 46197 h 248279"/>
                  <a:gd name="connsiteX9" fmla="*/ 263471 w 442499"/>
                  <a:gd name="connsiteY9" fmla="*/ 93746 h 248279"/>
                  <a:gd name="connsiteX10" fmla="*/ 97050 w 442499"/>
                  <a:gd name="connsiteY10" fmla="*/ 185872 h 248279"/>
                  <a:gd name="connsiteX11" fmla="*/ 49501 w 442499"/>
                  <a:gd name="connsiteY11" fmla="*/ 212618 h 248279"/>
                  <a:gd name="connsiteX12" fmla="*/ 1952 w 442499"/>
                  <a:gd name="connsiteY12" fmla="*/ 239364 h 248279"/>
                  <a:gd name="connsiteX13" fmla="*/ 4924 w 442499"/>
                  <a:gd name="connsiteY13" fmla="*/ 248279 h 248279"/>
                  <a:gd name="connsiteX14" fmla="*/ 25726 w 442499"/>
                  <a:gd name="connsiteY14" fmla="*/ 233420 h 248279"/>
                  <a:gd name="connsiteX15" fmla="*/ 25726 w 442499"/>
                  <a:gd name="connsiteY15" fmla="*/ 227477 h 248279"/>
                  <a:gd name="connsiteX16" fmla="*/ 25726 w 442499"/>
                  <a:gd name="connsiteY16" fmla="*/ 227477 h 24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499" h="248279">
                    <a:moveTo>
                      <a:pt x="25726" y="227477"/>
                    </a:moveTo>
                    <a:cubicBezTo>
                      <a:pt x="19783" y="233420"/>
                      <a:pt x="13839" y="236392"/>
                      <a:pt x="4924" y="236392"/>
                    </a:cubicBezTo>
                    <a:cubicBezTo>
                      <a:pt x="4924" y="239364"/>
                      <a:pt x="7896" y="242336"/>
                      <a:pt x="7896" y="245308"/>
                    </a:cubicBezTo>
                    <a:cubicBezTo>
                      <a:pt x="37614" y="233420"/>
                      <a:pt x="64360" y="215590"/>
                      <a:pt x="91106" y="203702"/>
                    </a:cubicBezTo>
                    <a:cubicBezTo>
                      <a:pt x="117852" y="188843"/>
                      <a:pt x="147570" y="173984"/>
                      <a:pt x="174316" y="159125"/>
                    </a:cubicBezTo>
                    <a:cubicBezTo>
                      <a:pt x="230781" y="129407"/>
                      <a:pt x="287245" y="96718"/>
                      <a:pt x="343709" y="66999"/>
                    </a:cubicBezTo>
                    <a:cubicBezTo>
                      <a:pt x="376399" y="49169"/>
                      <a:pt x="409089" y="34310"/>
                      <a:pt x="438807" y="13507"/>
                    </a:cubicBezTo>
                    <a:cubicBezTo>
                      <a:pt x="447722" y="7564"/>
                      <a:pt x="438807" y="-4324"/>
                      <a:pt x="429891" y="1620"/>
                    </a:cubicBezTo>
                    <a:cubicBezTo>
                      <a:pt x="400173" y="16479"/>
                      <a:pt x="373427" y="31338"/>
                      <a:pt x="346681" y="46197"/>
                    </a:cubicBezTo>
                    <a:cubicBezTo>
                      <a:pt x="319935" y="61056"/>
                      <a:pt x="290217" y="75915"/>
                      <a:pt x="263471" y="93746"/>
                    </a:cubicBezTo>
                    <a:cubicBezTo>
                      <a:pt x="207006" y="123464"/>
                      <a:pt x="153514" y="156154"/>
                      <a:pt x="97050" y="185872"/>
                    </a:cubicBezTo>
                    <a:cubicBezTo>
                      <a:pt x="82191" y="194787"/>
                      <a:pt x="67332" y="203702"/>
                      <a:pt x="49501" y="212618"/>
                    </a:cubicBezTo>
                    <a:cubicBezTo>
                      <a:pt x="34642" y="221533"/>
                      <a:pt x="16811" y="230449"/>
                      <a:pt x="1952" y="239364"/>
                    </a:cubicBezTo>
                    <a:cubicBezTo>
                      <a:pt x="-1020" y="242336"/>
                      <a:pt x="-1020" y="248279"/>
                      <a:pt x="4924" y="248279"/>
                    </a:cubicBezTo>
                    <a:cubicBezTo>
                      <a:pt x="13839" y="245308"/>
                      <a:pt x="19783" y="239364"/>
                      <a:pt x="25726" y="233420"/>
                    </a:cubicBezTo>
                    <a:cubicBezTo>
                      <a:pt x="31670" y="230449"/>
                      <a:pt x="28698" y="227477"/>
                      <a:pt x="25726" y="227477"/>
                    </a:cubicBezTo>
                    <a:lnTo>
                      <a:pt x="25726" y="22747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97" name="任意多边形: 形状 96"/>
              <p:cNvSpPr/>
              <p:nvPr/>
            </p:nvSpPr>
            <p:spPr>
              <a:xfrm>
                <a:off x="5541326" y="4252760"/>
                <a:ext cx="402182" cy="221192"/>
              </a:xfrm>
              <a:custGeom>
                <a:avLst/>
                <a:gdLst>
                  <a:gd name="connsiteX0" fmla="*/ 6212 w 402182"/>
                  <a:gd name="connsiteY0" fmla="*/ 220382 h 221192"/>
                  <a:gd name="connsiteX1" fmla="*/ 157773 w 402182"/>
                  <a:gd name="connsiteY1" fmla="*/ 140144 h 221192"/>
                  <a:gd name="connsiteX2" fmla="*/ 312307 w 402182"/>
                  <a:gd name="connsiteY2" fmla="*/ 59905 h 221192"/>
                  <a:gd name="connsiteX3" fmla="*/ 398489 w 402182"/>
                  <a:gd name="connsiteY3" fmla="*/ 15328 h 221192"/>
                  <a:gd name="connsiteX4" fmla="*/ 389574 w 402182"/>
                  <a:gd name="connsiteY4" fmla="*/ 469 h 221192"/>
                  <a:gd name="connsiteX5" fmla="*/ 238012 w 402182"/>
                  <a:gd name="connsiteY5" fmla="*/ 80708 h 221192"/>
                  <a:gd name="connsiteX6" fmla="*/ 86450 w 402182"/>
                  <a:gd name="connsiteY6" fmla="*/ 163918 h 221192"/>
                  <a:gd name="connsiteX7" fmla="*/ 3240 w 402182"/>
                  <a:gd name="connsiteY7" fmla="*/ 214439 h 221192"/>
                  <a:gd name="connsiteX8" fmla="*/ 6212 w 402182"/>
                  <a:gd name="connsiteY8" fmla="*/ 220382 h 221192"/>
                  <a:gd name="connsiteX9" fmla="*/ 6212 w 402182"/>
                  <a:gd name="connsiteY9" fmla="*/ 220382 h 22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182" h="221192">
                    <a:moveTo>
                      <a:pt x="6212" y="220382"/>
                    </a:moveTo>
                    <a:cubicBezTo>
                      <a:pt x="56732" y="196608"/>
                      <a:pt x="107253" y="166890"/>
                      <a:pt x="157773" y="140144"/>
                    </a:cubicBezTo>
                    <a:cubicBezTo>
                      <a:pt x="208294" y="113398"/>
                      <a:pt x="258815" y="86651"/>
                      <a:pt x="312307" y="59905"/>
                    </a:cubicBezTo>
                    <a:cubicBezTo>
                      <a:pt x="342025" y="45046"/>
                      <a:pt x="368771" y="30187"/>
                      <a:pt x="398489" y="15328"/>
                    </a:cubicBezTo>
                    <a:cubicBezTo>
                      <a:pt x="407405" y="9384"/>
                      <a:pt x="398489" y="-2503"/>
                      <a:pt x="389574" y="469"/>
                    </a:cubicBezTo>
                    <a:cubicBezTo>
                      <a:pt x="339053" y="24244"/>
                      <a:pt x="288533" y="53962"/>
                      <a:pt x="238012" y="80708"/>
                    </a:cubicBezTo>
                    <a:cubicBezTo>
                      <a:pt x="187491" y="107454"/>
                      <a:pt x="136971" y="137172"/>
                      <a:pt x="86450" y="163918"/>
                    </a:cubicBezTo>
                    <a:cubicBezTo>
                      <a:pt x="56732" y="178777"/>
                      <a:pt x="29986" y="196608"/>
                      <a:pt x="3240" y="214439"/>
                    </a:cubicBezTo>
                    <a:cubicBezTo>
                      <a:pt x="-2704" y="217410"/>
                      <a:pt x="268" y="223354"/>
                      <a:pt x="6212" y="220382"/>
                    </a:cubicBezTo>
                    <a:lnTo>
                      <a:pt x="6212" y="22038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98" name="任意多边形: 形状 97"/>
              <p:cNvSpPr/>
              <p:nvPr/>
            </p:nvSpPr>
            <p:spPr>
              <a:xfrm>
                <a:off x="5587912" y="4297337"/>
                <a:ext cx="355596" cy="205523"/>
              </a:xfrm>
              <a:custGeom>
                <a:avLst/>
                <a:gdLst>
                  <a:gd name="connsiteX0" fmla="*/ 4203 w 355596"/>
                  <a:gd name="connsiteY0" fmla="*/ 205523 h 205523"/>
                  <a:gd name="connsiteX1" fmla="*/ 274637 w 355596"/>
                  <a:gd name="connsiteY1" fmla="*/ 56933 h 205523"/>
                  <a:gd name="connsiteX2" fmla="*/ 351903 w 355596"/>
                  <a:gd name="connsiteY2" fmla="*/ 15328 h 205523"/>
                  <a:gd name="connsiteX3" fmla="*/ 342988 w 355596"/>
                  <a:gd name="connsiteY3" fmla="*/ 469 h 205523"/>
                  <a:gd name="connsiteX4" fmla="*/ 209257 w 355596"/>
                  <a:gd name="connsiteY4" fmla="*/ 74764 h 205523"/>
                  <a:gd name="connsiteX5" fmla="*/ 75526 w 355596"/>
                  <a:gd name="connsiteY5" fmla="*/ 152031 h 205523"/>
                  <a:gd name="connsiteX6" fmla="*/ 1231 w 355596"/>
                  <a:gd name="connsiteY6" fmla="*/ 196608 h 205523"/>
                  <a:gd name="connsiteX7" fmla="*/ 4203 w 355596"/>
                  <a:gd name="connsiteY7" fmla="*/ 205523 h 205523"/>
                  <a:gd name="connsiteX8" fmla="*/ 4203 w 355596"/>
                  <a:gd name="connsiteY8" fmla="*/ 205523 h 2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596" h="205523">
                    <a:moveTo>
                      <a:pt x="4203" y="205523"/>
                    </a:moveTo>
                    <a:cubicBezTo>
                      <a:pt x="96329" y="157975"/>
                      <a:pt x="185483" y="107454"/>
                      <a:pt x="274637" y="56933"/>
                    </a:cubicBezTo>
                    <a:cubicBezTo>
                      <a:pt x="301383" y="42074"/>
                      <a:pt x="325157" y="30187"/>
                      <a:pt x="351903" y="15328"/>
                    </a:cubicBezTo>
                    <a:cubicBezTo>
                      <a:pt x="360819" y="9385"/>
                      <a:pt x="351903" y="-2503"/>
                      <a:pt x="342988" y="469"/>
                    </a:cubicBezTo>
                    <a:cubicBezTo>
                      <a:pt x="298411" y="24243"/>
                      <a:pt x="253834" y="50990"/>
                      <a:pt x="209257" y="74764"/>
                    </a:cubicBezTo>
                    <a:cubicBezTo>
                      <a:pt x="164680" y="101510"/>
                      <a:pt x="120103" y="125285"/>
                      <a:pt x="75526" y="152031"/>
                    </a:cubicBezTo>
                    <a:cubicBezTo>
                      <a:pt x="51752" y="166890"/>
                      <a:pt x="25005" y="181749"/>
                      <a:pt x="1231" y="196608"/>
                    </a:cubicBezTo>
                    <a:cubicBezTo>
                      <a:pt x="-1741" y="199580"/>
                      <a:pt x="1231" y="205523"/>
                      <a:pt x="4203" y="205523"/>
                    </a:cubicBezTo>
                    <a:lnTo>
                      <a:pt x="4203" y="20552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99" name="任意多边形: 形状 98"/>
              <p:cNvSpPr/>
              <p:nvPr/>
            </p:nvSpPr>
            <p:spPr>
              <a:xfrm>
                <a:off x="5630480" y="4332999"/>
                <a:ext cx="357004" cy="200389"/>
              </a:xfrm>
              <a:custGeom>
                <a:avLst/>
                <a:gdLst>
                  <a:gd name="connsiteX0" fmla="*/ 6212 w 357004"/>
                  <a:gd name="connsiteY0" fmla="*/ 199579 h 200389"/>
                  <a:gd name="connsiteX1" fmla="*/ 276645 w 357004"/>
                  <a:gd name="connsiteY1" fmla="*/ 56933 h 200389"/>
                  <a:gd name="connsiteX2" fmla="*/ 315279 w 357004"/>
                  <a:gd name="connsiteY2" fmla="*/ 36131 h 200389"/>
                  <a:gd name="connsiteX3" fmla="*/ 353912 w 357004"/>
                  <a:gd name="connsiteY3" fmla="*/ 15328 h 200389"/>
                  <a:gd name="connsiteX4" fmla="*/ 347969 w 357004"/>
                  <a:gd name="connsiteY4" fmla="*/ 469 h 200389"/>
                  <a:gd name="connsiteX5" fmla="*/ 315279 w 357004"/>
                  <a:gd name="connsiteY5" fmla="*/ 18300 h 200389"/>
                  <a:gd name="connsiteX6" fmla="*/ 282589 w 357004"/>
                  <a:gd name="connsiteY6" fmla="*/ 36131 h 200389"/>
                  <a:gd name="connsiteX7" fmla="*/ 214238 w 357004"/>
                  <a:gd name="connsiteY7" fmla="*/ 74764 h 200389"/>
                  <a:gd name="connsiteX8" fmla="*/ 77535 w 357004"/>
                  <a:gd name="connsiteY8" fmla="*/ 149059 h 200389"/>
                  <a:gd name="connsiteX9" fmla="*/ 3240 w 357004"/>
                  <a:gd name="connsiteY9" fmla="*/ 193636 h 200389"/>
                  <a:gd name="connsiteX10" fmla="*/ 6212 w 357004"/>
                  <a:gd name="connsiteY10" fmla="*/ 199579 h 200389"/>
                  <a:gd name="connsiteX11" fmla="*/ 6212 w 357004"/>
                  <a:gd name="connsiteY11" fmla="*/ 199579 h 20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004" h="200389">
                    <a:moveTo>
                      <a:pt x="6212" y="199579"/>
                    </a:moveTo>
                    <a:cubicBezTo>
                      <a:pt x="98337" y="155003"/>
                      <a:pt x="187491" y="104482"/>
                      <a:pt x="276645" y="56933"/>
                    </a:cubicBezTo>
                    <a:cubicBezTo>
                      <a:pt x="288533" y="50989"/>
                      <a:pt x="300420" y="42074"/>
                      <a:pt x="315279" y="36131"/>
                    </a:cubicBezTo>
                    <a:cubicBezTo>
                      <a:pt x="327166" y="30187"/>
                      <a:pt x="342025" y="24244"/>
                      <a:pt x="353912" y="15328"/>
                    </a:cubicBezTo>
                    <a:cubicBezTo>
                      <a:pt x="359856" y="9384"/>
                      <a:pt x="356884" y="-2503"/>
                      <a:pt x="347969" y="469"/>
                    </a:cubicBezTo>
                    <a:cubicBezTo>
                      <a:pt x="336081" y="6413"/>
                      <a:pt x="327166" y="12356"/>
                      <a:pt x="315279" y="18300"/>
                    </a:cubicBezTo>
                    <a:cubicBezTo>
                      <a:pt x="303392" y="24244"/>
                      <a:pt x="291505" y="30187"/>
                      <a:pt x="282589" y="36131"/>
                    </a:cubicBezTo>
                    <a:cubicBezTo>
                      <a:pt x="258815" y="48018"/>
                      <a:pt x="238012" y="59905"/>
                      <a:pt x="214238" y="74764"/>
                    </a:cubicBezTo>
                    <a:cubicBezTo>
                      <a:pt x="169661" y="98539"/>
                      <a:pt x="125084" y="125284"/>
                      <a:pt x="77535" y="149059"/>
                    </a:cubicBezTo>
                    <a:cubicBezTo>
                      <a:pt x="50789" y="163918"/>
                      <a:pt x="27014" y="178777"/>
                      <a:pt x="3240" y="193636"/>
                    </a:cubicBezTo>
                    <a:cubicBezTo>
                      <a:pt x="-2704" y="196608"/>
                      <a:pt x="268" y="202551"/>
                      <a:pt x="6212" y="199579"/>
                    </a:cubicBezTo>
                    <a:lnTo>
                      <a:pt x="6212" y="19957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00" name="任意多边形: 形状 99"/>
              <p:cNvSpPr/>
              <p:nvPr/>
            </p:nvSpPr>
            <p:spPr>
              <a:xfrm>
                <a:off x="5496296" y="4217568"/>
                <a:ext cx="15580" cy="43833"/>
              </a:xfrm>
              <a:custGeom>
                <a:avLst/>
                <a:gdLst>
                  <a:gd name="connsiteX0" fmla="*/ 12608 w 15580"/>
                  <a:gd name="connsiteY0" fmla="*/ 0 h 43833"/>
                  <a:gd name="connsiteX1" fmla="*/ 3693 w 15580"/>
                  <a:gd name="connsiteY1" fmla="*/ 41605 h 43833"/>
                  <a:gd name="connsiteX2" fmla="*/ 9636 w 15580"/>
                  <a:gd name="connsiteY2" fmla="*/ 41605 h 43833"/>
                  <a:gd name="connsiteX3" fmla="*/ 9636 w 15580"/>
                  <a:gd name="connsiteY3" fmla="*/ 23774 h 43833"/>
                  <a:gd name="connsiteX4" fmla="*/ 15580 w 15580"/>
                  <a:gd name="connsiteY4" fmla="*/ 5943 h 43833"/>
                  <a:gd name="connsiteX5" fmla="*/ 12608 w 15580"/>
                  <a:gd name="connsiteY5" fmla="*/ 0 h 43833"/>
                  <a:gd name="connsiteX6" fmla="*/ 12608 w 15580"/>
                  <a:gd name="connsiteY6" fmla="*/ 0 h 4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0" h="43833">
                    <a:moveTo>
                      <a:pt x="12608" y="0"/>
                    </a:moveTo>
                    <a:cubicBezTo>
                      <a:pt x="3693" y="8915"/>
                      <a:pt x="-5222" y="29718"/>
                      <a:pt x="3693" y="41605"/>
                    </a:cubicBezTo>
                    <a:cubicBezTo>
                      <a:pt x="6665" y="44577"/>
                      <a:pt x="9636" y="44577"/>
                      <a:pt x="9636" y="41605"/>
                    </a:cubicBezTo>
                    <a:cubicBezTo>
                      <a:pt x="9636" y="35662"/>
                      <a:pt x="9636" y="29718"/>
                      <a:pt x="9636" y="23774"/>
                    </a:cubicBezTo>
                    <a:cubicBezTo>
                      <a:pt x="9636" y="17831"/>
                      <a:pt x="12608" y="11887"/>
                      <a:pt x="15580" y="5943"/>
                    </a:cubicBezTo>
                    <a:cubicBezTo>
                      <a:pt x="15580" y="2972"/>
                      <a:pt x="12608" y="0"/>
                      <a:pt x="12608" y="0"/>
                    </a:cubicBezTo>
                    <a:lnTo>
                      <a:pt x="12608" y="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01" name="任意多边形: 形状 100"/>
              <p:cNvSpPr/>
              <p:nvPr/>
            </p:nvSpPr>
            <p:spPr>
              <a:xfrm>
                <a:off x="5517360" y="4185307"/>
                <a:ext cx="26194" cy="67179"/>
              </a:xfrm>
              <a:custGeom>
                <a:avLst/>
                <a:gdLst>
                  <a:gd name="connsiteX0" fmla="*/ 15319 w 26194"/>
                  <a:gd name="connsiteY0" fmla="*/ 2543 h 67179"/>
                  <a:gd name="connsiteX1" fmla="*/ 3431 w 26194"/>
                  <a:gd name="connsiteY1" fmla="*/ 35233 h 67179"/>
                  <a:gd name="connsiteX2" fmla="*/ 3431 w 26194"/>
                  <a:gd name="connsiteY2" fmla="*/ 64951 h 67179"/>
                  <a:gd name="connsiteX3" fmla="*/ 9375 w 26194"/>
                  <a:gd name="connsiteY3" fmla="*/ 64951 h 67179"/>
                  <a:gd name="connsiteX4" fmla="*/ 12347 w 26194"/>
                  <a:gd name="connsiteY4" fmla="*/ 53064 h 67179"/>
                  <a:gd name="connsiteX5" fmla="*/ 15319 w 26194"/>
                  <a:gd name="connsiteY5" fmla="*/ 35233 h 67179"/>
                  <a:gd name="connsiteX6" fmla="*/ 24234 w 26194"/>
                  <a:gd name="connsiteY6" fmla="*/ 5515 h 67179"/>
                  <a:gd name="connsiteX7" fmla="*/ 15319 w 26194"/>
                  <a:gd name="connsiteY7" fmla="*/ 2543 h 67179"/>
                  <a:gd name="connsiteX8" fmla="*/ 15319 w 26194"/>
                  <a:gd name="connsiteY8" fmla="*/ 2543 h 6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94" h="67179">
                    <a:moveTo>
                      <a:pt x="15319" y="2543"/>
                    </a:moveTo>
                    <a:cubicBezTo>
                      <a:pt x="9375" y="14430"/>
                      <a:pt x="6403" y="23346"/>
                      <a:pt x="3431" y="35233"/>
                    </a:cubicBezTo>
                    <a:cubicBezTo>
                      <a:pt x="460" y="44148"/>
                      <a:pt x="-2512" y="59007"/>
                      <a:pt x="3431" y="64951"/>
                    </a:cubicBezTo>
                    <a:cubicBezTo>
                      <a:pt x="6403" y="67923"/>
                      <a:pt x="6403" y="67923"/>
                      <a:pt x="9375" y="64951"/>
                    </a:cubicBezTo>
                    <a:cubicBezTo>
                      <a:pt x="12347" y="61979"/>
                      <a:pt x="12347" y="59007"/>
                      <a:pt x="12347" y="53064"/>
                    </a:cubicBezTo>
                    <a:cubicBezTo>
                      <a:pt x="12347" y="47120"/>
                      <a:pt x="12347" y="41177"/>
                      <a:pt x="15319" y="35233"/>
                    </a:cubicBezTo>
                    <a:cubicBezTo>
                      <a:pt x="18291" y="23346"/>
                      <a:pt x="21262" y="14430"/>
                      <a:pt x="24234" y="5515"/>
                    </a:cubicBezTo>
                    <a:cubicBezTo>
                      <a:pt x="30178" y="2543"/>
                      <a:pt x="21262" y="-3400"/>
                      <a:pt x="15319" y="2543"/>
                    </a:cubicBezTo>
                    <a:lnTo>
                      <a:pt x="15319" y="254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02" name="任意多边形: 形状 101"/>
              <p:cNvSpPr/>
              <p:nvPr/>
            </p:nvSpPr>
            <p:spPr>
              <a:xfrm>
                <a:off x="5547078" y="4161683"/>
                <a:ext cx="27804" cy="75944"/>
              </a:xfrm>
              <a:custGeom>
                <a:avLst/>
                <a:gdLst>
                  <a:gd name="connsiteX0" fmla="*/ 18291 w 27804"/>
                  <a:gd name="connsiteY0" fmla="*/ 2392 h 75944"/>
                  <a:gd name="connsiteX1" fmla="*/ 3432 w 27804"/>
                  <a:gd name="connsiteY1" fmla="*/ 38054 h 75944"/>
                  <a:gd name="connsiteX2" fmla="*/ 3432 w 27804"/>
                  <a:gd name="connsiteY2" fmla="*/ 73716 h 75944"/>
                  <a:gd name="connsiteX3" fmla="*/ 9375 w 27804"/>
                  <a:gd name="connsiteY3" fmla="*/ 73716 h 75944"/>
                  <a:gd name="connsiteX4" fmla="*/ 15319 w 27804"/>
                  <a:gd name="connsiteY4" fmla="*/ 43998 h 75944"/>
                  <a:gd name="connsiteX5" fmla="*/ 27206 w 27804"/>
                  <a:gd name="connsiteY5" fmla="*/ 11308 h 75944"/>
                  <a:gd name="connsiteX6" fmla="*/ 18291 w 27804"/>
                  <a:gd name="connsiteY6" fmla="*/ 2392 h 75944"/>
                  <a:gd name="connsiteX7" fmla="*/ 18291 w 27804"/>
                  <a:gd name="connsiteY7" fmla="*/ 2392 h 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4" h="75944">
                    <a:moveTo>
                      <a:pt x="18291" y="2392"/>
                    </a:moveTo>
                    <a:cubicBezTo>
                      <a:pt x="12347" y="14280"/>
                      <a:pt x="6403" y="26167"/>
                      <a:pt x="3432" y="38054"/>
                    </a:cubicBezTo>
                    <a:cubicBezTo>
                      <a:pt x="460" y="49941"/>
                      <a:pt x="-2512" y="61828"/>
                      <a:pt x="3432" y="73716"/>
                    </a:cubicBezTo>
                    <a:cubicBezTo>
                      <a:pt x="3432" y="76687"/>
                      <a:pt x="9375" y="76687"/>
                      <a:pt x="9375" y="73716"/>
                    </a:cubicBezTo>
                    <a:cubicBezTo>
                      <a:pt x="15319" y="64800"/>
                      <a:pt x="12347" y="52913"/>
                      <a:pt x="15319" y="43998"/>
                    </a:cubicBezTo>
                    <a:cubicBezTo>
                      <a:pt x="18291" y="32111"/>
                      <a:pt x="21262" y="20223"/>
                      <a:pt x="27206" y="11308"/>
                    </a:cubicBezTo>
                    <a:cubicBezTo>
                      <a:pt x="30178" y="2392"/>
                      <a:pt x="21262" y="-3551"/>
                      <a:pt x="18291" y="2392"/>
                    </a:cubicBezTo>
                    <a:lnTo>
                      <a:pt x="18291" y="239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03" name="任意多边形: 形状 102"/>
              <p:cNvSpPr/>
              <p:nvPr/>
            </p:nvSpPr>
            <p:spPr>
              <a:xfrm>
                <a:off x="5582456" y="4137909"/>
                <a:ext cx="34022" cy="84859"/>
              </a:xfrm>
              <a:custGeom>
                <a:avLst/>
                <a:gdLst>
                  <a:gd name="connsiteX0" fmla="*/ 21545 w 34022"/>
                  <a:gd name="connsiteY0" fmla="*/ 2392 h 84859"/>
                  <a:gd name="connsiteX1" fmla="*/ 3715 w 34022"/>
                  <a:gd name="connsiteY1" fmla="*/ 41026 h 84859"/>
                  <a:gd name="connsiteX2" fmla="*/ 743 w 34022"/>
                  <a:gd name="connsiteY2" fmla="*/ 61828 h 84859"/>
                  <a:gd name="connsiteX3" fmla="*/ 3715 w 34022"/>
                  <a:gd name="connsiteY3" fmla="*/ 82631 h 84859"/>
                  <a:gd name="connsiteX4" fmla="*/ 15602 w 34022"/>
                  <a:gd name="connsiteY4" fmla="*/ 82631 h 84859"/>
                  <a:gd name="connsiteX5" fmla="*/ 18574 w 34022"/>
                  <a:gd name="connsiteY5" fmla="*/ 67772 h 84859"/>
                  <a:gd name="connsiteX6" fmla="*/ 21545 w 34022"/>
                  <a:gd name="connsiteY6" fmla="*/ 46970 h 84859"/>
                  <a:gd name="connsiteX7" fmla="*/ 33433 w 34022"/>
                  <a:gd name="connsiteY7" fmla="*/ 11308 h 84859"/>
                  <a:gd name="connsiteX8" fmla="*/ 21545 w 34022"/>
                  <a:gd name="connsiteY8" fmla="*/ 2392 h 84859"/>
                  <a:gd name="connsiteX9" fmla="*/ 21545 w 34022"/>
                  <a:gd name="connsiteY9" fmla="*/ 2392 h 8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22" h="84859">
                    <a:moveTo>
                      <a:pt x="21545" y="2392"/>
                    </a:moveTo>
                    <a:cubicBezTo>
                      <a:pt x="15602" y="14280"/>
                      <a:pt x="9658" y="26167"/>
                      <a:pt x="3715" y="41026"/>
                    </a:cubicBezTo>
                    <a:cubicBezTo>
                      <a:pt x="743" y="46970"/>
                      <a:pt x="743" y="52913"/>
                      <a:pt x="743" y="61828"/>
                    </a:cubicBezTo>
                    <a:cubicBezTo>
                      <a:pt x="743" y="67772"/>
                      <a:pt x="-2229" y="76687"/>
                      <a:pt x="3715" y="82631"/>
                    </a:cubicBezTo>
                    <a:cubicBezTo>
                      <a:pt x="6687" y="85603"/>
                      <a:pt x="12630" y="85603"/>
                      <a:pt x="15602" y="82631"/>
                    </a:cubicBezTo>
                    <a:cubicBezTo>
                      <a:pt x="18574" y="76687"/>
                      <a:pt x="18574" y="73716"/>
                      <a:pt x="18574" y="67772"/>
                    </a:cubicBezTo>
                    <a:cubicBezTo>
                      <a:pt x="18574" y="61828"/>
                      <a:pt x="21545" y="55885"/>
                      <a:pt x="21545" y="46970"/>
                    </a:cubicBezTo>
                    <a:cubicBezTo>
                      <a:pt x="24517" y="35082"/>
                      <a:pt x="27489" y="23195"/>
                      <a:pt x="33433" y="11308"/>
                    </a:cubicBezTo>
                    <a:cubicBezTo>
                      <a:pt x="36405" y="2392"/>
                      <a:pt x="27489" y="-3551"/>
                      <a:pt x="21545" y="2392"/>
                    </a:cubicBezTo>
                    <a:lnTo>
                      <a:pt x="21545" y="239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04" name="任意多边形: 形状 103"/>
              <p:cNvSpPr/>
              <p:nvPr/>
            </p:nvSpPr>
            <p:spPr>
              <a:xfrm>
                <a:off x="5615889" y="4101984"/>
                <a:ext cx="35661" cy="84124"/>
              </a:xfrm>
              <a:custGeom>
                <a:avLst/>
                <a:gdLst>
                  <a:gd name="connsiteX0" fmla="*/ 20803 w 35661"/>
                  <a:gd name="connsiteY0" fmla="*/ 5627 h 84124"/>
                  <a:gd name="connsiteX1" fmla="*/ 8916 w 35661"/>
                  <a:gd name="connsiteY1" fmla="*/ 44260 h 84124"/>
                  <a:gd name="connsiteX2" fmla="*/ 2972 w 35661"/>
                  <a:gd name="connsiteY2" fmla="*/ 62091 h 84124"/>
                  <a:gd name="connsiteX3" fmla="*/ 0 w 35661"/>
                  <a:gd name="connsiteY3" fmla="*/ 79922 h 84124"/>
                  <a:gd name="connsiteX4" fmla="*/ 8916 w 35661"/>
                  <a:gd name="connsiteY4" fmla="*/ 82894 h 84124"/>
                  <a:gd name="connsiteX5" fmla="*/ 23775 w 35661"/>
                  <a:gd name="connsiteY5" fmla="*/ 47232 h 84124"/>
                  <a:gd name="connsiteX6" fmla="*/ 35662 w 35661"/>
                  <a:gd name="connsiteY6" fmla="*/ 5627 h 84124"/>
                  <a:gd name="connsiteX7" fmla="*/ 20803 w 35661"/>
                  <a:gd name="connsiteY7" fmla="*/ 5627 h 84124"/>
                  <a:gd name="connsiteX8" fmla="*/ 20803 w 35661"/>
                  <a:gd name="connsiteY8" fmla="*/ 5627 h 8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61" h="84124">
                    <a:moveTo>
                      <a:pt x="20803" y="5627"/>
                    </a:moveTo>
                    <a:cubicBezTo>
                      <a:pt x="17831" y="17514"/>
                      <a:pt x="11887" y="32373"/>
                      <a:pt x="8916" y="44260"/>
                    </a:cubicBezTo>
                    <a:cubicBezTo>
                      <a:pt x="5944" y="50204"/>
                      <a:pt x="5944" y="56148"/>
                      <a:pt x="2972" y="62091"/>
                    </a:cubicBezTo>
                    <a:cubicBezTo>
                      <a:pt x="0" y="68035"/>
                      <a:pt x="0" y="73978"/>
                      <a:pt x="0" y="79922"/>
                    </a:cubicBezTo>
                    <a:cubicBezTo>
                      <a:pt x="0" y="82894"/>
                      <a:pt x="5944" y="85865"/>
                      <a:pt x="8916" y="82894"/>
                    </a:cubicBezTo>
                    <a:cubicBezTo>
                      <a:pt x="17831" y="76950"/>
                      <a:pt x="20803" y="59119"/>
                      <a:pt x="23775" y="47232"/>
                    </a:cubicBezTo>
                    <a:cubicBezTo>
                      <a:pt x="26746" y="32373"/>
                      <a:pt x="32690" y="20486"/>
                      <a:pt x="35662" y="5627"/>
                    </a:cubicBezTo>
                    <a:cubicBezTo>
                      <a:pt x="35662" y="-317"/>
                      <a:pt x="23775" y="-3289"/>
                      <a:pt x="20803" y="5627"/>
                    </a:cubicBezTo>
                    <a:lnTo>
                      <a:pt x="20803" y="562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05" name="任意多边形: 形状 104"/>
              <p:cNvSpPr/>
              <p:nvPr/>
            </p:nvSpPr>
            <p:spPr>
              <a:xfrm>
                <a:off x="5654522" y="4077172"/>
                <a:ext cx="27219" cy="71301"/>
              </a:xfrm>
              <a:custGeom>
                <a:avLst/>
                <a:gdLst>
                  <a:gd name="connsiteX0" fmla="*/ 14859 w 27219"/>
                  <a:gd name="connsiteY0" fmla="*/ 3693 h 71301"/>
                  <a:gd name="connsiteX1" fmla="*/ 2972 w 27219"/>
                  <a:gd name="connsiteY1" fmla="*/ 36383 h 71301"/>
                  <a:gd name="connsiteX2" fmla="*/ 5944 w 27219"/>
                  <a:gd name="connsiteY2" fmla="*/ 69073 h 71301"/>
                  <a:gd name="connsiteX3" fmla="*/ 14859 w 27219"/>
                  <a:gd name="connsiteY3" fmla="*/ 69073 h 71301"/>
                  <a:gd name="connsiteX4" fmla="*/ 17831 w 27219"/>
                  <a:gd name="connsiteY4" fmla="*/ 57185 h 71301"/>
                  <a:gd name="connsiteX5" fmla="*/ 17831 w 27219"/>
                  <a:gd name="connsiteY5" fmla="*/ 42326 h 71301"/>
                  <a:gd name="connsiteX6" fmla="*/ 26746 w 27219"/>
                  <a:gd name="connsiteY6" fmla="*/ 12608 h 71301"/>
                  <a:gd name="connsiteX7" fmla="*/ 14859 w 27219"/>
                  <a:gd name="connsiteY7" fmla="*/ 3693 h 71301"/>
                  <a:gd name="connsiteX8" fmla="*/ 14859 w 27219"/>
                  <a:gd name="connsiteY8" fmla="*/ 3693 h 7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19" h="71301">
                    <a:moveTo>
                      <a:pt x="14859" y="3693"/>
                    </a:moveTo>
                    <a:cubicBezTo>
                      <a:pt x="8915" y="15580"/>
                      <a:pt x="5944" y="24495"/>
                      <a:pt x="2972" y="36383"/>
                    </a:cubicBezTo>
                    <a:cubicBezTo>
                      <a:pt x="0" y="45298"/>
                      <a:pt x="-2972" y="60157"/>
                      <a:pt x="5944" y="69073"/>
                    </a:cubicBezTo>
                    <a:cubicBezTo>
                      <a:pt x="8915" y="72044"/>
                      <a:pt x="11887" y="72044"/>
                      <a:pt x="14859" y="69073"/>
                    </a:cubicBezTo>
                    <a:cubicBezTo>
                      <a:pt x="17831" y="66101"/>
                      <a:pt x="17831" y="60157"/>
                      <a:pt x="17831" y="57185"/>
                    </a:cubicBezTo>
                    <a:cubicBezTo>
                      <a:pt x="17831" y="51242"/>
                      <a:pt x="17831" y="45298"/>
                      <a:pt x="17831" y="42326"/>
                    </a:cubicBezTo>
                    <a:cubicBezTo>
                      <a:pt x="20803" y="33411"/>
                      <a:pt x="23774" y="21523"/>
                      <a:pt x="26746" y="12608"/>
                    </a:cubicBezTo>
                    <a:cubicBezTo>
                      <a:pt x="29718" y="3693"/>
                      <a:pt x="17831" y="-5222"/>
                      <a:pt x="14859" y="3693"/>
                    </a:cubicBezTo>
                    <a:lnTo>
                      <a:pt x="14859" y="369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06" name="任意多边形: 形状 105"/>
              <p:cNvSpPr/>
              <p:nvPr/>
            </p:nvSpPr>
            <p:spPr>
              <a:xfrm>
                <a:off x="5683849" y="4048736"/>
                <a:ext cx="33080" cy="89306"/>
              </a:xfrm>
              <a:custGeom>
                <a:avLst/>
                <a:gdLst>
                  <a:gd name="connsiteX0" fmla="*/ 18221 w 33080"/>
                  <a:gd name="connsiteY0" fmla="*/ 5383 h 89306"/>
                  <a:gd name="connsiteX1" fmla="*/ 391 w 33080"/>
                  <a:gd name="connsiteY1" fmla="*/ 79678 h 89306"/>
                  <a:gd name="connsiteX2" fmla="*/ 15250 w 33080"/>
                  <a:gd name="connsiteY2" fmla="*/ 82650 h 89306"/>
                  <a:gd name="connsiteX3" fmla="*/ 33080 w 33080"/>
                  <a:gd name="connsiteY3" fmla="*/ 8355 h 89306"/>
                  <a:gd name="connsiteX4" fmla="*/ 18221 w 33080"/>
                  <a:gd name="connsiteY4" fmla="*/ 5383 h 89306"/>
                  <a:gd name="connsiteX5" fmla="*/ 18221 w 33080"/>
                  <a:gd name="connsiteY5" fmla="*/ 5383 h 8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80" h="89306">
                    <a:moveTo>
                      <a:pt x="18221" y="5383"/>
                    </a:moveTo>
                    <a:cubicBezTo>
                      <a:pt x="12278" y="29157"/>
                      <a:pt x="6334" y="52932"/>
                      <a:pt x="391" y="79678"/>
                    </a:cubicBezTo>
                    <a:cubicBezTo>
                      <a:pt x="-2581" y="88593"/>
                      <a:pt x="12278" y="94537"/>
                      <a:pt x="15250" y="82650"/>
                    </a:cubicBezTo>
                    <a:cubicBezTo>
                      <a:pt x="21193" y="58875"/>
                      <a:pt x="27137" y="32129"/>
                      <a:pt x="33080" y="8355"/>
                    </a:cubicBezTo>
                    <a:cubicBezTo>
                      <a:pt x="33080" y="-560"/>
                      <a:pt x="21193" y="-3532"/>
                      <a:pt x="18221" y="5383"/>
                    </a:cubicBezTo>
                    <a:lnTo>
                      <a:pt x="18221"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07" name="任意多边形: 形状 106"/>
              <p:cNvSpPr/>
              <p:nvPr/>
            </p:nvSpPr>
            <p:spPr>
              <a:xfrm>
                <a:off x="5712637" y="4030905"/>
                <a:ext cx="31511" cy="82649"/>
              </a:xfrm>
              <a:custGeom>
                <a:avLst/>
                <a:gdLst>
                  <a:gd name="connsiteX0" fmla="*/ 19151 w 31511"/>
                  <a:gd name="connsiteY0" fmla="*/ 5383 h 82649"/>
                  <a:gd name="connsiteX1" fmla="*/ 7264 w 31511"/>
                  <a:gd name="connsiteY1" fmla="*/ 44016 h 82649"/>
                  <a:gd name="connsiteX2" fmla="*/ 1321 w 31511"/>
                  <a:gd name="connsiteY2" fmla="*/ 64819 h 82649"/>
                  <a:gd name="connsiteX3" fmla="*/ 1321 w 31511"/>
                  <a:gd name="connsiteY3" fmla="*/ 79678 h 82649"/>
                  <a:gd name="connsiteX4" fmla="*/ 7264 w 31511"/>
                  <a:gd name="connsiteY4" fmla="*/ 82650 h 82649"/>
                  <a:gd name="connsiteX5" fmla="*/ 16180 w 31511"/>
                  <a:gd name="connsiteY5" fmla="*/ 67791 h 82649"/>
                  <a:gd name="connsiteX6" fmla="*/ 22123 w 31511"/>
                  <a:gd name="connsiteY6" fmla="*/ 46988 h 82649"/>
                  <a:gd name="connsiteX7" fmla="*/ 31039 w 31511"/>
                  <a:gd name="connsiteY7" fmla="*/ 8355 h 82649"/>
                  <a:gd name="connsiteX8" fmla="*/ 19151 w 31511"/>
                  <a:gd name="connsiteY8" fmla="*/ 5383 h 82649"/>
                  <a:gd name="connsiteX9" fmla="*/ 19151 w 31511"/>
                  <a:gd name="connsiteY9" fmla="*/ 5383 h 8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11" h="82649">
                    <a:moveTo>
                      <a:pt x="19151" y="5383"/>
                    </a:moveTo>
                    <a:cubicBezTo>
                      <a:pt x="16180" y="17270"/>
                      <a:pt x="13208" y="32129"/>
                      <a:pt x="7264" y="44016"/>
                    </a:cubicBezTo>
                    <a:cubicBezTo>
                      <a:pt x="4292" y="49960"/>
                      <a:pt x="4292" y="55904"/>
                      <a:pt x="1321" y="64819"/>
                    </a:cubicBezTo>
                    <a:cubicBezTo>
                      <a:pt x="1321" y="70763"/>
                      <a:pt x="-1651" y="76706"/>
                      <a:pt x="1321" y="79678"/>
                    </a:cubicBezTo>
                    <a:cubicBezTo>
                      <a:pt x="4292" y="82650"/>
                      <a:pt x="4292" y="82650"/>
                      <a:pt x="7264" y="82650"/>
                    </a:cubicBezTo>
                    <a:cubicBezTo>
                      <a:pt x="13208" y="79678"/>
                      <a:pt x="13208" y="73734"/>
                      <a:pt x="16180" y="67791"/>
                    </a:cubicBezTo>
                    <a:cubicBezTo>
                      <a:pt x="19151" y="61847"/>
                      <a:pt x="19151" y="55904"/>
                      <a:pt x="22123" y="46988"/>
                    </a:cubicBezTo>
                    <a:cubicBezTo>
                      <a:pt x="25095" y="35101"/>
                      <a:pt x="28067" y="20242"/>
                      <a:pt x="31039" y="8355"/>
                    </a:cubicBezTo>
                    <a:cubicBezTo>
                      <a:pt x="34011" y="-561"/>
                      <a:pt x="22123" y="-3532"/>
                      <a:pt x="19151" y="5383"/>
                    </a:cubicBezTo>
                    <a:lnTo>
                      <a:pt x="19151"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08" name="任意多边形: 形状 107"/>
              <p:cNvSpPr/>
              <p:nvPr/>
            </p:nvSpPr>
            <p:spPr>
              <a:xfrm>
                <a:off x="5748877" y="4001206"/>
                <a:ext cx="36404" cy="84859"/>
              </a:xfrm>
              <a:custGeom>
                <a:avLst/>
                <a:gdLst>
                  <a:gd name="connsiteX0" fmla="*/ 21546 w 36404"/>
                  <a:gd name="connsiteY0" fmla="*/ 2392 h 84859"/>
                  <a:gd name="connsiteX1" fmla="*/ 3715 w 36404"/>
                  <a:gd name="connsiteY1" fmla="*/ 41026 h 84859"/>
                  <a:gd name="connsiteX2" fmla="*/ 743 w 36404"/>
                  <a:gd name="connsiteY2" fmla="*/ 61828 h 84859"/>
                  <a:gd name="connsiteX3" fmla="*/ 3715 w 36404"/>
                  <a:gd name="connsiteY3" fmla="*/ 82631 h 84859"/>
                  <a:gd name="connsiteX4" fmla="*/ 12630 w 36404"/>
                  <a:gd name="connsiteY4" fmla="*/ 82631 h 84859"/>
                  <a:gd name="connsiteX5" fmla="*/ 18574 w 36404"/>
                  <a:gd name="connsiteY5" fmla="*/ 64800 h 84859"/>
                  <a:gd name="connsiteX6" fmla="*/ 21546 w 36404"/>
                  <a:gd name="connsiteY6" fmla="*/ 46970 h 84859"/>
                  <a:gd name="connsiteX7" fmla="*/ 36405 w 36404"/>
                  <a:gd name="connsiteY7" fmla="*/ 11308 h 84859"/>
                  <a:gd name="connsiteX8" fmla="*/ 21546 w 36404"/>
                  <a:gd name="connsiteY8" fmla="*/ 2392 h 84859"/>
                  <a:gd name="connsiteX9" fmla="*/ 21546 w 36404"/>
                  <a:gd name="connsiteY9" fmla="*/ 2392 h 8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04" h="84859">
                    <a:moveTo>
                      <a:pt x="21546" y="2392"/>
                    </a:moveTo>
                    <a:cubicBezTo>
                      <a:pt x="12630" y="14280"/>
                      <a:pt x="6686" y="29139"/>
                      <a:pt x="3715" y="41026"/>
                    </a:cubicBezTo>
                    <a:cubicBezTo>
                      <a:pt x="743" y="46970"/>
                      <a:pt x="743" y="55885"/>
                      <a:pt x="743" y="61828"/>
                    </a:cubicBezTo>
                    <a:cubicBezTo>
                      <a:pt x="743" y="67772"/>
                      <a:pt x="-2229" y="76687"/>
                      <a:pt x="3715" y="82631"/>
                    </a:cubicBezTo>
                    <a:cubicBezTo>
                      <a:pt x="6686" y="85603"/>
                      <a:pt x="9658" y="85603"/>
                      <a:pt x="12630" y="82631"/>
                    </a:cubicBezTo>
                    <a:cubicBezTo>
                      <a:pt x="18574" y="76687"/>
                      <a:pt x="15602" y="70744"/>
                      <a:pt x="18574" y="64800"/>
                    </a:cubicBezTo>
                    <a:cubicBezTo>
                      <a:pt x="18574" y="58857"/>
                      <a:pt x="21546" y="52913"/>
                      <a:pt x="21546" y="46970"/>
                    </a:cubicBezTo>
                    <a:cubicBezTo>
                      <a:pt x="24517" y="35082"/>
                      <a:pt x="30461" y="23195"/>
                      <a:pt x="36405" y="11308"/>
                    </a:cubicBezTo>
                    <a:cubicBezTo>
                      <a:pt x="36405" y="2392"/>
                      <a:pt x="24517" y="-3551"/>
                      <a:pt x="21546" y="2392"/>
                    </a:cubicBezTo>
                    <a:lnTo>
                      <a:pt x="21546" y="239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09" name="任意多边形: 形状 108"/>
              <p:cNvSpPr/>
              <p:nvPr/>
            </p:nvSpPr>
            <p:spPr>
              <a:xfrm>
                <a:off x="5780989" y="3977413"/>
                <a:ext cx="25095" cy="71993"/>
              </a:xfrm>
              <a:custGeom>
                <a:avLst/>
                <a:gdLst>
                  <a:gd name="connsiteX0" fmla="*/ 10236 w 25095"/>
                  <a:gd name="connsiteY0" fmla="*/ 5383 h 71993"/>
                  <a:gd name="connsiteX1" fmla="*/ 4293 w 25095"/>
                  <a:gd name="connsiteY1" fmla="*/ 38073 h 71993"/>
                  <a:gd name="connsiteX2" fmla="*/ 1321 w 25095"/>
                  <a:gd name="connsiteY2" fmla="*/ 52932 h 71993"/>
                  <a:gd name="connsiteX3" fmla="*/ 1321 w 25095"/>
                  <a:gd name="connsiteY3" fmla="*/ 67791 h 71993"/>
                  <a:gd name="connsiteX4" fmla="*/ 10236 w 25095"/>
                  <a:gd name="connsiteY4" fmla="*/ 70763 h 71993"/>
                  <a:gd name="connsiteX5" fmla="*/ 19152 w 25095"/>
                  <a:gd name="connsiteY5" fmla="*/ 41045 h 71993"/>
                  <a:gd name="connsiteX6" fmla="*/ 25095 w 25095"/>
                  <a:gd name="connsiteY6" fmla="*/ 8355 h 71993"/>
                  <a:gd name="connsiteX7" fmla="*/ 10236 w 25095"/>
                  <a:gd name="connsiteY7" fmla="*/ 5383 h 71993"/>
                  <a:gd name="connsiteX8" fmla="*/ 10236 w 25095"/>
                  <a:gd name="connsiteY8" fmla="*/ 5383 h 7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95" h="71993">
                    <a:moveTo>
                      <a:pt x="10236" y="5383"/>
                    </a:moveTo>
                    <a:cubicBezTo>
                      <a:pt x="7265" y="17270"/>
                      <a:pt x="7265" y="26186"/>
                      <a:pt x="4293" y="38073"/>
                    </a:cubicBezTo>
                    <a:cubicBezTo>
                      <a:pt x="4293" y="44017"/>
                      <a:pt x="1321" y="46988"/>
                      <a:pt x="1321" y="52932"/>
                    </a:cubicBezTo>
                    <a:cubicBezTo>
                      <a:pt x="1321" y="58876"/>
                      <a:pt x="-1651" y="61847"/>
                      <a:pt x="1321" y="67791"/>
                    </a:cubicBezTo>
                    <a:cubicBezTo>
                      <a:pt x="1321" y="70763"/>
                      <a:pt x="7265" y="73734"/>
                      <a:pt x="10236" y="70763"/>
                    </a:cubicBezTo>
                    <a:cubicBezTo>
                      <a:pt x="16180" y="64819"/>
                      <a:pt x="16180" y="49960"/>
                      <a:pt x="19152" y="41045"/>
                    </a:cubicBezTo>
                    <a:cubicBezTo>
                      <a:pt x="22123" y="29157"/>
                      <a:pt x="22123" y="20242"/>
                      <a:pt x="25095" y="8355"/>
                    </a:cubicBezTo>
                    <a:cubicBezTo>
                      <a:pt x="25095" y="-561"/>
                      <a:pt x="13208" y="-3532"/>
                      <a:pt x="10236" y="5383"/>
                    </a:cubicBezTo>
                    <a:lnTo>
                      <a:pt x="10236"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10" name="任意多边形: 形状 109"/>
              <p:cNvSpPr/>
              <p:nvPr/>
            </p:nvSpPr>
            <p:spPr>
              <a:xfrm>
                <a:off x="5806827" y="3941751"/>
                <a:ext cx="34918" cy="85621"/>
              </a:xfrm>
              <a:custGeom>
                <a:avLst/>
                <a:gdLst>
                  <a:gd name="connsiteX0" fmla="*/ 20060 w 34918"/>
                  <a:gd name="connsiteY0" fmla="*/ 5383 h 85621"/>
                  <a:gd name="connsiteX1" fmla="*/ 8172 w 34918"/>
                  <a:gd name="connsiteY1" fmla="*/ 44017 h 85621"/>
                  <a:gd name="connsiteX2" fmla="*/ 2229 w 34918"/>
                  <a:gd name="connsiteY2" fmla="*/ 64819 h 85621"/>
                  <a:gd name="connsiteX3" fmla="*/ 2229 w 34918"/>
                  <a:gd name="connsiteY3" fmla="*/ 82650 h 85621"/>
                  <a:gd name="connsiteX4" fmla="*/ 11144 w 34918"/>
                  <a:gd name="connsiteY4" fmla="*/ 85622 h 85621"/>
                  <a:gd name="connsiteX5" fmla="*/ 20060 w 34918"/>
                  <a:gd name="connsiteY5" fmla="*/ 70763 h 85621"/>
                  <a:gd name="connsiteX6" fmla="*/ 26003 w 34918"/>
                  <a:gd name="connsiteY6" fmla="*/ 49960 h 85621"/>
                  <a:gd name="connsiteX7" fmla="*/ 34919 w 34918"/>
                  <a:gd name="connsiteY7" fmla="*/ 8355 h 85621"/>
                  <a:gd name="connsiteX8" fmla="*/ 20060 w 34918"/>
                  <a:gd name="connsiteY8" fmla="*/ 5383 h 85621"/>
                  <a:gd name="connsiteX9" fmla="*/ 20060 w 34918"/>
                  <a:gd name="connsiteY9" fmla="*/ 5383 h 8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18" h="85621">
                    <a:moveTo>
                      <a:pt x="20060" y="5383"/>
                    </a:moveTo>
                    <a:cubicBezTo>
                      <a:pt x="17088" y="17270"/>
                      <a:pt x="11144" y="32129"/>
                      <a:pt x="8172" y="44017"/>
                    </a:cubicBezTo>
                    <a:cubicBezTo>
                      <a:pt x="5201" y="49960"/>
                      <a:pt x="5201" y="55904"/>
                      <a:pt x="2229" y="64819"/>
                    </a:cubicBezTo>
                    <a:cubicBezTo>
                      <a:pt x="-743" y="70763"/>
                      <a:pt x="-743" y="76706"/>
                      <a:pt x="2229" y="82650"/>
                    </a:cubicBezTo>
                    <a:cubicBezTo>
                      <a:pt x="5201" y="85622"/>
                      <a:pt x="8172" y="85622"/>
                      <a:pt x="11144" y="85622"/>
                    </a:cubicBezTo>
                    <a:cubicBezTo>
                      <a:pt x="17088" y="82650"/>
                      <a:pt x="17088" y="76706"/>
                      <a:pt x="20060" y="70763"/>
                    </a:cubicBezTo>
                    <a:cubicBezTo>
                      <a:pt x="23031" y="64819"/>
                      <a:pt x="23031" y="55904"/>
                      <a:pt x="26003" y="49960"/>
                    </a:cubicBezTo>
                    <a:cubicBezTo>
                      <a:pt x="28975" y="35101"/>
                      <a:pt x="31947" y="23214"/>
                      <a:pt x="34919" y="8355"/>
                    </a:cubicBezTo>
                    <a:cubicBezTo>
                      <a:pt x="34919" y="-561"/>
                      <a:pt x="23031" y="-3532"/>
                      <a:pt x="20060" y="5383"/>
                    </a:cubicBezTo>
                    <a:lnTo>
                      <a:pt x="20060"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11" name="任意多边形: 形状 110"/>
              <p:cNvSpPr/>
              <p:nvPr/>
            </p:nvSpPr>
            <p:spPr>
              <a:xfrm>
                <a:off x="5835802" y="3929303"/>
                <a:ext cx="23774" cy="64636"/>
              </a:xfrm>
              <a:custGeom>
                <a:avLst/>
                <a:gdLst>
                  <a:gd name="connsiteX0" fmla="*/ 8915 w 23774"/>
                  <a:gd name="connsiteY0" fmla="*/ 5944 h 64636"/>
                  <a:gd name="connsiteX1" fmla="*/ 2972 w 23774"/>
                  <a:gd name="connsiteY1" fmla="*/ 35662 h 64636"/>
                  <a:gd name="connsiteX2" fmla="*/ 0 w 23774"/>
                  <a:gd name="connsiteY2" fmla="*/ 50521 h 64636"/>
                  <a:gd name="connsiteX3" fmla="*/ 2972 w 23774"/>
                  <a:gd name="connsiteY3" fmla="*/ 62408 h 64636"/>
                  <a:gd name="connsiteX4" fmla="*/ 11887 w 23774"/>
                  <a:gd name="connsiteY4" fmla="*/ 62408 h 64636"/>
                  <a:gd name="connsiteX5" fmla="*/ 17831 w 23774"/>
                  <a:gd name="connsiteY5" fmla="*/ 50521 h 64636"/>
                  <a:gd name="connsiteX6" fmla="*/ 20803 w 23774"/>
                  <a:gd name="connsiteY6" fmla="*/ 35662 h 64636"/>
                  <a:gd name="connsiteX7" fmla="*/ 23774 w 23774"/>
                  <a:gd name="connsiteY7" fmla="*/ 2972 h 64636"/>
                  <a:gd name="connsiteX8" fmla="*/ 8915 w 23774"/>
                  <a:gd name="connsiteY8" fmla="*/ 5944 h 64636"/>
                  <a:gd name="connsiteX9" fmla="*/ 8915 w 23774"/>
                  <a:gd name="connsiteY9" fmla="*/ 5944 h 6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 h="64636">
                    <a:moveTo>
                      <a:pt x="8915" y="5944"/>
                    </a:moveTo>
                    <a:cubicBezTo>
                      <a:pt x="5943" y="14859"/>
                      <a:pt x="5943" y="26746"/>
                      <a:pt x="2972" y="35662"/>
                    </a:cubicBezTo>
                    <a:cubicBezTo>
                      <a:pt x="2972" y="41605"/>
                      <a:pt x="0" y="44577"/>
                      <a:pt x="0" y="50521"/>
                    </a:cubicBezTo>
                    <a:cubicBezTo>
                      <a:pt x="0" y="56464"/>
                      <a:pt x="0" y="59436"/>
                      <a:pt x="2972" y="62408"/>
                    </a:cubicBezTo>
                    <a:cubicBezTo>
                      <a:pt x="2972" y="65380"/>
                      <a:pt x="8915" y="65380"/>
                      <a:pt x="11887" y="62408"/>
                    </a:cubicBezTo>
                    <a:cubicBezTo>
                      <a:pt x="14859" y="59436"/>
                      <a:pt x="17831" y="56464"/>
                      <a:pt x="17831" y="50521"/>
                    </a:cubicBezTo>
                    <a:cubicBezTo>
                      <a:pt x="17831" y="44577"/>
                      <a:pt x="20803" y="41605"/>
                      <a:pt x="20803" y="35662"/>
                    </a:cubicBezTo>
                    <a:cubicBezTo>
                      <a:pt x="20803" y="26746"/>
                      <a:pt x="23774" y="14859"/>
                      <a:pt x="23774" y="2972"/>
                    </a:cubicBezTo>
                    <a:cubicBezTo>
                      <a:pt x="23774" y="0"/>
                      <a:pt x="8915" y="-2972"/>
                      <a:pt x="8915" y="5944"/>
                    </a:cubicBezTo>
                    <a:lnTo>
                      <a:pt x="8915" y="594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12" name="任意多边形: 形状 111"/>
              <p:cNvSpPr/>
              <p:nvPr/>
            </p:nvSpPr>
            <p:spPr>
              <a:xfrm>
                <a:off x="5863291" y="3900014"/>
                <a:ext cx="26476" cy="71162"/>
              </a:xfrm>
              <a:custGeom>
                <a:avLst/>
                <a:gdLst>
                  <a:gd name="connsiteX0" fmla="*/ 14116 w 26476"/>
                  <a:gd name="connsiteY0" fmla="*/ 2543 h 71162"/>
                  <a:gd name="connsiteX1" fmla="*/ 2229 w 26476"/>
                  <a:gd name="connsiteY1" fmla="*/ 35233 h 71162"/>
                  <a:gd name="connsiteX2" fmla="*/ 2229 w 26476"/>
                  <a:gd name="connsiteY2" fmla="*/ 67923 h 71162"/>
                  <a:gd name="connsiteX3" fmla="*/ 14116 w 26476"/>
                  <a:gd name="connsiteY3" fmla="*/ 64951 h 71162"/>
                  <a:gd name="connsiteX4" fmla="*/ 14116 w 26476"/>
                  <a:gd name="connsiteY4" fmla="*/ 50092 h 71162"/>
                  <a:gd name="connsiteX5" fmla="*/ 17088 w 26476"/>
                  <a:gd name="connsiteY5" fmla="*/ 35233 h 71162"/>
                  <a:gd name="connsiteX6" fmla="*/ 26003 w 26476"/>
                  <a:gd name="connsiteY6" fmla="*/ 5515 h 71162"/>
                  <a:gd name="connsiteX7" fmla="*/ 14116 w 26476"/>
                  <a:gd name="connsiteY7" fmla="*/ 2543 h 71162"/>
                  <a:gd name="connsiteX8" fmla="*/ 14116 w 26476"/>
                  <a:gd name="connsiteY8" fmla="*/ 2543 h 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76" h="71162">
                    <a:moveTo>
                      <a:pt x="14116" y="2543"/>
                    </a:moveTo>
                    <a:cubicBezTo>
                      <a:pt x="8172" y="11459"/>
                      <a:pt x="5201" y="23346"/>
                      <a:pt x="2229" y="35233"/>
                    </a:cubicBezTo>
                    <a:cubicBezTo>
                      <a:pt x="-743" y="44148"/>
                      <a:pt x="-743" y="59007"/>
                      <a:pt x="2229" y="67923"/>
                    </a:cubicBezTo>
                    <a:cubicBezTo>
                      <a:pt x="5201" y="73866"/>
                      <a:pt x="14116" y="70895"/>
                      <a:pt x="14116" y="64951"/>
                    </a:cubicBezTo>
                    <a:cubicBezTo>
                      <a:pt x="17088" y="59007"/>
                      <a:pt x="14116" y="56036"/>
                      <a:pt x="14116" y="50092"/>
                    </a:cubicBezTo>
                    <a:cubicBezTo>
                      <a:pt x="14116" y="44148"/>
                      <a:pt x="14116" y="41177"/>
                      <a:pt x="17088" y="35233"/>
                    </a:cubicBezTo>
                    <a:cubicBezTo>
                      <a:pt x="20060" y="26317"/>
                      <a:pt x="23031" y="14430"/>
                      <a:pt x="26003" y="5515"/>
                    </a:cubicBezTo>
                    <a:cubicBezTo>
                      <a:pt x="28975" y="2543"/>
                      <a:pt x="17088" y="-3400"/>
                      <a:pt x="14116" y="2543"/>
                    </a:cubicBezTo>
                    <a:lnTo>
                      <a:pt x="14116" y="254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13" name="任意多边形: 形状 112"/>
              <p:cNvSpPr/>
              <p:nvPr/>
            </p:nvSpPr>
            <p:spPr>
              <a:xfrm>
                <a:off x="5887342" y="3870377"/>
                <a:ext cx="30318" cy="75016"/>
              </a:xfrm>
              <a:custGeom>
                <a:avLst/>
                <a:gdLst>
                  <a:gd name="connsiteX0" fmla="*/ 16811 w 30318"/>
                  <a:gd name="connsiteY0" fmla="*/ 2462 h 75016"/>
                  <a:gd name="connsiteX1" fmla="*/ 1952 w 30318"/>
                  <a:gd name="connsiteY1" fmla="*/ 38124 h 75016"/>
                  <a:gd name="connsiteX2" fmla="*/ 4924 w 30318"/>
                  <a:gd name="connsiteY2" fmla="*/ 73785 h 75016"/>
                  <a:gd name="connsiteX3" fmla="*/ 16811 w 30318"/>
                  <a:gd name="connsiteY3" fmla="*/ 70813 h 75016"/>
                  <a:gd name="connsiteX4" fmla="*/ 16811 w 30318"/>
                  <a:gd name="connsiteY4" fmla="*/ 55954 h 75016"/>
                  <a:gd name="connsiteX5" fmla="*/ 16811 w 30318"/>
                  <a:gd name="connsiteY5" fmla="*/ 38124 h 75016"/>
                  <a:gd name="connsiteX6" fmla="*/ 28698 w 30318"/>
                  <a:gd name="connsiteY6" fmla="*/ 8405 h 75016"/>
                  <a:gd name="connsiteX7" fmla="*/ 16811 w 30318"/>
                  <a:gd name="connsiteY7" fmla="*/ 2462 h 75016"/>
                  <a:gd name="connsiteX8" fmla="*/ 16811 w 30318"/>
                  <a:gd name="connsiteY8" fmla="*/ 2462 h 7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8" h="75016">
                    <a:moveTo>
                      <a:pt x="16811" y="2462"/>
                    </a:moveTo>
                    <a:cubicBezTo>
                      <a:pt x="10867" y="14349"/>
                      <a:pt x="4924" y="26236"/>
                      <a:pt x="1952" y="38124"/>
                    </a:cubicBezTo>
                    <a:cubicBezTo>
                      <a:pt x="-1020" y="50011"/>
                      <a:pt x="-1020" y="64870"/>
                      <a:pt x="4924" y="73785"/>
                    </a:cubicBezTo>
                    <a:cubicBezTo>
                      <a:pt x="7896" y="76757"/>
                      <a:pt x="13839" y="73785"/>
                      <a:pt x="16811" y="70813"/>
                    </a:cubicBezTo>
                    <a:cubicBezTo>
                      <a:pt x="19783" y="64870"/>
                      <a:pt x="16811" y="61898"/>
                      <a:pt x="16811" y="55954"/>
                    </a:cubicBezTo>
                    <a:cubicBezTo>
                      <a:pt x="16811" y="50011"/>
                      <a:pt x="16811" y="44067"/>
                      <a:pt x="16811" y="38124"/>
                    </a:cubicBezTo>
                    <a:cubicBezTo>
                      <a:pt x="19783" y="26236"/>
                      <a:pt x="22755" y="17321"/>
                      <a:pt x="28698" y="8405"/>
                    </a:cubicBezTo>
                    <a:cubicBezTo>
                      <a:pt x="34642" y="2462"/>
                      <a:pt x="22755" y="-3482"/>
                      <a:pt x="16811" y="2462"/>
                    </a:cubicBezTo>
                    <a:lnTo>
                      <a:pt x="16811" y="246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14" name="任意多边形: 形状 113"/>
              <p:cNvSpPr/>
              <p:nvPr/>
            </p:nvSpPr>
            <p:spPr>
              <a:xfrm>
                <a:off x="5914809" y="3852353"/>
                <a:ext cx="25478" cy="70263"/>
              </a:xfrm>
              <a:custGeom>
                <a:avLst/>
                <a:gdLst>
                  <a:gd name="connsiteX0" fmla="*/ 13118 w 25478"/>
                  <a:gd name="connsiteY0" fmla="*/ 5627 h 70263"/>
                  <a:gd name="connsiteX1" fmla="*/ 4203 w 25478"/>
                  <a:gd name="connsiteY1" fmla="*/ 38316 h 70263"/>
                  <a:gd name="connsiteX2" fmla="*/ 1231 w 25478"/>
                  <a:gd name="connsiteY2" fmla="*/ 68035 h 70263"/>
                  <a:gd name="connsiteX3" fmla="*/ 10146 w 25478"/>
                  <a:gd name="connsiteY3" fmla="*/ 68035 h 70263"/>
                  <a:gd name="connsiteX4" fmla="*/ 19062 w 25478"/>
                  <a:gd name="connsiteY4" fmla="*/ 38316 h 70263"/>
                  <a:gd name="connsiteX5" fmla="*/ 25005 w 25478"/>
                  <a:gd name="connsiteY5" fmla="*/ 5627 h 70263"/>
                  <a:gd name="connsiteX6" fmla="*/ 13118 w 25478"/>
                  <a:gd name="connsiteY6" fmla="*/ 5627 h 70263"/>
                  <a:gd name="connsiteX7" fmla="*/ 13118 w 25478"/>
                  <a:gd name="connsiteY7" fmla="*/ 5627 h 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8" h="70263">
                    <a:moveTo>
                      <a:pt x="13118" y="5627"/>
                    </a:moveTo>
                    <a:cubicBezTo>
                      <a:pt x="10146" y="17514"/>
                      <a:pt x="7175" y="29401"/>
                      <a:pt x="4203" y="38316"/>
                    </a:cubicBezTo>
                    <a:cubicBezTo>
                      <a:pt x="1231" y="47232"/>
                      <a:pt x="-1741" y="59119"/>
                      <a:pt x="1231" y="68035"/>
                    </a:cubicBezTo>
                    <a:cubicBezTo>
                      <a:pt x="4203" y="71006"/>
                      <a:pt x="7175" y="71006"/>
                      <a:pt x="10146" y="68035"/>
                    </a:cubicBezTo>
                    <a:cubicBezTo>
                      <a:pt x="16090" y="62091"/>
                      <a:pt x="19062" y="47232"/>
                      <a:pt x="19062" y="38316"/>
                    </a:cubicBezTo>
                    <a:cubicBezTo>
                      <a:pt x="22034" y="26429"/>
                      <a:pt x="22034" y="17514"/>
                      <a:pt x="25005" y="5627"/>
                    </a:cubicBezTo>
                    <a:cubicBezTo>
                      <a:pt x="27977" y="-317"/>
                      <a:pt x="16090" y="-3289"/>
                      <a:pt x="13118" y="5627"/>
                    </a:cubicBezTo>
                    <a:lnTo>
                      <a:pt x="13118" y="562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15" name="任意多边形: 形状 114"/>
              <p:cNvSpPr/>
              <p:nvPr/>
            </p:nvSpPr>
            <p:spPr>
              <a:xfrm>
                <a:off x="5938584" y="3828579"/>
                <a:ext cx="25005" cy="78435"/>
              </a:xfrm>
              <a:custGeom>
                <a:avLst/>
                <a:gdLst>
                  <a:gd name="connsiteX0" fmla="*/ 10146 w 25005"/>
                  <a:gd name="connsiteY0" fmla="*/ 5627 h 78435"/>
                  <a:gd name="connsiteX1" fmla="*/ 4203 w 25005"/>
                  <a:gd name="connsiteY1" fmla="*/ 41288 h 78435"/>
                  <a:gd name="connsiteX2" fmla="*/ 1231 w 25005"/>
                  <a:gd name="connsiteY2" fmla="*/ 73978 h 78435"/>
                  <a:gd name="connsiteX3" fmla="*/ 10146 w 25005"/>
                  <a:gd name="connsiteY3" fmla="*/ 73978 h 78435"/>
                  <a:gd name="connsiteX4" fmla="*/ 19062 w 25005"/>
                  <a:gd name="connsiteY4" fmla="*/ 41288 h 78435"/>
                  <a:gd name="connsiteX5" fmla="*/ 25005 w 25005"/>
                  <a:gd name="connsiteY5" fmla="*/ 5627 h 78435"/>
                  <a:gd name="connsiteX6" fmla="*/ 10146 w 25005"/>
                  <a:gd name="connsiteY6" fmla="*/ 5627 h 78435"/>
                  <a:gd name="connsiteX7" fmla="*/ 10146 w 25005"/>
                  <a:gd name="connsiteY7" fmla="*/ 5627 h 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05" h="78435">
                    <a:moveTo>
                      <a:pt x="10146" y="5627"/>
                    </a:moveTo>
                    <a:cubicBezTo>
                      <a:pt x="7175" y="17514"/>
                      <a:pt x="4203" y="29401"/>
                      <a:pt x="4203" y="41288"/>
                    </a:cubicBezTo>
                    <a:cubicBezTo>
                      <a:pt x="1231" y="53176"/>
                      <a:pt x="-1741" y="62091"/>
                      <a:pt x="1231" y="73978"/>
                    </a:cubicBezTo>
                    <a:cubicBezTo>
                      <a:pt x="1231" y="79922"/>
                      <a:pt x="7175" y="79922"/>
                      <a:pt x="10146" y="73978"/>
                    </a:cubicBezTo>
                    <a:cubicBezTo>
                      <a:pt x="16090" y="65063"/>
                      <a:pt x="16090" y="53176"/>
                      <a:pt x="19062" y="41288"/>
                    </a:cubicBezTo>
                    <a:cubicBezTo>
                      <a:pt x="22034" y="29401"/>
                      <a:pt x="22034" y="17514"/>
                      <a:pt x="25005" y="5627"/>
                    </a:cubicBezTo>
                    <a:cubicBezTo>
                      <a:pt x="25005" y="-317"/>
                      <a:pt x="10146" y="-3289"/>
                      <a:pt x="10146" y="5627"/>
                    </a:cubicBezTo>
                    <a:lnTo>
                      <a:pt x="10146" y="562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16" name="任意多边形: 形状 115"/>
              <p:cNvSpPr/>
              <p:nvPr/>
            </p:nvSpPr>
            <p:spPr>
              <a:xfrm>
                <a:off x="5954674" y="3816885"/>
                <a:ext cx="28366" cy="64126"/>
              </a:xfrm>
              <a:custGeom>
                <a:avLst/>
                <a:gdLst>
                  <a:gd name="connsiteX0" fmla="*/ 14859 w 28366"/>
                  <a:gd name="connsiteY0" fmla="*/ 2462 h 64126"/>
                  <a:gd name="connsiteX1" fmla="*/ 2972 w 28366"/>
                  <a:gd name="connsiteY1" fmla="*/ 32180 h 64126"/>
                  <a:gd name="connsiteX2" fmla="*/ 5944 w 28366"/>
                  <a:gd name="connsiteY2" fmla="*/ 61898 h 64126"/>
                  <a:gd name="connsiteX3" fmla="*/ 14859 w 28366"/>
                  <a:gd name="connsiteY3" fmla="*/ 61898 h 64126"/>
                  <a:gd name="connsiteX4" fmla="*/ 17831 w 28366"/>
                  <a:gd name="connsiteY4" fmla="*/ 35152 h 64126"/>
                  <a:gd name="connsiteX5" fmla="*/ 26746 w 28366"/>
                  <a:gd name="connsiteY5" fmla="*/ 8406 h 64126"/>
                  <a:gd name="connsiteX6" fmla="*/ 14859 w 28366"/>
                  <a:gd name="connsiteY6" fmla="*/ 2462 h 64126"/>
                  <a:gd name="connsiteX7" fmla="*/ 14859 w 28366"/>
                  <a:gd name="connsiteY7" fmla="*/ 2462 h 6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6" h="64126">
                    <a:moveTo>
                      <a:pt x="14859" y="2462"/>
                    </a:moveTo>
                    <a:cubicBezTo>
                      <a:pt x="8915" y="11377"/>
                      <a:pt x="5944" y="23264"/>
                      <a:pt x="2972" y="32180"/>
                    </a:cubicBezTo>
                    <a:cubicBezTo>
                      <a:pt x="0" y="41095"/>
                      <a:pt x="-2972" y="55954"/>
                      <a:pt x="5944" y="61898"/>
                    </a:cubicBezTo>
                    <a:cubicBezTo>
                      <a:pt x="8915" y="64870"/>
                      <a:pt x="14859" y="64870"/>
                      <a:pt x="14859" y="61898"/>
                    </a:cubicBezTo>
                    <a:cubicBezTo>
                      <a:pt x="17831" y="55954"/>
                      <a:pt x="17831" y="44067"/>
                      <a:pt x="17831" y="35152"/>
                    </a:cubicBezTo>
                    <a:cubicBezTo>
                      <a:pt x="20803" y="26236"/>
                      <a:pt x="23774" y="17321"/>
                      <a:pt x="26746" y="8406"/>
                    </a:cubicBezTo>
                    <a:cubicBezTo>
                      <a:pt x="32690" y="2462"/>
                      <a:pt x="20803" y="-3482"/>
                      <a:pt x="14859" y="2462"/>
                    </a:cubicBezTo>
                    <a:lnTo>
                      <a:pt x="14859" y="246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17" name="任意多边形: 形状 116"/>
              <p:cNvSpPr/>
              <p:nvPr/>
            </p:nvSpPr>
            <p:spPr>
              <a:xfrm>
                <a:off x="5983932" y="3787217"/>
                <a:ext cx="24234" cy="67047"/>
              </a:xfrm>
              <a:custGeom>
                <a:avLst/>
                <a:gdLst>
                  <a:gd name="connsiteX0" fmla="*/ 9375 w 24234"/>
                  <a:gd name="connsiteY0" fmla="*/ 5383 h 67047"/>
                  <a:gd name="connsiteX1" fmla="*/ 3431 w 24234"/>
                  <a:gd name="connsiteY1" fmla="*/ 38073 h 67047"/>
                  <a:gd name="connsiteX2" fmla="*/ 3431 w 24234"/>
                  <a:gd name="connsiteY2" fmla="*/ 64819 h 67047"/>
                  <a:gd name="connsiteX3" fmla="*/ 9375 w 24234"/>
                  <a:gd name="connsiteY3" fmla="*/ 64819 h 67047"/>
                  <a:gd name="connsiteX4" fmla="*/ 18290 w 24234"/>
                  <a:gd name="connsiteY4" fmla="*/ 41045 h 67047"/>
                  <a:gd name="connsiteX5" fmla="*/ 24234 w 24234"/>
                  <a:gd name="connsiteY5" fmla="*/ 8355 h 67047"/>
                  <a:gd name="connsiteX6" fmla="*/ 9375 w 24234"/>
                  <a:gd name="connsiteY6" fmla="*/ 5383 h 67047"/>
                  <a:gd name="connsiteX7" fmla="*/ 9375 w 24234"/>
                  <a:gd name="connsiteY7" fmla="*/ 5383 h 6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4" h="67047">
                    <a:moveTo>
                      <a:pt x="9375" y="5383"/>
                    </a:moveTo>
                    <a:cubicBezTo>
                      <a:pt x="6403" y="17270"/>
                      <a:pt x="6403" y="26186"/>
                      <a:pt x="3431" y="38073"/>
                    </a:cubicBezTo>
                    <a:cubicBezTo>
                      <a:pt x="460" y="46988"/>
                      <a:pt x="-2512" y="58875"/>
                      <a:pt x="3431" y="64819"/>
                    </a:cubicBezTo>
                    <a:cubicBezTo>
                      <a:pt x="6403" y="67791"/>
                      <a:pt x="6403" y="67791"/>
                      <a:pt x="9375" y="64819"/>
                    </a:cubicBezTo>
                    <a:cubicBezTo>
                      <a:pt x="18290" y="61847"/>
                      <a:pt x="18290" y="46988"/>
                      <a:pt x="18290" y="41045"/>
                    </a:cubicBezTo>
                    <a:cubicBezTo>
                      <a:pt x="21262" y="29157"/>
                      <a:pt x="21262" y="20242"/>
                      <a:pt x="24234" y="8355"/>
                    </a:cubicBezTo>
                    <a:cubicBezTo>
                      <a:pt x="24234" y="-560"/>
                      <a:pt x="9375" y="-3532"/>
                      <a:pt x="9375" y="5383"/>
                    </a:cubicBezTo>
                    <a:lnTo>
                      <a:pt x="9375"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18" name="任意多边形: 形状 117"/>
              <p:cNvSpPr/>
              <p:nvPr/>
            </p:nvSpPr>
            <p:spPr>
              <a:xfrm>
                <a:off x="6005195" y="3763855"/>
                <a:ext cx="21392" cy="47386"/>
              </a:xfrm>
              <a:custGeom>
                <a:avLst/>
                <a:gdLst>
                  <a:gd name="connsiteX0" fmla="*/ 8915 w 21392"/>
                  <a:gd name="connsiteY0" fmla="*/ 1999 h 47386"/>
                  <a:gd name="connsiteX1" fmla="*/ 0 w 21392"/>
                  <a:gd name="connsiteY1" fmla="*/ 25774 h 47386"/>
                  <a:gd name="connsiteX2" fmla="*/ 2972 w 21392"/>
                  <a:gd name="connsiteY2" fmla="*/ 37661 h 47386"/>
                  <a:gd name="connsiteX3" fmla="*/ 11887 w 21392"/>
                  <a:gd name="connsiteY3" fmla="*/ 46576 h 47386"/>
                  <a:gd name="connsiteX4" fmla="*/ 17831 w 21392"/>
                  <a:gd name="connsiteY4" fmla="*/ 40633 h 47386"/>
                  <a:gd name="connsiteX5" fmla="*/ 17831 w 21392"/>
                  <a:gd name="connsiteY5" fmla="*/ 31717 h 47386"/>
                  <a:gd name="connsiteX6" fmla="*/ 17831 w 21392"/>
                  <a:gd name="connsiteY6" fmla="*/ 22802 h 47386"/>
                  <a:gd name="connsiteX7" fmla="*/ 20803 w 21392"/>
                  <a:gd name="connsiteY7" fmla="*/ 7943 h 47386"/>
                  <a:gd name="connsiteX8" fmla="*/ 8915 w 21392"/>
                  <a:gd name="connsiteY8" fmla="*/ 1999 h 47386"/>
                  <a:gd name="connsiteX9" fmla="*/ 8915 w 21392"/>
                  <a:gd name="connsiteY9" fmla="*/ 1999 h 4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2" h="47386">
                    <a:moveTo>
                      <a:pt x="8915" y="1999"/>
                    </a:moveTo>
                    <a:cubicBezTo>
                      <a:pt x="2972" y="7943"/>
                      <a:pt x="0" y="16858"/>
                      <a:pt x="0" y="25774"/>
                    </a:cubicBezTo>
                    <a:cubicBezTo>
                      <a:pt x="0" y="28746"/>
                      <a:pt x="0" y="34689"/>
                      <a:pt x="2972" y="37661"/>
                    </a:cubicBezTo>
                    <a:cubicBezTo>
                      <a:pt x="5944" y="43605"/>
                      <a:pt x="5944" y="43605"/>
                      <a:pt x="11887" y="46576"/>
                    </a:cubicBezTo>
                    <a:cubicBezTo>
                      <a:pt x="14859" y="49548"/>
                      <a:pt x="17831" y="43605"/>
                      <a:pt x="17831" y="40633"/>
                    </a:cubicBezTo>
                    <a:cubicBezTo>
                      <a:pt x="17831" y="37661"/>
                      <a:pt x="17831" y="34689"/>
                      <a:pt x="17831" y="31717"/>
                    </a:cubicBezTo>
                    <a:cubicBezTo>
                      <a:pt x="17831" y="28746"/>
                      <a:pt x="17831" y="25774"/>
                      <a:pt x="17831" y="22802"/>
                    </a:cubicBezTo>
                    <a:cubicBezTo>
                      <a:pt x="17831" y="16858"/>
                      <a:pt x="17831" y="10915"/>
                      <a:pt x="20803" y="7943"/>
                    </a:cubicBezTo>
                    <a:cubicBezTo>
                      <a:pt x="23774" y="4971"/>
                      <a:pt x="14859" y="-3944"/>
                      <a:pt x="8915" y="1999"/>
                    </a:cubicBezTo>
                    <a:lnTo>
                      <a:pt x="8915" y="199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19" name="任意多边形: 形状 118"/>
              <p:cNvSpPr/>
              <p:nvPr/>
            </p:nvSpPr>
            <p:spPr>
              <a:xfrm>
                <a:off x="6014620" y="3746585"/>
                <a:ext cx="26236" cy="54930"/>
              </a:xfrm>
              <a:custGeom>
                <a:avLst/>
                <a:gdLst>
                  <a:gd name="connsiteX0" fmla="*/ 8406 w 26236"/>
                  <a:gd name="connsiteY0" fmla="*/ 4410 h 54930"/>
                  <a:gd name="connsiteX1" fmla="*/ 2462 w 26236"/>
                  <a:gd name="connsiteY1" fmla="*/ 48987 h 54930"/>
                  <a:gd name="connsiteX2" fmla="*/ 11377 w 26236"/>
                  <a:gd name="connsiteY2" fmla="*/ 54931 h 54930"/>
                  <a:gd name="connsiteX3" fmla="*/ 17321 w 26236"/>
                  <a:gd name="connsiteY3" fmla="*/ 48987 h 54930"/>
                  <a:gd name="connsiteX4" fmla="*/ 11377 w 26236"/>
                  <a:gd name="connsiteY4" fmla="*/ 46015 h 54930"/>
                  <a:gd name="connsiteX5" fmla="*/ 11377 w 26236"/>
                  <a:gd name="connsiteY5" fmla="*/ 46015 h 54930"/>
                  <a:gd name="connsiteX6" fmla="*/ 8406 w 26236"/>
                  <a:gd name="connsiteY6" fmla="*/ 51959 h 54930"/>
                  <a:gd name="connsiteX7" fmla="*/ 8406 w 26236"/>
                  <a:gd name="connsiteY7" fmla="*/ 51959 h 54930"/>
                  <a:gd name="connsiteX8" fmla="*/ 11377 w 26236"/>
                  <a:gd name="connsiteY8" fmla="*/ 46015 h 54930"/>
                  <a:gd name="connsiteX9" fmla="*/ 11377 w 26236"/>
                  <a:gd name="connsiteY9" fmla="*/ 46015 h 54930"/>
                  <a:gd name="connsiteX10" fmla="*/ 17321 w 26236"/>
                  <a:gd name="connsiteY10" fmla="*/ 46015 h 54930"/>
                  <a:gd name="connsiteX11" fmla="*/ 17321 w 26236"/>
                  <a:gd name="connsiteY11" fmla="*/ 46015 h 54930"/>
                  <a:gd name="connsiteX12" fmla="*/ 20293 w 26236"/>
                  <a:gd name="connsiteY12" fmla="*/ 46015 h 54930"/>
                  <a:gd name="connsiteX13" fmla="*/ 20293 w 26236"/>
                  <a:gd name="connsiteY13" fmla="*/ 34128 h 54930"/>
                  <a:gd name="connsiteX14" fmla="*/ 26236 w 26236"/>
                  <a:gd name="connsiteY14" fmla="*/ 10354 h 54930"/>
                  <a:gd name="connsiteX15" fmla="*/ 8406 w 26236"/>
                  <a:gd name="connsiteY15" fmla="*/ 4410 h 54930"/>
                  <a:gd name="connsiteX16" fmla="*/ 8406 w 26236"/>
                  <a:gd name="connsiteY16" fmla="*/ 4410 h 5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36" h="54930">
                    <a:moveTo>
                      <a:pt x="8406" y="4410"/>
                    </a:moveTo>
                    <a:cubicBezTo>
                      <a:pt x="2462" y="16298"/>
                      <a:pt x="-3482" y="37100"/>
                      <a:pt x="2462" y="48987"/>
                    </a:cubicBezTo>
                    <a:cubicBezTo>
                      <a:pt x="5434" y="51959"/>
                      <a:pt x="8406" y="54931"/>
                      <a:pt x="11377" y="54931"/>
                    </a:cubicBezTo>
                    <a:cubicBezTo>
                      <a:pt x="14349" y="54931"/>
                      <a:pt x="17321" y="51959"/>
                      <a:pt x="17321" y="48987"/>
                    </a:cubicBezTo>
                    <a:cubicBezTo>
                      <a:pt x="17321" y="46015"/>
                      <a:pt x="14349" y="46015"/>
                      <a:pt x="11377" y="46015"/>
                    </a:cubicBezTo>
                    <a:cubicBezTo>
                      <a:pt x="11377" y="46015"/>
                      <a:pt x="11377" y="46015"/>
                      <a:pt x="11377" y="46015"/>
                    </a:cubicBezTo>
                    <a:cubicBezTo>
                      <a:pt x="8406" y="46015"/>
                      <a:pt x="8406" y="48987"/>
                      <a:pt x="8406" y="51959"/>
                    </a:cubicBezTo>
                    <a:cubicBezTo>
                      <a:pt x="8406" y="51959"/>
                      <a:pt x="8406" y="51959"/>
                      <a:pt x="8406" y="51959"/>
                    </a:cubicBezTo>
                    <a:cubicBezTo>
                      <a:pt x="8406" y="48987"/>
                      <a:pt x="8406" y="48987"/>
                      <a:pt x="11377" y="46015"/>
                    </a:cubicBezTo>
                    <a:cubicBezTo>
                      <a:pt x="11377" y="46015"/>
                      <a:pt x="11377" y="46015"/>
                      <a:pt x="11377" y="46015"/>
                    </a:cubicBezTo>
                    <a:cubicBezTo>
                      <a:pt x="14349" y="46015"/>
                      <a:pt x="14349" y="46015"/>
                      <a:pt x="17321" y="46015"/>
                    </a:cubicBezTo>
                    <a:cubicBezTo>
                      <a:pt x="17321" y="46015"/>
                      <a:pt x="17321" y="46015"/>
                      <a:pt x="17321" y="46015"/>
                    </a:cubicBezTo>
                    <a:cubicBezTo>
                      <a:pt x="20293" y="46015"/>
                      <a:pt x="17321" y="48987"/>
                      <a:pt x="20293" y="46015"/>
                    </a:cubicBezTo>
                    <a:cubicBezTo>
                      <a:pt x="20293" y="43043"/>
                      <a:pt x="20293" y="37100"/>
                      <a:pt x="20293" y="34128"/>
                    </a:cubicBezTo>
                    <a:cubicBezTo>
                      <a:pt x="20293" y="25213"/>
                      <a:pt x="23264" y="19269"/>
                      <a:pt x="26236" y="10354"/>
                    </a:cubicBezTo>
                    <a:cubicBezTo>
                      <a:pt x="26236" y="1438"/>
                      <a:pt x="14349" y="-4505"/>
                      <a:pt x="8406" y="4410"/>
                    </a:cubicBezTo>
                    <a:lnTo>
                      <a:pt x="8406" y="441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20" name="任意多边形: 形状 119"/>
              <p:cNvSpPr/>
              <p:nvPr/>
            </p:nvSpPr>
            <p:spPr>
              <a:xfrm>
                <a:off x="6046800" y="3735868"/>
                <a:ext cx="14858" cy="24042"/>
              </a:xfrm>
              <a:custGeom>
                <a:avLst/>
                <a:gdLst>
                  <a:gd name="connsiteX0" fmla="*/ 2972 w 14858"/>
                  <a:gd name="connsiteY0" fmla="*/ 3240 h 24042"/>
                  <a:gd name="connsiteX1" fmla="*/ 0 w 14858"/>
                  <a:gd name="connsiteY1" fmla="*/ 21070 h 24042"/>
                  <a:gd name="connsiteX2" fmla="*/ 5943 w 14858"/>
                  <a:gd name="connsiteY2" fmla="*/ 24042 h 24042"/>
                  <a:gd name="connsiteX3" fmla="*/ 14859 w 14858"/>
                  <a:gd name="connsiteY3" fmla="*/ 6211 h 24042"/>
                  <a:gd name="connsiteX4" fmla="*/ 2972 w 14858"/>
                  <a:gd name="connsiteY4" fmla="*/ 3240 h 24042"/>
                  <a:gd name="connsiteX5" fmla="*/ 2972 w 14858"/>
                  <a:gd name="connsiteY5" fmla="*/ 3240 h 2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58" h="24042">
                    <a:moveTo>
                      <a:pt x="2972" y="3240"/>
                    </a:moveTo>
                    <a:cubicBezTo>
                      <a:pt x="0" y="9183"/>
                      <a:pt x="0" y="15127"/>
                      <a:pt x="0" y="21070"/>
                    </a:cubicBezTo>
                    <a:cubicBezTo>
                      <a:pt x="0" y="24042"/>
                      <a:pt x="5943" y="24042"/>
                      <a:pt x="5943" y="24042"/>
                    </a:cubicBezTo>
                    <a:cubicBezTo>
                      <a:pt x="8915" y="18099"/>
                      <a:pt x="11887" y="12155"/>
                      <a:pt x="14859" y="6211"/>
                    </a:cubicBezTo>
                    <a:cubicBezTo>
                      <a:pt x="14859" y="268"/>
                      <a:pt x="2972" y="-2704"/>
                      <a:pt x="2972" y="3240"/>
                    </a:cubicBezTo>
                    <a:lnTo>
                      <a:pt x="2972" y="324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21" name="任意多边形: 形状 120"/>
              <p:cNvSpPr/>
              <p:nvPr/>
            </p:nvSpPr>
            <p:spPr>
              <a:xfrm>
                <a:off x="6067602" y="3717830"/>
                <a:ext cx="23031" cy="30193"/>
              </a:xfrm>
              <a:custGeom>
                <a:avLst/>
                <a:gdLst>
                  <a:gd name="connsiteX0" fmla="*/ 5943 w 23031"/>
                  <a:gd name="connsiteY0" fmla="*/ 475 h 30193"/>
                  <a:gd name="connsiteX1" fmla="*/ 0 w 23031"/>
                  <a:gd name="connsiteY1" fmla="*/ 15335 h 30193"/>
                  <a:gd name="connsiteX2" fmla="*/ 2972 w 23031"/>
                  <a:gd name="connsiteY2" fmla="*/ 24250 h 30193"/>
                  <a:gd name="connsiteX3" fmla="*/ 11887 w 23031"/>
                  <a:gd name="connsiteY3" fmla="*/ 30194 h 30193"/>
                  <a:gd name="connsiteX4" fmla="*/ 17831 w 23031"/>
                  <a:gd name="connsiteY4" fmla="*/ 24250 h 30193"/>
                  <a:gd name="connsiteX5" fmla="*/ 17831 w 23031"/>
                  <a:gd name="connsiteY5" fmla="*/ 24250 h 30193"/>
                  <a:gd name="connsiteX6" fmla="*/ 17831 w 23031"/>
                  <a:gd name="connsiteY6" fmla="*/ 27222 h 30193"/>
                  <a:gd name="connsiteX7" fmla="*/ 17831 w 23031"/>
                  <a:gd name="connsiteY7" fmla="*/ 21278 h 30193"/>
                  <a:gd name="connsiteX8" fmla="*/ 17831 w 23031"/>
                  <a:gd name="connsiteY8" fmla="*/ 18306 h 30193"/>
                  <a:gd name="connsiteX9" fmla="*/ 20803 w 23031"/>
                  <a:gd name="connsiteY9" fmla="*/ 15335 h 30193"/>
                  <a:gd name="connsiteX10" fmla="*/ 20803 w 23031"/>
                  <a:gd name="connsiteY10" fmla="*/ 6419 h 30193"/>
                  <a:gd name="connsiteX11" fmla="*/ 5943 w 23031"/>
                  <a:gd name="connsiteY11" fmla="*/ 475 h 30193"/>
                  <a:gd name="connsiteX12" fmla="*/ 5943 w 23031"/>
                  <a:gd name="connsiteY12" fmla="*/ 475 h 3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31" h="30193">
                    <a:moveTo>
                      <a:pt x="5943" y="475"/>
                    </a:moveTo>
                    <a:cubicBezTo>
                      <a:pt x="2972" y="3447"/>
                      <a:pt x="0" y="9391"/>
                      <a:pt x="0" y="15335"/>
                    </a:cubicBezTo>
                    <a:cubicBezTo>
                      <a:pt x="0" y="18306"/>
                      <a:pt x="0" y="21278"/>
                      <a:pt x="2972" y="24250"/>
                    </a:cubicBezTo>
                    <a:cubicBezTo>
                      <a:pt x="5943" y="27222"/>
                      <a:pt x="8915" y="27222"/>
                      <a:pt x="11887" y="30194"/>
                    </a:cubicBezTo>
                    <a:cubicBezTo>
                      <a:pt x="14859" y="30194"/>
                      <a:pt x="17831" y="27222"/>
                      <a:pt x="17831" y="24250"/>
                    </a:cubicBezTo>
                    <a:cubicBezTo>
                      <a:pt x="17831" y="24250"/>
                      <a:pt x="17831" y="24250"/>
                      <a:pt x="17831" y="24250"/>
                    </a:cubicBezTo>
                    <a:cubicBezTo>
                      <a:pt x="17831" y="24250"/>
                      <a:pt x="17831" y="27222"/>
                      <a:pt x="17831" y="27222"/>
                    </a:cubicBezTo>
                    <a:cubicBezTo>
                      <a:pt x="17831" y="24250"/>
                      <a:pt x="17831" y="24250"/>
                      <a:pt x="17831" y="21278"/>
                    </a:cubicBezTo>
                    <a:cubicBezTo>
                      <a:pt x="17831" y="18306"/>
                      <a:pt x="17831" y="18306"/>
                      <a:pt x="17831" y="18306"/>
                    </a:cubicBezTo>
                    <a:cubicBezTo>
                      <a:pt x="17831" y="15335"/>
                      <a:pt x="17831" y="15335"/>
                      <a:pt x="20803" y="15335"/>
                    </a:cubicBezTo>
                    <a:cubicBezTo>
                      <a:pt x="23774" y="12363"/>
                      <a:pt x="23774" y="6419"/>
                      <a:pt x="20803" y="6419"/>
                    </a:cubicBezTo>
                    <a:cubicBezTo>
                      <a:pt x="11887" y="-2496"/>
                      <a:pt x="8915" y="475"/>
                      <a:pt x="5943" y="475"/>
                    </a:cubicBezTo>
                    <a:lnTo>
                      <a:pt x="5943" y="475"/>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22" name="任意多边形: 形状 121"/>
              <p:cNvSpPr/>
              <p:nvPr/>
            </p:nvSpPr>
            <p:spPr>
              <a:xfrm>
                <a:off x="6077261" y="3718305"/>
                <a:ext cx="14116" cy="5943"/>
              </a:xfrm>
              <a:custGeom>
                <a:avLst/>
                <a:gdLst>
                  <a:gd name="connsiteX0" fmla="*/ 2229 w 14116"/>
                  <a:gd name="connsiteY0" fmla="*/ 5944 h 5943"/>
                  <a:gd name="connsiteX1" fmla="*/ 14116 w 14116"/>
                  <a:gd name="connsiteY1" fmla="*/ 0 h 5943"/>
                  <a:gd name="connsiteX2" fmla="*/ 14116 w 14116"/>
                  <a:gd name="connsiteY2" fmla="*/ 0 h 5943"/>
                  <a:gd name="connsiteX3" fmla="*/ 2229 w 14116"/>
                  <a:gd name="connsiteY3" fmla="*/ 5944 h 5943"/>
                  <a:gd name="connsiteX4" fmla="*/ 2229 w 14116"/>
                  <a:gd name="connsiteY4" fmla="*/ 5944 h 5943"/>
                  <a:gd name="connsiteX5" fmla="*/ 2229 w 14116"/>
                  <a:gd name="connsiteY5" fmla="*/ 5944 h 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6" h="5943">
                    <a:moveTo>
                      <a:pt x="2229" y="5944"/>
                    </a:moveTo>
                    <a:cubicBezTo>
                      <a:pt x="5201" y="2972"/>
                      <a:pt x="11144" y="2972"/>
                      <a:pt x="14116" y="0"/>
                    </a:cubicBezTo>
                    <a:cubicBezTo>
                      <a:pt x="14116" y="0"/>
                      <a:pt x="14116" y="0"/>
                      <a:pt x="14116" y="0"/>
                    </a:cubicBezTo>
                    <a:cubicBezTo>
                      <a:pt x="8173" y="0"/>
                      <a:pt x="5201" y="2972"/>
                      <a:pt x="2229" y="5944"/>
                    </a:cubicBezTo>
                    <a:cubicBezTo>
                      <a:pt x="-743" y="5944"/>
                      <a:pt x="-743" y="5944"/>
                      <a:pt x="2229" y="5944"/>
                    </a:cubicBezTo>
                    <a:lnTo>
                      <a:pt x="2229" y="594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23" name="任意多边形: 形状 122"/>
              <p:cNvSpPr/>
              <p:nvPr/>
            </p:nvSpPr>
            <p:spPr>
              <a:xfrm>
                <a:off x="5452440" y="4131946"/>
                <a:ext cx="15251" cy="29425"/>
              </a:xfrm>
              <a:custGeom>
                <a:avLst/>
                <a:gdLst>
                  <a:gd name="connsiteX0" fmla="*/ 2972 w 15251"/>
                  <a:gd name="connsiteY0" fmla="*/ 5383 h 29425"/>
                  <a:gd name="connsiteX1" fmla="*/ 0 w 15251"/>
                  <a:gd name="connsiteY1" fmla="*/ 23214 h 29425"/>
                  <a:gd name="connsiteX2" fmla="*/ 11887 w 15251"/>
                  <a:gd name="connsiteY2" fmla="*/ 26186 h 29425"/>
                  <a:gd name="connsiteX3" fmla="*/ 14859 w 15251"/>
                  <a:gd name="connsiteY3" fmla="*/ 8355 h 29425"/>
                  <a:gd name="connsiteX4" fmla="*/ 2972 w 15251"/>
                  <a:gd name="connsiteY4" fmla="*/ 5383 h 29425"/>
                  <a:gd name="connsiteX5" fmla="*/ 2972 w 15251"/>
                  <a:gd name="connsiteY5" fmla="*/ 5383 h 2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51" h="29425">
                    <a:moveTo>
                      <a:pt x="2972" y="5383"/>
                    </a:moveTo>
                    <a:cubicBezTo>
                      <a:pt x="2972" y="11327"/>
                      <a:pt x="0" y="17270"/>
                      <a:pt x="0" y="23214"/>
                    </a:cubicBezTo>
                    <a:cubicBezTo>
                      <a:pt x="0" y="29157"/>
                      <a:pt x="8915" y="32129"/>
                      <a:pt x="11887" y="26186"/>
                    </a:cubicBezTo>
                    <a:cubicBezTo>
                      <a:pt x="14859" y="20242"/>
                      <a:pt x="14859" y="14299"/>
                      <a:pt x="14859" y="8355"/>
                    </a:cubicBezTo>
                    <a:cubicBezTo>
                      <a:pt x="17831" y="-560"/>
                      <a:pt x="2972" y="-3532"/>
                      <a:pt x="2972" y="5383"/>
                    </a:cubicBezTo>
                    <a:lnTo>
                      <a:pt x="2972"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24" name="任意多边形: 形状 123"/>
              <p:cNvSpPr/>
              <p:nvPr/>
            </p:nvSpPr>
            <p:spPr>
              <a:xfrm>
                <a:off x="5479186" y="4096285"/>
                <a:ext cx="18016" cy="36478"/>
              </a:xfrm>
              <a:custGeom>
                <a:avLst/>
                <a:gdLst>
                  <a:gd name="connsiteX0" fmla="*/ 5944 w 18016"/>
                  <a:gd name="connsiteY0" fmla="*/ 5383 h 36478"/>
                  <a:gd name="connsiteX1" fmla="*/ 0 w 18016"/>
                  <a:gd name="connsiteY1" fmla="*/ 29157 h 36478"/>
                  <a:gd name="connsiteX2" fmla="*/ 2972 w 18016"/>
                  <a:gd name="connsiteY2" fmla="*/ 35101 h 36478"/>
                  <a:gd name="connsiteX3" fmla="*/ 14859 w 18016"/>
                  <a:gd name="connsiteY3" fmla="*/ 20242 h 36478"/>
                  <a:gd name="connsiteX4" fmla="*/ 8916 w 18016"/>
                  <a:gd name="connsiteY4" fmla="*/ 26186 h 36478"/>
                  <a:gd name="connsiteX5" fmla="*/ 8916 w 18016"/>
                  <a:gd name="connsiteY5" fmla="*/ 26186 h 36478"/>
                  <a:gd name="connsiteX6" fmla="*/ 8916 w 18016"/>
                  <a:gd name="connsiteY6" fmla="*/ 26186 h 36478"/>
                  <a:gd name="connsiteX7" fmla="*/ 8916 w 18016"/>
                  <a:gd name="connsiteY7" fmla="*/ 26186 h 36478"/>
                  <a:gd name="connsiteX8" fmla="*/ 11887 w 18016"/>
                  <a:gd name="connsiteY8" fmla="*/ 32129 h 36478"/>
                  <a:gd name="connsiteX9" fmla="*/ 17831 w 18016"/>
                  <a:gd name="connsiteY9" fmla="*/ 8355 h 36478"/>
                  <a:gd name="connsiteX10" fmla="*/ 5944 w 18016"/>
                  <a:gd name="connsiteY10" fmla="*/ 5383 h 36478"/>
                  <a:gd name="connsiteX11" fmla="*/ 5944 w 18016"/>
                  <a:gd name="connsiteY11" fmla="*/ 5383 h 3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 h="36478">
                    <a:moveTo>
                      <a:pt x="5944" y="5383"/>
                    </a:moveTo>
                    <a:cubicBezTo>
                      <a:pt x="2972" y="14299"/>
                      <a:pt x="2972" y="20242"/>
                      <a:pt x="0" y="29157"/>
                    </a:cubicBezTo>
                    <a:cubicBezTo>
                      <a:pt x="0" y="32129"/>
                      <a:pt x="0" y="35101"/>
                      <a:pt x="2972" y="35101"/>
                    </a:cubicBezTo>
                    <a:cubicBezTo>
                      <a:pt x="11887" y="41045"/>
                      <a:pt x="23775" y="26186"/>
                      <a:pt x="14859" y="20242"/>
                    </a:cubicBezTo>
                    <a:cubicBezTo>
                      <a:pt x="11887" y="17270"/>
                      <a:pt x="8916" y="23214"/>
                      <a:pt x="8916" y="26186"/>
                    </a:cubicBezTo>
                    <a:cubicBezTo>
                      <a:pt x="8916" y="26186"/>
                      <a:pt x="8916" y="26186"/>
                      <a:pt x="8916" y="26186"/>
                    </a:cubicBezTo>
                    <a:cubicBezTo>
                      <a:pt x="8916" y="26186"/>
                      <a:pt x="8916" y="26186"/>
                      <a:pt x="8916" y="26186"/>
                    </a:cubicBezTo>
                    <a:cubicBezTo>
                      <a:pt x="8916" y="26186"/>
                      <a:pt x="8916" y="26186"/>
                      <a:pt x="8916" y="26186"/>
                    </a:cubicBezTo>
                    <a:cubicBezTo>
                      <a:pt x="8916" y="29157"/>
                      <a:pt x="11887" y="32129"/>
                      <a:pt x="11887" y="32129"/>
                    </a:cubicBezTo>
                    <a:cubicBezTo>
                      <a:pt x="14859" y="23214"/>
                      <a:pt x="14859" y="14299"/>
                      <a:pt x="17831" y="8355"/>
                    </a:cubicBezTo>
                    <a:cubicBezTo>
                      <a:pt x="17831" y="-560"/>
                      <a:pt x="8916" y="-3532"/>
                      <a:pt x="5944" y="5383"/>
                    </a:cubicBezTo>
                    <a:lnTo>
                      <a:pt x="5944"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25" name="任意多边形: 形状 124"/>
              <p:cNvSpPr/>
              <p:nvPr/>
            </p:nvSpPr>
            <p:spPr>
              <a:xfrm>
                <a:off x="5507738" y="4048736"/>
                <a:ext cx="18996" cy="63013"/>
              </a:xfrm>
              <a:custGeom>
                <a:avLst/>
                <a:gdLst>
                  <a:gd name="connsiteX0" fmla="*/ 7110 w 18996"/>
                  <a:gd name="connsiteY0" fmla="*/ 5383 h 63013"/>
                  <a:gd name="connsiteX1" fmla="*/ 1166 w 18996"/>
                  <a:gd name="connsiteY1" fmla="*/ 55904 h 63013"/>
                  <a:gd name="connsiteX2" fmla="*/ 7110 w 18996"/>
                  <a:gd name="connsiteY2" fmla="*/ 61847 h 63013"/>
                  <a:gd name="connsiteX3" fmla="*/ 18997 w 18996"/>
                  <a:gd name="connsiteY3" fmla="*/ 55904 h 63013"/>
                  <a:gd name="connsiteX4" fmla="*/ 18997 w 18996"/>
                  <a:gd name="connsiteY4" fmla="*/ 52932 h 63013"/>
                  <a:gd name="connsiteX5" fmla="*/ 18997 w 18996"/>
                  <a:gd name="connsiteY5" fmla="*/ 52932 h 63013"/>
                  <a:gd name="connsiteX6" fmla="*/ 16025 w 18996"/>
                  <a:gd name="connsiteY6" fmla="*/ 46988 h 63013"/>
                  <a:gd name="connsiteX7" fmla="*/ 10081 w 18996"/>
                  <a:gd name="connsiteY7" fmla="*/ 49960 h 63013"/>
                  <a:gd name="connsiteX8" fmla="*/ 10081 w 18996"/>
                  <a:gd name="connsiteY8" fmla="*/ 49960 h 63013"/>
                  <a:gd name="connsiteX9" fmla="*/ 13053 w 18996"/>
                  <a:gd name="connsiteY9" fmla="*/ 49960 h 63013"/>
                  <a:gd name="connsiteX10" fmla="*/ 10081 w 18996"/>
                  <a:gd name="connsiteY10" fmla="*/ 49960 h 63013"/>
                  <a:gd name="connsiteX11" fmla="*/ 7110 w 18996"/>
                  <a:gd name="connsiteY11" fmla="*/ 49960 h 63013"/>
                  <a:gd name="connsiteX12" fmla="*/ 7110 w 18996"/>
                  <a:gd name="connsiteY12" fmla="*/ 49960 h 63013"/>
                  <a:gd name="connsiteX13" fmla="*/ 10081 w 18996"/>
                  <a:gd name="connsiteY13" fmla="*/ 55904 h 63013"/>
                  <a:gd name="connsiteX14" fmla="*/ 16025 w 18996"/>
                  <a:gd name="connsiteY14" fmla="*/ 8355 h 63013"/>
                  <a:gd name="connsiteX15" fmla="*/ 7110 w 18996"/>
                  <a:gd name="connsiteY15" fmla="*/ 5383 h 63013"/>
                  <a:gd name="connsiteX16" fmla="*/ 7110 w 18996"/>
                  <a:gd name="connsiteY16" fmla="*/ 5383 h 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996" h="63013">
                    <a:moveTo>
                      <a:pt x="7110" y="5383"/>
                    </a:moveTo>
                    <a:cubicBezTo>
                      <a:pt x="1166" y="20242"/>
                      <a:pt x="-1806" y="41045"/>
                      <a:pt x="1166" y="55904"/>
                    </a:cubicBezTo>
                    <a:cubicBezTo>
                      <a:pt x="1166" y="58875"/>
                      <a:pt x="4138" y="58875"/>
                      <a:pt x="7110" y="61847"/>
                    </a:cubicBezTo>
                    <a:cubicBezTo>
                      <a:pt x="13053" y="64819"/>
                      <a:pt x="18997" y="61847"/>
                      <a:pt x="18997" y="55904"/>
                    </a:cubicBezTo>
                    <a:cubicBezTo>
                      <a:pt x="18997" y="52932"/>
                      <a:pt x="18997" y="52932"/>
                      <a:pt x="18997" y="52932"/>
                    </a:cubicBezTo>
                    <a:cubicBezTo>
                      <a:pt x="18997" y="55904"/>
                      <a:pt x="18997" y="55904"/>
                      <a:pt x="18997" y="52932"/>
                    </a:cubicBezTo>
                    <a:cubicBezTo>
                      <a:pt x="18997" y="49960"/>
                      <a:pt x="18997" y="49960"/>
                      <a:pt x="16025" y="46988"/>
                    </a:cubicBezTo>
                    <a:cubicBezTo>
                      <a:pt x="13053" y="44016"/>
                      <a:pt x="10081" y="46988"/>
                      <a:pt x="10081" y="49960"/>
                    </a:cubicBezTo>
                    <a:cubicBezTo>
                      <a:pt x="10081" y="49960"/>
                      <a:pt x="10081" y="49960"/>
                      <a:pt x="10081" y="49960"/>
                    </a:cubicBezTo>
                    <a:cubicBezTo>
                      <a:pt x="10081" y="49960"/>
                      <a:pt x="13053" y="49960"/>
                      <a:pt x="13053" y="49960"/>
                    </a:cubicBezTo>
                    <a:cubicBezTo>
                      <a:pt x="13053" y="49960"/>
                      <a:pt x="10081" y="49960"/>
                      <a:pt x="10081" y="49960"/>
                    </a:cubicBezTo>
                    <a:cubicBezTo>
                      <a:pt x="10081" y="49960"/>
                      <a:pt x="10081" y="49960"/>
                      <a:pt x="7110" y="49960"/>
                    </a:cubicBezTo>
                    <a:cubicBezTo>
                      <a:pt x="7110" y="49960"/>
                      <a:pt x="7110" y="49960"/>
                      <a:pt x="7110" y="49960"/>
                    </a:cubicBezTo>
                    <a:cubicBezTo>
                      <a:pt x="7110" y="52932"/>
                      <a:pt x="10081" y="52932"/>
                      <a:pt x="10081" y="55904"/>
                    </a:cubicBezTo>
                    <a:cubicBezTo>
                      <a:pt x="10081" y="41045"/>
                      <a:pt x="10081" y="26186"/>
                      <a:pt x="16025" y="8355"/>
                    </a:cubicBezTo>
                    <a:cubicBezTo>
                      <a:pt x="21968" y="-560"/>
                      <a:pt x="10081" y="-3532"/>
                      <a:pt x="7110" y="5383"/>
                    </a:cubicBezTo>
                    <a:lnTo>
                      <a:pt x="7110"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26" name="任意多边形: 形状 125"/>
              <p:cNvSpPr/>
              <p:nvPr/>
            </p:nvSpPr>
            <p:spPr>
              <a:xfrm>
                <a:off x="5526735" y="4018886"/>
                <a:ext cx="30308" cy="64951"/>
              </a:xfrm>
              <a:custGeom>
                <a:avLst/>
                <a:gdLst>
                  <a:gd name="connsiteX0" fmla="*/ 17831 w 30308"/>
                  <a:gd name="connsiteY0" fmla="*/ 2543 h 64951"/>
                  <a:gd name="connsiteX1" fmla="*/ 0 w 30308"/>
                  <a:gd name="connsiteY1" fmla="*/ 53064 h 64951"/>
                  <a:gd name="connsiteX2" fmla="*/ 11887 w 30308"/>
                  <a:gd name="connsiteY2" fmla="*/ 64951 h 64951"/>
                  <a:gd name="connsiteX3" fmla="*/ 20803 w 30308"/>
                  <a:gd name="connsiteY3" fmla="*/ 53064 h 64951"/>
                  <a:gd name="connsiteX4" fmla="*/ 17831 w 30308"/>
                  <a:gd name="connsiteY4" fmla="*/ 50092 h 64951"/>
                  <a:gd name="connsiteX5" fmla="*/ 17831 w 30308"/>
                  <a:gd name="connsiteY5" fmla="*/ 50092 h 64951"/>
                  <a:gd name="connsiteX6" fmla="*/ 11887 w 30308"/>
                  <a:gd name="connsiteY6" fmla="*/ 53064 h 64951"/>
                  <a:gd name="connsiteX7" fmla="*/ 17831 w 30308"/>
                  <a:gd name="connsiteY7" fmla="*/ 53064 h 64951"/>
                  <a:gd name="connsiteX8" fmla="*/ 17831 w 30308"/>
                  <a:gd name="connsiteY8" fmla="*/ 50092 h 64951"/>
                  <a:gd name="connsiteX9" fmla="*/ 17831 w 30308"/>
                  <a:gd name="connsiteY9" fmla="*/ 44148 h 64951"/>
                  <a:gd name="connsiteX10" fmla="*/ 20803 w 30308"/>
                  <a:gd name="connsiteY10" fmla="*/ 32261 h 64951"/>
                  <a:gd name="connsiteX11" fmla="*/ 29718 w 30308"/>
                  <a:gd name="connsiteY11" fmla="*/ 5515 h 64951"/>
                  <a:gd name="connsiteX12" fmla="*/ 17831 w 30308"/>
                  <a:gd name="connsiteY12" fmla="*/ 2543 h 64951"/>
                  <a:gd name="connsiteX13" fmla="*/ 17831 w 30308"/>
                  <a:gd name="connsiteY13" fmla="*/ 2543 h 6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08" h="64951">
                    <a:moveTo>
                      <a:pt x="17831" y="2543"/>
                    </a:moveTo>
                    <a:cubicBezTo>
                      <a:pt x="8915" y="17402"/>
                      <a:pt x="0" y="35233"/>
                      <a:pt x="0" y="53064"/>
                    </a:cubicBezTo>
                    <a:cubicBezTo>
                      <a:pt x="0" y="59007"/>
                      <a:pt x="5943" y="64951"/>
                      <a:pt x="11887" y="64951"/>
                    </a:cubicBezTo>
                    <a:cubicBezTo>
                      <a:pt x="17831" y="64951"/>
                      <a:pt x="20803" y="59007"/>
                      <a:pt x="20803" y="53064"/>
                    </a:cubicBezTo>
                    <a:cubicBezTo>
                      <a:pt x="20803" y="50092"/>
                      <a:pt x="17831" y="50092"/>
                      <a:pt x="17831" y="50092"/>
                    </a:cubicBezTo>
                    <a:cubicBezTo>
                      <a:pt x="17831" y="50092"/>
                      <a:pt x="17831" y="50092"/>
                      <a:pt x="17831" y="50092"/>
                    </a:cubicBezTo>
                    <a:cubicBezTo>
                      <a:pt x="14859" y="50092"/>
                      <a:pt x="11887" y="50092"/>
                      <a:pt x="11887" y="53064"/>
                    </a:cubicBezTo>
                    <a:cubicBezTo>
                      <a:pt x="14859" y="56035"/>
                      <a:pt x="17831" y="56035"/>
                      <a:pt x="17831" y="53064"/>
                    </a:cubicBezTo>
                    <a:cubicBezTo>
                      <a:pt x="17831" y="53064"/>
                      <a:pt x="17831" y="53064"/>
                      <a:pt x="17831" y="50092"/>
                    </a:cubicBezTo>
                    <a:cubicBezTo>
                      <a:pt x="17831" y="47120"/>
                      <a:pt x="17831" y="47120"/>
                      <a:pt x="17831" y="44148"/>
                    </a:cubicBezTo>
                    <a:cubicBezTo>
                      <a:pt x="17831" y="41177"/>
                      <a:pt x="20803" y="35233"/>
                      <a:pt x="20803" y="32261"/>
                    </a:cubicBezTo>
                    <a:cubicBezTo>
                      <a:pt x="23774" y="23346"/>
                      <a:pt x="26746" y="14430"/>
                      <a:pt x="29718" y="5515"/>
                    </a:cubicBezTo>
                    <a:cubicBezTo>
                      <a:pt x="32690" y="2543"/>
                      <a:pt x="23774" y="-3401"/>
                      <a:pt x="17831" y="2543"/>
                    </a:cubicBezTo>
                    <a:lnTo>
                      <a:pt x="17831" y="254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27" name="任意多边形: 形状 126"/>
              <p:cNvSpPr/>
              <p:nvPr/>
            </p:nvSpPr>
            <p:spPr>
              <a:xfrm>
                <a:off x="5553481" y="3995243"/>
                <a:ext cx="20802" cy="65087"/>
              </a:xfrm>
              <a:custGeom>
                <a:avLst/>
                <a:gdLst>
                  <a:gd name="connsiteX0" fmla="*/ 8916 w 20802"/>
                  <a:gd name="connsiteY0" fmla="*/ 5383 h 65087"/>
                  <a:gd name="connsiteX1" fmla="*/ 0 w 20802"/>
                  <a:gd name="connsiteY1" fmla="*/ 58875 h 65087"/>
                  <a:gd name="connsiteX2" fmla="*/ 14859 w 20802"/>
                  <a:gd name="connsiteY2" fmla="*/ 61847 h 65087"/>
                  <a:gd name="connsiteX3" fmla="*/ 17831 w 20802"/>
                  <a:gd name="connsiteY3" fmla="*/ 41045 h 65087"/>
                  <a:gd name="connsiteX4" fmla="*/ 11887 w 20802"/>
                  <a:gd name="connsiteY4" fmla="*/ 41045 h 65087"/>
                  <a:gd name="connsiteX5" fmla="*/ 5944 w 20802"/>
                  <a:gd name="connsiteY5" fmla="*/ 52932 h 65087"/>
                  <a:gd name="connsiteX6" fmla="*/ 17831 w 20802"/>
                  <a:gd name="connsiteY6" fmla="*/ 58875 h 65087"/>
                  <a:gd name="connsiteX7" fmla="*/ 20803 w 20802"/>
                  <a:gd name="connsiteY7" fmla="*/ 8355 h 65087"/>
                  <a:gd name="connsiteX8" fmla="*/ 8916 w 20802"/>
                  <a:gd name="connsiteY8" fmla="*/ 5383 h 65087"/>
                  <a:gd name="connsiteX9" fmla="*/ 8916 w 20802"/>
                  <a:gd name="connsiteY9" fmla="*/ 5383 h 6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02" h="65087">
                    <a:moveTo>
                      <a:pt x="8916" y="5383"/>
                    </a:moveTo>
                    <a:cubicBezTo>
                      <a:pt x="2972" y="23214"/>
                      <a:pt x="0" y="41045"/>
                      <a:pt x="0" y="58875"/>
                    </a:cubicBezTo>
                    <a:cubicBezTo>
                      <a:pt x="0" y="64819"/>
                      <a:pt x="8916" y="67791"/>
                      <a:pt x="14859" y="61847"/>
                    </a:cubicBezTo>
                    <a:cubicBezTo>
                      <a:pt x="17831" y="55904"/>
                      <a:pt x="20803" y="46988"/>
                      <a:pt x="17831" y="41045"/>
                    </a:cubicBezTo>
                    <a:cubicBezTo>
                      <a:pt x="17831" y="38073"/>
                      <a:pt x="11887" y="38073"/>
                      <a:pt x="11887" y="41045"/>
                    </a:cubicBezTo>
                    <a:cubicBezTo>
                      <a:pt x="8916" y="46988"/>
                      <a:pt x="8916" y="49960"/>
                      <a:pt x="5944" y="52932"/>
                    </a:cubicBezTo>
                    <a:cubicBezTo>
                      <a:pt x="8916" y="55904"/>
                      <a:pt x="14859" y="55904"/>
                      <a:pt x="17831" y="58875"/>
                    </a:cubicBezTo>
                    <a:cubicBezTo>
                      <a:pt x="17831" y="41045"/>
                      <a:pt x="17831" y="26186"/>
                      <a:pt x="20803" y="8355"/>
                    </a:cubicBezTo>
                    <a:cubicBezTo>
                      <a:pt x="20803" y="-560"/>
                      <a:pt x="11887" y="-3532"/>
                      <a:pt x="8916" y="5383"/>
                    </a:cubicBezTo>
                    <a:lnTo>
                      <a:pt x="8916"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28" name="任意多边形: 形状 127"/>
              <p:cNvSpPr/>
              <p:nvPr/>
            </p:nvSpPr>
            <p:spPr>
              <a:xfrm>
                <a:off x="5577255" y="3970099"/>
                <a:ext cx="23264" cy="54302"/>
              </a:xfrm>
              <a:custGeom>
                <a:avLst/>
                <a:gdLst>
                  <a:gd name="connsiteX0" fmla="*/ 14859 w 23264"/>
                  <a:gd name="connsiteY0" fmla="*/ 810 h 54302"/>
                  <a:gd name="connsiteX1" fmla="*/ 0 w 23264"/>
                  <a:gd name="connsiteY1" fmla="*/ 30528 h 54302"/>
                  <a:gd name="connsiteX2" fmla="*/ 17831 w 23264"/>
                  <a:gd name="connsiteY2" fmla="*/ 54302 h 54302"/>
                  <a:gd name="connsiteX3" fmla="*/ 20803 w 23264"/>
                  <a:gd name="connsiteY3" fmla="*/ 48359 h 54302"/>
                  <a:gd name="connsiteX4" fmla="*/ 14859 w 23264"/>
                  <a:gd name="connsiteY4" fmla="*/ 27556 h 54302"/>
                  <a:gd name="connsiteX5" fmla="*/ 20803 w 23264"/>
                  <a:gd name="connsiteY5" fmla="*/ 6753 h 54302"/>
                  <a:gd name="connsiteX6" fmla="*/ 14859 w 23264"/>
                  <a:gd name="connsiteY6" fmla="*/ 810 h 54302"/>
                  <a:gd name="connsiteX7" fmla="*/ 14859 w 23264"/>
                  <a:gd name="connsiteY7" fmla="*/ 810 h 5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4" h="54302">
                    <a:moveTo>
                      <a:pt x="14859" y="810"/>
                    </a:moveTo>
                    <a:cubicBezTo>
                      <a:pt x="5943" y="6753"/>
                      <a:pt x="0" y="18641"/>
                      <a:pt x="0" y="30528"/>
                    </a:cubicBezTo>
                    <a:cubicBezTo>
                      <a:pt x="0" y="42415"/>
                      <a:pt x="5943" y="54302"/>
                      <a:pt x="17831" y="54302"/>
                    </a:cubicBezTo>
                    <a:cubicBezTo>
                      <a:pt x="20803" y="54302"/>
                      <a:pt x="23774" y="51331"/>
                      <a:pt x="20803" y="48359"/>
                    </a:cubicBezTo>
                    <a:cubicBezTo>
                      <a:pt x="20803" y="42415"/>
                      <a:pt x="14859" y="36472"/>
                      <a:pt x="14859" y="27556"/>
                    </a:cubicBezTo>
                    <a:cubicBezTo>
                      <a:pt x="14859" y="18641"/>
                      <a:pt x="14859" y="12697"/>
                      <a:pt x="20803" y="6753"/>
                    </a:cubicBezTo>
                    <a:cubicBezTo>
                      <a:pt x="26746" y="3782"/>
                      <a:pt x="20803" y="-2162"/>
                      <a:pt x="14859" y="810"/>
                    </a:cubicBezTo>
                    <a:lnTo>
                      <a:pt x="14859" y="81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29" name="任意多边形: 形状 128"/>
              <p:cNvSpPr/>
              <p:nvPr/>
            </p:nvSpPr>
            <p:spPr>
              <a:xfrm>
                <a:off x="5604001" y="3947451"/>
                <a:ext cx="21275" cy="60605"/>
              </a:xfrm>
              <a:custGeom>
                <a:avLst/>
                <a:gdLst>
                  <a:gd name="connsiteX0" fmla="*/ 8916 w 21275"/>
                  <a:gd name="connsiteY0" fmla="*/ 5627 h 60605"/>
                  <a:gd name="connsiteX1" fmla="*/ 2972 w 21275"/>
                  <a:gd name="connsiteY1" fmla="*/ 32373 h 60605"/>
                  <a:gd name="connsiteX2" fmla="*/ 0 w 21275"/>
                  <a:gd name="connsiteY2" fmla="*/ 56147 h 60605"/>
                  <a:gd name="connsiteX3" fmla="*/ 11887 w 21275"/>
                  <a:gd name="connsiteY3" fmla="*/ 56147 h 60605"/>
                  <a:gd name="connsiteX4" fmla="*/ 17831 w 21275"/>
                  <a:gd name="connsiteY4" fmla="*/ 32373 h 60605"/>
                  <a:gd name="connsiteX5" fmla="*/ 20803 w 21275"/>
                  <a:gd name="connsiteY5" fmla="*/ 5627 h 60605"/>
                  <a:gd name="connsiteX6" fmla="*/ 8916 w 21275"/>
                  <a:gd name="connsiteY6" fmla="*/ 5627 h 60605"/>
                  <a:gd name="connsiteX7" fmla="*/ 8916 w 21275"/>
                  <a:gd name="connsiteY7" fmla="*/ 5627 h 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75" h="60605">
                    <a:moveTo>
                      <a:pt x="8916" y="5627"/>
                    </a:moveTo>
                    <a:cubicBezTo>
                      <a:pt x="5944" y="14542"/>
                      <a:pt x="5944" y="23458"/>
                      <a:pt x="2972" y="32373"/>
                    </a:cubicBezTo>
                    <a:cubicBezTo>
                      <a:pt x="0" y="41288"/>
                      <a:pt x="0" y="50204"/>
                      <a:pt x="0" y="56147"/>
                    </a:cubicBezTo>
                    <a:cubicBezTo>
                      <a:pt x="2972" y="62091"/>
                      <a:pt x="8916" y="62091"/>
                      <a:pt x="11887" y="56147"/>
                    </a:cubicBezTo>
                    <a:cubicBezTo>
                      <a:pt x="17831" y="50204"/>
                      <a:pt x="17831" y="41288"/>
                      <a:pt x="17831" y="32373"/>
                    </a:cubicBezTo>
                    <a:cubicBezTo>
                      <a:pt x="17831" y="23458"/>
                      <a:pt x="20803" y="14542"/>
                      <a:pt x="20803" y="5627"/>
                    </a:cubicBezTo>
                    <a:cubicBezTo>
                      <a:pt x="23774" y="-317"/>
                      <a:pt x="11887" y="-3289"/>
                      <a:pt x="8916" y="5627"/>
                    </a:cubicBezTo>
                    <a:lnTo>
                      <a:pt x="8916" y="562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30" name="任意多边形: 形状 129"/>
              <p:cNvSpPr/>
              <p:nvPr/>
            </p:nvSpPr>
            <p:spPr>
              <a:xfrm>
                <a:off x="5624804" y="3920120"/>
                <a:ext cx="18428" cy="79763"/>
              </a:xfrm>
              <a:custGeom>
                <a:avLst/>
                <a:gdLst>
                  <a:gd name="connsiteX0" fmla="*/ 8915 w 18428"/>
                  <a:gd name="connsiteY0" fmla="*/ 3240 h 79763"/>
                  <a:gd name="connsiteX1" fmla="*/ 0 w 18428"/>
                  <a:gd name="connsiteY1" fmla="*/ 41873 h 79763"/>
                  <a:gd name="connsiteX2" fmla="*/ 0 w 18428"/>
                  <a:gd name="connsiteY2" fmla="*/ 59704 h 79763"/>
                  <a:gd name="connsiteX3" fmla="*/ 2972 w 18428"/>
                  <a:gd name="connsiteY3" fmla="*/ 77535 h 79763"/>
                  <a:gd name="connsiteX4" fmla="*/ 11887 w 18428"/>
                  <a:gd name="connsiteY4" fmla="*/ 77535 h 79763"/>
                  <a:gd name="connsiteX5" fmla="*/ 14859 w 18428"/>
                  <a:gd name="connsiteY5" fmla="*/ 62676 h 79763"/>
                  <a:gd name="connsiteX6" fmla="*/ 14859 w 18428"/>
                  <a:gd name="connsiteY6" fmla="*/ 44845 h 79763"/>
                  <a:gd name="connsiteX7" fmla="*/ 17831 w 18428"/>
                  <a:gd name="connsiteY7" fmla="*/ 6211 h 79763"/>
                  <a:gd name="connsiteX8" fmla="*/ 8915 w 18428"/>
                  <a:gd name="connsiteY8" fmla="*/ 3240 h 79763"/>
                  <a:gd name="connsiteX9" fmla="*/ 8915 w 18428"/>
                  <a:gd name="connsiteY9" fmla="*/ 3240 h 7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28" h="79763">
                    <a:moveTo>
                      <a:pt x="8915" y="3240"/>
                    </a:moveTo>
                    <a:cubicBezTo>
                      <a:pt x="5943" y="15127"/>
                      <a:pt x="2972" y="29986"/>
                      <a:pt x="0" y="41873"/>
                    </a:cubicBezTo>
                    <a:cubicBezTo>
                      <a:pt x="0" y="47817"/>
                      <a:pt x="0" y="53760"/>
                      <a:pt x="0" y="59704"/>
                    </a:cubicBezTo>
                    <a:cubicBezTo>
                      <a:pt x="0" y="65648"/>
                      <a:pt x="0" y="71591"/>
                      <a:pt x="2972" y="77535"/>
                    </a:cubicBezTo>
                    <a:cubicBezTo>
                      <a:pt x="5943" y="80506"/>
                      <a:pt x="8915" y="80506"/>
                      <a:pt x="11887" y="77535"/>
                    </a:cubicBezTo>
                    <a:cubicBezTo>
                      <a:pt x="14859" y="71591"/>
                      <a:pt x="14859" y="65648"/>
                      <a:pt x="14859" y="62676"/>
                    </a:cubicBezTo>
                    <a:cubicBezTo>
                      <a:pt x="14859" y="56732"/>
                      <a:pt x="14859" y="50789"/>
                      <a:pt x="14859" y="44845"/>
                    </a:cubicBezTo>
                    <a:cubicBezTo>
                      <a:pt x="14859" y="32958"/>
                      <a:pt x="14859" y="18099"/>
                      <a:pt x="17831" y="6211"/>
                    </a:cubicBezTo>
                    <a:cubicBezTo>
                      <a:pt x="20803" y="268"/>
                      <a:pt x="11887" y="-2704"/>
                      <a:pt x="8915" y="3240"/>
                    </a:cubicBezTo>
                    <a:lnTo>
                      <a:pt x="8915" y="324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31" name="任意多边形: 形状 130"/>
              <p:cNvSpPr/>
              <p:nvPr/>
            </p:nvSpPr>
            <p:spPr>
              <a:xfrm>
                <a:off x="5644286" y="3919588"/>
                <a:ext cx="17012" cy="58434"/>
              </a:xfrm>
              <a:custGeom>
                <a:avLst/>
                <a:gdLst>
                  <a:gd name="connsiteX0" fmla="*/ 16180 w 17012"/>
                  <a:gd name="connsiteY0" fmla="*/ 3772 h 58434"/>
                  <a:gd name="connsiteX1" fmla="*/ 1321 w 17012"/>
                  <a:gd name="connsiteY1" fmla="*/ 9715 h 58434"/>
                  <a:gd name="connsiteX2" fmla="*/ 1321 w 17012"/>
                  <a:gd name="connsiteY2" fmla="*/ 30518 h 58434"/>
                  <a:gd name="connsiteX3" fmla="*/ 4293 w 17012"/>
                  <a:gd name="connsiteY3" fmla="*/ 54292 h 58434"/>
                  <a:gd name="connsiteX4" fmla="*/ 16180 w 17012"/>
                  <a:gd name="connsiteY4" fmla="*/ 51321 h 58434"/>
                  <a:gd name="connsiteX5" fmla="*/ 16180 w 17012"/>
                  <a:gd name="connsiteY5" fmla="*/ 24574 h 58434"/>
                  <a:gd name="connsiteX6" fmla="*/ 16180 w 17012"/>
                  <a:gd name="connsiteY6" fmla="*/ 12687 h 58434"/>
                  <a:gd name="connsiteX7" fmla="*/ 16180 w 17012"/>
                  <a:gd name="connsiteY7" fmla="*/ 6743 h 58434"/>
                  <a:gd name="connsiteX8" fmla="*/ 16180 w 17012"/>
                  <a:gd name="connsiteY8" fmla="*/ 6743 h 58434"/>
                  <a:gd name="connsiteX9" fmla="*/ 13208 w 17012"/>
                  <a:gd name="connsiteY9" fmla="*/ 9715 h 58434"/>
                  <a:gd name="connsiteX10" fmla="*/ 16180 w 17012"/>
                  <a:gd name="connsiteY10" fmla="*/ 3772 h 58434"/>
                  <a:gd name="connsiteX11" fmla="*/ 16180 w 17012"/>
                  <a:gd name="connsiteY11" fmla="*/ 377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12" h="58434">
                    <a:moveTo>
                      <a:pt x="16180" y="3772"/>
                    </a:moveTo>
                    <a:cubicBezTo>
                      <a:pt x="10236" y="-5144"/>
                      <a:pt x="1321" y="3772"/>
                      <a:pt x="1321" y="9715"/>
                    </a:cubicBezTo>
                    <a:cubicBezTo>
                      <a:pt x="-1651" y="15659"/>
                      <a:pt x="1321" y="24574"/>
                      <a:pt x="1321" y="30518"/>
                    </a:cubicBezTo>
                    <a:cubicBezTo>
                      <a:pt x="1321" y="36462"/>
                      <a:pt x="1321" y="45377"/>
                      <a:pt x="4293" y="54292"/>
                    </a:cubicBezTo>
                    <a:cubicBezTo>
                      <a:pt x="7265" y="60236"/>
                      <a:pt x="16180" y="60236"/>
                      <a:pt x="16180" y="51321"/>
                    </a:cubicBezTo>
                    <a:cubicBezTo>
                      <a:pt x="16180" y="42405"/>
                      <a:pt x="16180" y="33490"/>
                      <a:pt x="16180" y="24574"/>
                    </a:cubicBezTo>
                    <a:cubicBezTo>
                      <a:pt x="16180" y="21602"/>
                      <a:pt x="16180" y="15659"/>
                      <a:pt x="16180" y="12687"/>
                    </a:cubicBezTo>
                    <a:cubicBezTo>
                      <a:pt x="16180" y="12687"/>
                      <a:pt x="16180" y="9715"/>
                      <a:pt x="16180" y="6743"/>
                    </a:cubicBezTo>
                    <a:cubicBezTo>
                      <a:pt x="16180" y="6743"/>
                      <a:pt x="16180" y="6743"/>
                      <a:pt x="16180" y="6743"/>
                    </a:cubicBezTo>
                    <a:cubicBezTo>
                      <a:pt x="13208" y="6743"/>
                      <a:pt x="13208" y="6743"/>
                      <a:pt x="13208" y="9715"/>
                    </a:cubicBezTo>
                    <a:cubicBezTo>
                      <a:pt x="13208" y="9715"/>
                      <a:pt x="19152" y="6743"/>
                      <a:pt x="16180" y="3772"/>
                    </a:cubicBezTo>
                    <a:lnTo>
                      <a:pt x="16180" y="377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32" name="任意多边形: 形状 131"/>
              <p:cNvSpPr/>
              <p:nvPr/>
            </p:nvSpPr>
            <p:spPr>
              <a:xfrm>
                <a:off x="5671893" y="3878662"/>
                <a:ext cx="25024" cy="64757"/>
              </a:xfrm>
              <a:custGeom>
                <a:avLst/>
                <a:gdLst>
                  <a:gd name="connsiteX0" fmla="*/ 15319 w 25024"/>
                  <a:gd name="connsiteY0" fmla="*/ 3092 h 64757"/>
                  <a:gd name="connsiteX1" fmla="*/ 3432 w 25024"/>
                  <a:gd name="connsiteY1" fmla="*/ 32810 h 64757"/>
                  <a:gd name="connsiteX2" fmla="*/ 3432 w 25024"/>
                  <a:gd name="connsiteY2" fmla="*/ 62528 h 64757"/>
                  <a:gd name="connsiteX3" fmla="*/ 12347 w 25024"/>
                  <a:gd name="connsiteY3" fmla="*/ 62528 h 64757"/>
                  <a:gd name="connsiteX4" fmla="*/ 15319 w 25024"/>
                  <a:gd name="connsiteY4" fmla="*/ 35782 h 64757"/>
                  <a:gd name="connsiteX5" fmla="*/ 24234 w 25024"/>
                  <a:gd name="connsiteY5" fmla="*/ 9036 h 64757"/>
                  <a:gd name="connsiteX6" fmla="*/ 15319 w 25024"/>
                  <a:gd name="connsiteY6" fmla="*/ 3092 h 64757"/>
                  <a:gd name="connsiteX7" fmla="*/ 15319 w 25024"/>
                  <a:gd name="connsiteY7" fmla="*/ 3092 h 6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24" h="64757">
                    <a:moveTo>
                      <a:pt x="15319" y="3092"/>
                    </a:moveTo>
                    <a:cubicBezTo>
                      <a:pt x="9375" y="12008"/>
                      <a:pt x="6403" y="20923"/>
                      <a:pt x="3432" y="32810"/>
                    </a:cubicBezTo>
                    <a:cubicBezTo>
                      <a:pt x="460" y="41726"/>
                      <a:pt x="-2512" y="53613"/>
                      <a:pt x="3432" y="62528"/>
                    </a:cubicBezTo>
                    <a:cubicBezTo>
                      <a:pt x="6403" y="65500"/>
                      <a:pt x="9375" y="65500"/>
                      <a:pt x="12347" y="62528"/>
                    </a:cubicBezTo>
                    <a:cubicBezTo>
                      <a:pt x="15319" y="53613"/>
                      <a:pt x="15319" y="44698"/>
                      <a:pt x="15319" y="35782"/>
                    </a:cubicBezTo>
                    <a:cubicBezTo>
                      <a:pt x="18290" y="26867"/>
                      <a:pt x="21262" y="17951"/>
                      <a:pt x="24234" y="9036"/>
                    </a:cubicBezTo>
                    <a:cubicBezTo>
                      <a:pt x="27206" y="120"/>
                      <a:pt x="21262" y="-2851"/>
                      <a:pt x="15319" y="3092"/>
                    </a:cubicBezTo>
                    <a:lnTo>
                      <a:pt x="15319" y="309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33" name="任意多边形: 形状 132"/>
              <p:cNvSpPr/>
              <p:nvPr/>
            </p:nvSpPr>
            <p:spPr>
              <a:xfrm>
                <a:off x="5708015" y="3830966"/>
                <a:ext cx="25415" cy="73820"/>
              </a:xfrm>
              <a:custGeom>
                <a:avLst/>
                <a:gdLst>
                  <a:gd name="connsiteX0" fmla="*/ 14859 w 25415"/>
                  <a:gd name="connsiteY0" fmla="*/ 3240 h 73820"/>
                  <a:gd name="connsiteX1" fmla="*/ 0 w 25415"/>
                  <a:gd name="connsiteY1" fmla="*/ 65648 h 73820"/>
                  <a:gd name="connsiteX2" fmla="*/ 5944 w 25415"/>
                  <a:gd name="connsiteY2" fmla="*/ 71591 h 73820"/>
                  <a:gd name="connsiteX3" fmla="*/ 5944 w 25415"/>
                  <a:gd name="connsiteY3" fmla="*/ 71591 h 73820"/>
                  <a:gd name="connsiteX4" fmla="*/ 11887 w 25415"/>
                  <a:gd name="connsiteY4" fmla="*/ 71591 h 73820"/>
                  <a:gd name="connsiteX5" fmla="*/ 11887 w 25415"/>
                  <a:gd name="connsiteY5" fmla="*/ 71591 h 73820"/>
                  <a:gd name="connsiteX6" fmla="*/ 14859 w 25415"/>
                  <a:gd name="connsiteY6" fmla="*/ 65648 h 73820"/>
                  <a:gd name="connsiteX7" fmla="*/ 23774 w 25415"/>
                  <a:gd name="connsiteY7" fmla="*/ 6212 h 73820"/>
                  <a:gd name="connsiteX8" fmla="*/ 14859 w 25415"/>
                  <a:gd name="connsiteY8" fmla="*/ 3240 h 73820"/>
                  <a:gd name="connsiteX9" fmla="*/ 14859 w 25415"/>
                  <a:gd name="connsiteY9" fmla="*/ 3240 h 7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5" h="73820">
                    <a:moveTo>
                      <a:pt x="14859" y="3240"/>
                    </a:moveTo>
                    <a:cubicBezTo>
                      <a:pt x="5944" y="24042"/>
                      <a:pt x="0" y="44845"/>
                      <a:pt x="0" y="65648"/>
                    </a:cubicBezTo>
                    <a:cubicBezTo>
                      <a:pt x="0" y="68620"/>
                      <a:pt x="2972" y="71591"/>
                      <a:pt x="5944" y="71591"/>
                    </a:cubicBezTo>
                    <a:cubicBezTo>
                      <a:pt x="5944" y="71591"/>
                      <a:pt x="5944" y="71591"/>
                      <a:pt x="5944" y="71591"/>
                    </a:cubicBezTo>
                    <a:cubicBezTo>
                      <a:pt x="8915" y="74563"/>
                      <a:pt x="11887" y="74563"/>
                      <a:pt x="11887" y="71591"/>
                    </a:cubicBezTo>
                    <a:cubicBezTo>
                      <a:pt x="11887" y="71591"/>
                      <a:pt x="11887" y="71591"/>
                      <a:pt x="11887" y="71591"/>
                    </a:cubicBezTo>
                    <a:cubicBezTo>
                      <a:pt x="14859" y="71591"/>
                      <a:pt x="14859" y="68620"/>
                      <a:pt x="14859" y="65648"/>
                    </a:cubicBezTo>
                    <a:cubicBezTo>
                      <a:pt x="14859" y="44845"/>
                      <a:pt x="17831" y="27014"/>
                      <a:pt x="23774" y="6212"/>
                    </a:cubicBezTo>
                    <a:cubicBezTo>
                      <a:pt x="29718" y="268"/>
                      <a:pt x="17831" y="-2704"/>
                      <a:pt x="14859" y="3240"/>
                    </a:cubicBezTo>
                    <a:lnTo>
                      <a:pt x="14859" y="324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34" name="任意多边形: 形状 133"/>
              <p:cNvSpPr/>
              <p:nvPr/>
            </p:nvSpPr>
            <p:spPr>
              <a:xfrm>
                <a:off x="5737273" y="3795304"/>
                <a:ext cx="25875" cy="89690"/>
              </a:xfrm>
              <a:custGeom>
                <a:avLst/>
                <a:gdLst>
                  <a:gd name="connsiteX0" fmla="*/ 15319 w 25875"/>
                  <a:gd name="connsiteY0" fmla="*/ 3240 h 89690"/>
                  <a:gd name="connsiteX1" fmla="*/ 3431 w 25875"/>
                  <a:gd name="connsiteY1" fmla="*/ 44845 h 89690"/>
                  <a:gd name="connsiteX2" fmla="*/ 3431 w 25875"/>
                  <a:gd name="connsiteY2" fmla="*/ 86450 h 89690"/>
                  <a:gd name="connsiteX3" fmla="*/ 15319 w 25875"/>
                  <a:gd name="connsiteY3" fmla="*/ 83478 h 89690"/>
                  <a:gd name="connsiteX4" fmla="*/ 15319 w 25875"/>
                  <a:gd name="connsiteY4" fmla="*/ 65648 h 89690"/>
                  <a:gd name="connsiteX5" fmla="*/ 15319 w 25875"/>
                  <a:gd name="connsiteY5" fmla="*/ 44845 h 89690"/>
                  <a:gd name="connsiteX6" fmla="*/ 24234 w 25875"/>
                  <a:gd name="connsiteY6" fmla="*/ 6211 h 89690"/>
                  <a:gd name="connsiteX7" fmla="*/ 15319 w 25875"/>
                  <a:gd name="connsiteY7" fmla="*/ 3240 h 89690"/>
                  <a:gd name="connsiteX8" fmla="*/ 15319 w 25875"/>
                  <a:gd name="connsiteY8" fmla="*/ 3240 h 8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75" h="89690">
                    <a:moveTo>
                      <a:pt x="15319" y="3240"/>
                    </a:moveTo>
                    <a:cubicBezTo>
                      <a:pt x="9375" y="18099"/>
                      <a:pt x="6403" y="29986"/>
                      <a:pt x="3431" y="44845"/>
                    </a:cubicBezTo>
                    <a:cubicBezTo>
                      <a:pt x="460" y="56732"/>
                      <a:pt x="-2512" y="74563"/>
                      <a:pt x="3431" y="86450"/>
                    </a:cubicBezTo>
                    <a:cubicBezTo>
                      <a:pt x="6403" y="92394"/>
                      <a:pt x="15319" y="89422"/>
                      <a:pt x="15319" y="83478"/>
                    </a:cubicBezTo>
                    <a:cubicBezTo>
                      <a:pt x="18290" y="77535"/>
                      <a:pt x="15319" y="71591"/>
                      <a:pt x="15319" y="65648"/>
                    </a:cubicBezTo>
                    <a:cubicBezTo>
                      <a:pt x="15319" y="59704"/>
                      <a:pt x="15319" y="50789"/>
                      <a:pt x="15319" y="44845"/>
                    </a:cubicBezTo>
                    <a:cubicBezTo>
                      <a:pt x="18290" y="32958"/>
                      <a:pt x="21262" y="18099"/>
                      <a:pt x="24234" y="6211"/>
                    </a:cubicBezTo>
                    <a:cubicBezTo>
                      <a:pt x="30178" y="268"/>
                      <a:pt x="18290" y="-2704"/>
                      <a:pt x="15319" y="3240"/>
                    </a:cubicBezTo>
                    <a:lnTo>
                      <a:pt x="15319" y="324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35" name="任意多边形: 形状 134"/>
              <p:cNvSpPr/>
              <p:nvPr/>
            </p:nvSpPr>
            <p:spPr>
              <a:xfrm>
                <a:off x="5764479" y="3765854"/>
                <a:ext cx="28387" cy="94354"/>
              </a:xfrm>
              <a:custGeom>
                <a:avLst/>
                <a:gdLst>
                  <a:gd name="connsiteX0" fmla="*/ 17831 w 28387"/>
                  <a:gd name="connsiteY0" fmla="*/ 2972 h 94354"/>
                  <a:gd name="connsiteX1" fmla="*/ 2972 w 28387"/>
                  <a:gd name="connsiteY1" fmla="*/ 47549 h 94354"/>
                  <a:gd name="connsiteX2" fmla="*/ 0 w 28387"/>
                  <a:gd name="connsiteY2" fmla="*/ 71323 h 94354"/>
                  <a:gd name="connsiteX3" fmla="*/ 2972 w 28387"/>
                  <a:gd name="connsiteY3" fmla="*/ 92126 h 94354"/>
                  <a:gd name="connsiteX4" fmla="*/ 11887 w 28387"/>
                  <a:gd name="connsiteY4" fmla="*/ 92126 h 94354"/>
                  <a:gd name="connsiteX5" fmla="*/ 14859 w 28387"/>
                  <a:gd name="connsiteY5" fmla="*/ 74295 h 94354"/>
                  <a:gd name="connsiteX6" fmla="*/ 17831 w 28387"/>
                  <a:gd name="connsiteY6" fmla="*/ 53492 h 94354"/>
                  <a:gd name="connsiteX7" fmla="*/ 26746 w 28387"/>
                  <a:gd name="connsiteY7" fmla="*/ 11887 h 94354"/>
                  <a:gd name="connsiteX8" fmla="*/ 17831 w 28387"/>
                  <a:gd name="connsiteY8" fmla="*/ 2972 h 94354"/>
                  <a:gd name="connsiteX9" fmla="*/ 17831 w 28387"/>
                  <a:gd name="connsiteY9" fmla="*/ 2972 h 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 h="94354">
                    <a:moveTo>
                      <a:pt x="17831" y="2972"/>
                    </a:moveTo>
                    <a:cubicBezTo>
                      <a:pt x="11887" y="17831"/>
                      <a:pt x="5944" y="32690"/>
                      <a:pt x="2972" y="47549"/>
                    </a:cubicBezTo>
                    <a:cubicBezTo>
                      <a:pt x="0" y="53492"/>
                      <a:pt x="0" y="62408"/>
                      <a:pt x="0" y="71323"/>
                    </a:cubicBezTo>
                    <a:cubicBezTo>
                      <a:pt x="0" y="80239"/>
                      <a:pt x="0" y="86182"/>
                      <a:pt x="2972" y="92126"/>
                    </a:cubicBezTo>
                    <a:cubicBezTo>
                      <a:pt x="5944" y="95098"/>
                      <a:pt x="8916" y="95098"/>
                      <a:pt x="11887" y="92126"/>
                    </a:cubicBezTo>
                    <a:cubicBezTo>
                      <a:pt x="14859" y="86182"/>
                      <a:pt x="14859" y="80239"/>
                      <a:pt x="14859" y="74295"/>
                    </a:cubicBezTo>
                    <a:cubicBezTo>
                      <a:pt x="14859" y="65380"/>
                      <a:pt x="14859" y="59436"/>
                      <a:pt x="17831" y="53492"/>
                    </a:cubicBezTo>
                    <a:cubicBezTo>
                      <a:pt x="20803" y="38633"/>
                      <a:pt x="23775" y="23774"/>
                      <a:pt x="26746" y="11887"/>
                    </a:cubicBezTo>
                    <a:cubicBezTo>
                      <a:pt x="32690" y="0"/>
                      <a:pt x="20803" y="-2972"/>
                      <a:pt x="17831" y="2972"/>
                    </a:cubicBezTo>
                    <a:lnTo>
                      <a:pt x="17831" y="297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36" name="任意多边形: 形状 135"/>
              <p:cNvSpPr/>
              <p:nvPr/>
            </p:nvSpPr>
            <p:spPr>
              <a:xfrm>
                <a:off x="5791225" y="3741620"/>
                <a:ext cx="25415" cy="85898"/>
              </a:xfrm>
              <a:custGeom>
                <a:avLst/>
                <a:gdLst>
                  <a:gd name="connsiteX0" fmla="*/ 14859 w 25415"/>
                  <a:gd name="connsiteY0" fmla="*/ 3431 h 85898"/>
                  <a:gd name="connsiteX1" fmla="*/ 2972 w 25415"/>
                  <a:gd name="connsiteY1" fmla="*/ 45037 h 85898"/>
                  <a:gd name="connsiteX2" fmla="*/ 0 w 25415"/>
                  <a:gd name="connsiteY2" fmla="*/ 65839 h 85898"/>
                  <a:gd name="connsiteX3" fmla="*/ 5944 w 25415"/>
                  <a:gd name="connsiteY3" fmla="*/ 83670 h 85898"/>
                  <a:gd name="connsiteX4" fmla="*/ 11887 w 25415"/>
                  <a:gd name="connsiteY4" fmla="*/ 83670 h 85898"/>
                  <a:gd name="connsiteX5" fmla="*/ 14859 w 25415"/>
                  <a:gd name="connsiteY5" fmla="*/ 65839 h 85898"/>
                  <a:gd name="connsiteX6" fmla="*/ 14859 w 25415"/>
                  <a:gd name="connsiteY6" fmla="*/ 45037 h 85898"/>
                  <a:gd name="connsiteX7" fmla="*/ 23774 w 25415"/>
                  <a:gd name="connsiteY7" fmla="*/ 3431 h 85898"/>
                  <a:gd name="connsiteX8" fmla="*/ 14859 w 25415"/>
                  <a:gd name="connsiteY8" fmla="*/ 3431 h 85898"/>
                  <a:gd name="connsiteX9" fmla="*/ 14859 w 25415"/>
                  <a:gd name="connsiteY9" fmla="*/ 3431 h 8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5" h="85898">
                    <a:moveTo>
                      <a:pt x="14859" y="3431"/>
                    </a:moveTo>
                    <a:cubicBezTo>
                      <a:pt x="8916" y="18291"/>
                      <a:pt x="5944" y="30178"/>
                      <a:pt x="2972" y="45037"/>
                    </a:cubicBezTo>
                    <a:cubicBezTo>
                      <a:pt x="2972" y="50980"/>
                      <a:pt x="0" y="59896"/>
                      <a:pt x="0" y="65839"/>
                    </a:cubicBezTo>
                    <a:cubicBezTo>
                      <a:pt x="0" y="71783"/>
                      <a:pt x="0" y="80698"/>
                      <a:pt x="5944" y="83670"/>
                    </a:cubicBezTo>
                    <a:cubicBezTo>
                      <a:pt x="8916" y="86642"/>
                      <a:pt x="11887" y="86642"/>
                      <a:pt x="11887" y="83670"/>
                    </a:cubicBezTo>
                    <a:cubicBezTo>
                      <a:pt x="14859" y="80698"/>
                      <a:pt x="14859" y="71783"/>
                      <a:pt x="14859" y="65839"/>
                    </a:cubicBezTo>
                    <a:cubicBezTo>
                      <a:pt x="14859" y="59896"/>
                      <a:pt x="14859" y="50980"/>
                      <a:pt x="14859" y="45037"/>
                    </a:cubicBezTo>
                    <a:cubicBezTo>
                      <a:pt x="17831" y="30178"/>
                      <a:pt x="20803" y="18291"/>
                      <a:pt x="23774" y="3431"/>
                    </a:cubicBezTo>
                    <a:cubicBezTo>
                      <a:pt x="29718" y="460"/>
                      <a:pt x="17831" y="-2512"/>
                      <a:pt x="14859" y="3431"/>
                    </a:cubicBezTo>
                    <a:lnTo>
                      <a:pt x="14859" y="3431"/>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37" name="任意多边形: 形状 136"/>
              <p:cNvSpPr/>
              <p:nvPr/>
            </p:nvSpPr>
            <p:spPr>
              <a:xfrm>
                <a:off x="5814999" y="3698063"/>
                <a:ext cx="37051" cy="104938"/>
              </a:xfrm>
              <a:custGeom>
                <a:avLst/>
                <a:gdLst>
                  <a:gd name="connsiteX0" fmla="*/ 23774 w 37051"/>
                  <a:gd name="connsiteY0" fmla="*/ 5383 h 104938"/>
                  <a:gd name="connsiteX1" fmla="*/ 8916 w 37051"/>
                  <a:gd name="connsiteY1" fmla="*/ 52932 h 104938"/>
                  <a:gd name="connsiteX2" fmla="*/ 2972 w 37051"/>
                  <a:gd name="connsiteY2" fmla="*/ 76706 h 104938"/>
                  <a:gd name="connsiteX3" fmla="*/ 0 w 37051"/>
                  <a:gd name="connsiteY3" fmla="*/ 88594 h 104938"/>
                  <a:gd name="connsiteX4" fmla="*/ 2972 w 37051"/>
                  <a:gd name="connsiteY4" fmla="*/ 100481 h 104938"/>
                  <a:gd name="connsiteX5" fmla="*/ 14859 w 37051"/>
                  <a:gd name="connsiteY5" fmla="*/ 100481 h 104938"/>
                  <a:gd name="connsiteX6" fmla="*/ 17831 w 37051"/>
                  <a:gd name="connsiteY6" fmla="*/ 91565 h 104938"/>
                  <a:gd name="connsiteX7" fmla="*/ 20803 w 37051"/>
                  <a:gd name="connsiteY7" fmla="*/ 79678 h 104938"/>
                  <a:gd name="connsiteX8" fmla="*/ 23774 w 37051"/>
                  <a:gd name="connsiteY8" fmla="*/ 55904 h 104938"/>
                  <a:gd name="connsiteX9" fmla="*/ 35662 w 37051"/>
                  <a:gd name="connsiteY9" fmla="*/ 8355 h 104938"/>
                  <a:gd name="connsiteX10" fmla="*/ 23774 w 37051"/>
                  <a:gd name="connsiteY10" fmla="*/ 5383 h 104938"/>
                  <a:gd name="connsiteX11" fmla="*/ 23774 w 37051"/>
                  <a:gd name="connsiteY11" fmla="*/ 5383 h 10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51" h="104938">
                    <a:moveTo>
                      <a:pt x="23774" y="5383"/>
                    </a:moveTo>
                    <a:cubicBezTo>
                      <a:pt x="17831" y="20242"/>
                      <a:pt x="11887" y="38073"/>
                      <a:pt x="8916" y="52932"/>
                    </a:cubicBezTo>
                    <a:cubicBezTo>
                      <a:pt x="5944" y="61847"/>
                      <a:pt x="5944" y="70763"/>
                      <a:pt x="2972" y="76706"/>
                    </a:cubicBezTo>
                    <a:cubicBezTo>
                      <a:pt x="2972" y="79678"/>
                      <a:pt x="2972" y="85622"/>
                      <a:pt x="0" y="88594"/>
                    </a:cubicBezTo>
                    <a:cubicBezTo>
                      <a:pt x="0" y="94537"/>
                      <a:pt x="2972" y="97509"/>
                      <a:pt x="2972" y="100481"/>
                    </a:cubicBezTo>
                    <a:cubicBezTo>
                      <a:pt x="2972" y="106424"/>
                      <a:pt x="11887" y="106424"/>
                      <a:pt x="14859" y="100481"/>
                    </a:cubicBezTo>
                    <a:cubicBezTo>
                      <a:pt x="14859" y="97509"/>
                      <a:pt x="17831" y="94537"/>
                      <a:pt x="17831" y="91565"/>
                    </a:cubicBezTo>
                    <a:cubicBezTo>
                      <a:pt x="17831" y="88594"/>
                      <a:pt x="17831" y="82650"/>
                      <a:pt x="20803" y="79678"/>
                    </a:cubicBezTo>
                    <a:cubicBezTo>
                      <a:pt x="20803" y="70763"/>
                      <a:pt x="23774" y="61847"/>
                      <a:pt x="23774" y="55904"/>
                    </a:cubicBezTo>
                    <a:cubicBezTo>
                      <a:pt x="26746" y="38073"/>
                      <a:pt x="32690" y="23214"/>
                      <a:pt x="35662" y="8355"/>
                    </a:cubicBezTo>
                    <a:cubicBezTo>
                      <a:pt x="41605" y="-560"/>
                      <a:pt x="26746" y="-3532"/>
                      <a:pt x="23774" y="5383"/>
                    </a:cubicBezTo>
                    <a:lnTo>
                      <a:pt x="23774"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38" name="任意多边形: 形状 137"/>
              <p:cNvSpPr/>
              <p:nvPr/>
            </p:nvSpPr>
            <p:spPr>
              <a:xfrm>
                <a:off x="5845146" y="3681206"/>
                <a:ext cx="35519" cy="107680"/>
              </a:xfrm>
              <a:custGeom>
                <a:avLst/>
                <a:gdLst>
                  <a:gd name="connsiteX0" fmla="*/ 26318 w 35519"/>
                  <a:gd name="connsiteY0" fmla="*/ 4410 h 107680"/>
                  <a:gd name="connsiteX1" fmla="*/ 5515 w 35519"/>
                  <a:gd name="connsiteY1" fmla="*/ 54931 h 107680"/>
                  <a:gd name="connsiteX2" fmla="*/ 2543 w 35519"/>
                  <a:gd name="connsiteY2" fmla="*/ 105451 h 107680"/>
                  <a:gd name="connsiteX3" fmla="*/ 8487 w 35519"/>
                  <a:gd name="connsiteY3" fmla="*/ 105451 h 107680"/>
                  <a:gd name="connsiteX4" fmla="*/ 14430 w 35519"/>
                  <a:gd name="connsiteY4" fmla="*/ 84649 h 107680"/>
                  <a:gd name="connsiteX5" fmla="*/ 17402 w 35519"/>
                  <a:gd name="connsiteY5" fmla="*/ 57903 h 107680"/>
                  <a:gd name="connsiteX6" fmla="*/ 32261 w 35519"/>
                  <a:gd name="connsiteY6" fmla="*/ 10354 h 107680"/>
                  <a:gd name="connsiteX7" fmla="*/ 26318 w 35519"/>
                  <a:gd name="connsiteY7" fmla="*/ 4410 h 107680"/>
                  <a:gd name="connsiteX8" fmla="*/ 26318 w 35519"/>
                  <a:gd name="connsiteY8" fmla="*/ 4410 h 10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9" h="107680">
                    <a:moveTo>
                      <a:pt x="26318" y="4410"/>
                    </a:moveTo>
                    <a:cubicBezTo>
                      <a:pt x="17402" y="19269"/>
                      <a:pt x="11459" y="37100"/>
                      <a:pt x="5515" y="54931"/>
                    </a:cubicBezTo>
                    <a:cubicBezTo>
                      <a:pt x="2543" y="69790"/>
                      <a:pt x="-3401" y="90592"/>
                      <a:pt x="2543" y="105451"/>
                    </a:cubicBezTo>
                    <a:cubicBezTo>
                      <a:pt x="5515" y="108423"/>
                      <a:pt x="8487" y="108423"/>
                      <a:pt x="8487" y="105451"/>
                    </a:cubicBezTo>
                    <a:cubicBezTo>
                      <a:pt x="11459" y="99508"/>
                      <a:pt x="14430" y="93564"/>
                      <a:pt x="14430" y="84649"/>
                    </a:cubicBezTo>
                    <a:cubicBezTo>
                      <a:pt x="14430" y="75733"/>
                      <a:pt x="17402" y="66818"/>
                      <a:pt x="17402" y="57903"/>
                    </a:cubicBezTo>
                    <a:cubicBezTo>
                      <a:pt x="20374" y="43044"/>
                      <a:pt x="26318" y="25213"/>
                      <a:pt x="32261" y="10354"/>
                    </a:cubicBezTo>
                    <a:cubicBezTo>
                      <a:pt x="41177" y="1438"/>
                      <a:pt x="29289" y="-4505"/>
                      <a:pt x="26318" y="4410"/>
                    </a:cubicBezTo>
                    <a:lnTo>
                      <a:pt x="26318" y="441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39" name="任意多边形: 形状 138"/>
              <p:cNvSpPr/>
              <p:nvPr/>
            </p:nvSpPr>
            <p:spPr>
              <a:xfrm>
                <a:off x="5873692" y="3651605"/>
                <a:ext cx="42348" cy="114249"/>
              </a:xfrm>
              <a:custGeom>
                <a:avLst/>
                <a:gdLst>
                  <a:gd name="connsiteX0" fmla="*/ 27489 w 42348"/>
                  <a:gd name="connsiteY0" fmla="*/ 4293 h 114249"/>
                  <a:gd name="connsiteX1" fmla="*/ 6686 w 42348"/>
                  <a:gd name="connsiteY1" fmla="*/ 60757 h 114249"/>
                  <a:gd name="connsiteX2" fmla="*/ 743 w 42348"/>
                  <a:gd name="connsiteY2" fmla="*/ 90475 h 114249"/>
                  <a:gd name="connsiteX3" fmla="*/ 3715 w 42348"/>
                  <a:gd name="connsiteY3" fmla="*/ 114249 h 114249"/>
                  <a:gd name="connsiteX4" fmla="*/ 9658 w 42348"/>
                  <a:gd name="connsiteY4" fmla="*/ 114249 h 114249"/>
                  <a:gd name="connsiteX5" fmla="*/ 18574 w 42348"/>
                  <a:gd name="connsiteY5" fmla="*/ 93447 h 114249"/>
                  <a:gd name="connsiteX6" fmla="*/ 24517 w 42348"/>
                  <a:gd name="connsiteY6" fmla="*/ 66700 h 114249"/>
                  <a:gd name="connsiteX7" fmla="*/ 42348 w 42348"/>
                  <a:gd name="connsiteY7" fmla="*/ 13208 h 114249"/>
                  <a:gd name="connsiteX8" fmla="*/ 27489 w 42348"/>
                  <a:gd name="connsiteY8" fmla="*/ 4293 h 114249"/>
                  <a:gd name="connsiteX9" fmla="*/ 27489 w 42348"/>
                  <a:gd name="connsiteY9" fmla="*/ 4293 h 11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48" h="114249">
                    <a:moveTo>
                      <a:pt x="27489" y="4293"/>
                    </a:moveTo>
                    <a:cubicBezTo>
                      <a:pt x="18574" y="22123"/>
                      <a:pt x="12630" y="39954"/>
                      <a:pt x="6686" y="60757"/>
                    </a:cubicBezTo>
                    <a:cubicBezTo>
                      <a:pt x="3715" y="69672"/>
                      <a:pt x="3715" y="78588"/>
                      <a:pt x="743" y="90475"/>
                    </a:cubicBezTo>
                    <a:cubicBezTo>
                      <a:pt x="743" y="99390"/>
                      <a:pt x="-2229" y="108306"/>
                      <a:pt x="3715" y="114249"/>
                    </a:cubicBezTo>
                    <a:cubicBezTo>
                      <a:pt x="3715" y="114249"/>
                      <a:pt x="6686" y="114249"/>
                      <a:pt x="9658" y="114249"/>
                    </a:cubicBezTo>
                    <a:cubicBezTo>
                      <a:pt x="15602" y="111278"/>
                      <a:pt x="15602" y="102362"/>
                      <a:pt x="18574" y="93447"/>
                    </a:cubicBezTo>
                    <a:cubicBezTo>
                      <a:pt x="18574" y="84531"/>
                      <a:pt x="21546" y="75616"/>
                      <a:pt x="24517" y="66700"/>
                    </a:cubicBezTo>
                    <a:cubicBezTo>
                      <a:pt x="27489" y="48870"/>
                      <a:pt x="33433" y="31039"/>
                      <a:pt x="42348" y="13208"/>
                    </a:cubicBezTo>
                    <a:cubicBezTo>
                      <a:pt x="42348" y="1321"/>
                      <a:pt x="30461" y="-4623"/>
                      <a:pt x="27489" y="4293"/>
                    </a:cubicBezTo>
                    <a:lnTo>
                      <a:pt x="27489" y="429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40" name="任意多边形: 形状 139"/>
              <p:cNvSpPr/>
              <p:nvPr/>
            </p:nvSpPr>
            <p:spPr>
              <a:xfrm>
                <a:off x="5902922" y="3620996"/>
                <a:ext cx="40255" cy="117092"/>
              </a:xfrm>
              <a:custGeom>
                <a:avLst/>
                <a:gdLst>
                  <a:gd name="connsiteX0" fmla="*/ 25005 w 40255"/>
                  <a:gd name="connsiteY0" fmla="*/ 5184 h 117092"/>
                  <a:gd name="connsiteX1" fmla="*/ 10146 w 40255"/>
                  <a:gd name="connsiteY1" fmla="*/ 58676 h 117092"/>
                  <a:gd name="connsiteX2" fmla="*/ 4203 w 40255"/>
                  <a:gd name="connsiteY2" fmla="*/ 85422 h 117092"/>
                  <a:gd name="connsiteX3" fmla="*/ 1231 w 40255"/>
                  <a:gd name="connsiteY3" fmla="*/ 112169 h 117092"/>
                  <a:gd name="connsiteX4" fmla="*/ 13118 w 40255"/>
                  <a:gd name="connsiteY4" fmla="*/ 115141 h 117092"/>
                  <a:gd name="connsiteX5" fmla="*/ 22033 w 40255"/>
                  <a:gd name="connsiteY5" fmla="*/ 91366 h 117092"/>
                  <a:gd name="connsiteX6" fmla="*/ 27977 w 40255"/>
                  <a:gd name="connsiteY6" fmla="*/ 64620 h 117092"/>
                  <a:gd name="connsiteX7" fmla="*/ 39864 w 40255"/>
                  <a:gd name="connsiteY7" fmla="*/ 11127 h 117092"/>
                  <a:gd name="connsiteX8" fmla="*/ 25005 w 40255"/>
                  <a:gd name="connsiteY8" fmla="*/ 5184 h 117092"/>
                  <a:gd name="connsiteX9" fmla="*/ 25005 w 40255"/>
                  <a:gd name="connsiteY9" fmla="*/ 5184 h 11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55" h="117092">
                    <a:moveTo>
                      <a:pt x="25005" y="5184"/>
                    </a:moveTo>
                    <a:cubicBezTo>
                      <a:pt x="19062" y="23015"/>
                      <a:pt x="16090" y="40846"/>
                      <a:pt x="10146" y="58676"/>
                    </a:cubicBezTo>
                    <a:cubicBezTo>
                      <a:pt x="7175" y="67592"/>
                      <a:pt x="7175" y="76507"/>
                      <a:pt x="4203" y="85422"/>
                    </a:cubicBezTo>
                    <a:cubicBezTo>
                      <a:pt x="1231" y="94338"/>
                      <a:pt x="-1741" y="103253"/>
                      <a:pt x="1231" y="112169"/>
                    </a:cubicBezTo>
                    <a:cubicBezTo>
                      <a:pt x="4203" y="118112"/>
                      <a:pt x="10146" y="118112"/>
                      <a:pt x="13118" y="115141"/>
                    </a:cubicBezTo>
                    <a:cubicBezTo>
                      <a:pt x="19062" y="109197"/>
                      <a:pt x="19062" y="100281"/>
                      <a:pt x="22033" y="91366"/>
                    </a:cubicBezTo>
                    <a:cubicBezTo>
                      <a:pt x="25005" y="82451"/>
                      <a:pt x="25005" y="73535"/>
                      <a:pt x="27977" y="64620"/>
                    </a:cubicBezTo>
                    <a:cubicBezTo>
                      <a:pt x="30949" y="46789"/>
                      <a:pt x="36893" y="28958"/>
                      <a:pt x="39864" y="11127"/>
                    </a:cubicBezTo>
                    <a:cubicBezTo>
                      <a:pt x="42836" y="-760"/>
                      <a:pt x="27977" y="-3732"/>
                      <a:pt x="25005" y="5184"/>
                    </a:cubicBezTo>
                    <a:lnTo>
                      <a:pt x="25005" y="518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41" name="任意多边形: 形状 140"/>
              <p:cNvSpPr/>
              <p:nvPr/>
            </p:nvSpPr>
            <p:spPr>
              <a:xfrm>
                <a:off x="5936843" y="3579191"/>
                <a:ext cx="41995" cy="121283"/>
              </a:xfrm>
              <a:custGeom>
                <a:avLst/>
                <a:gdLst>
                  <a:gd name="connsiteX0" fmla="*/ 26746 w 41995"/>
                  <a:gd name="connsiteY0" fmla="*/ 5383 h 121283"/>
                  <a:gd name="connsiteX1" fmla="*/ 11887 w 41995"/>
                  <a:gd name="connsiteY1" fmla="*/ 64819 h 121283"/>
                  <a:gd name="connsiteX2" fmla="*/ 2972 w 41995"/>
                  <a:gd name="connsiteY2" fmla="*/ 91565 h 121283"/>
                  <a:gd name="connsiteX3" fmla="*/ 0 w 41995"/>
                  <a:gd name="connsiteY3" fmla="*/ 106424 h 121283"/>
                  <a:gd name="connsiteX4" fmla="*/ 0 w 41995"/>
                  <a:gd name="connsiteY4" fmla="*/ 112368 h 121283"/>
                  <a:gd name="connsiteX5" fmla="*/ 2972 w 41995"/>
                  <a:gd name="connsiteY5" fmla="*/ 118312 h 121283"/>
                  <a:gd name="connsiteX6" fmla="*/ 8915 w 41995"/>
                  <a:gd name="connsiteY6" fmla="*/ 121283 h 121283"/>
                  <a:gd name="connsiteX7" fmla="*/ 14859 w 41995"/>
                  <a:gd name="connsiteY7" fmla="*/ 112368 h 121283"/>
                  <a:gd name="connsiteX8" fmla="*/ 20803 w 41995"/>
                  <a:gd name="connsiteY8" fmla="*/ 97509 h 121283"/>
                  <a:gd name="connsiteX9" fmla="*/ 26746 w 41995"/>
                  <a:gd name="connsiteY9" fmla="*/ 67791 h 121283"/>
                  <a:gd name="connsiteX10" fmla="*/ 41605 w 41995"/>
                  <a:gd name="connsiteY10" fmla="*/ 8355 h 121283"/>
                  <a:gd name="connsiteX11" fmla="*/ 26746 w 41995"/>
                  <a:gd name="connsiteY11" fmla="*/ 5383 h 121283"/>
                  <a:gd name="connsiteX12" fmla="*/ 26746 w 41995"/>
                  <a:gd name="connsiteY12" fmla="*/ 5383 h 12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95" h="121283">
                    <a:moveTo>
                      <a:pt x="26746" y="5383"/>
                    </a:moveTo>
                    <a:cubicBezTo>
                      <a:pt x="20803" y="26186"/>
                      <a:pt x="14859" y="44017"/>
                      <a:pt x="11887" y="64819"/>
                    </a:cubicBezTo>
                    <a:cubicBezTo>
                      <a:pt x="8915" y="73734"/>
                      <a:pt x="5943" y="82650"/>
                      <a:pt x="2972" y="91565"/>
                    </a:cubicBezTo>
                    <a:cubicBezTo>
                      <a:pt x="2972" y="97509"/>
                      <a:pt x="0" y="100481"/>
                      <a:pt x="0" y="106424"/>
                    </a:cubicBezTo>
                    <a:cubicBezTo>
                      <a:pt x="0" y="109396"/>
                      <a:pt x="0" y="112368"/>
                      <a:pt x="0" y="112368"/>
                    </a:cubicBezTo>
                    <a:cubicBezTo>
                      <a:pt x="0" y="115340"/>
                      <a:pt x="2972" y="115340"/>
                      <a:pt x="2972" y="118312"/>
                    </a:cubicBezTo>
                    <a:cubicBezTo>
                      <a:pt x="2972" y="121283"/>
                      <a:pt x="8915" y="121283"/>
                      <a:pt x="8915" y="121283"/>
                    </a:cubicBezTo>
                    <a:cubicBezTo>
                      <a:pt x="11887" y="118312"/>
                      <a:pt x="14859" y="115340"/>
                      <a:pt x="14859" y="112368"/>
                    </a:cubicBezTo>
                    <a:cubicBezTo>
                      <a:pt x="17831" y="106424"/>
                      <a:pt x="17831" y="103452"/>
                      <a:pt x="20803" y="97509"/>
                    </a:cubicBezTo>
                    <a:cubicBezTo>
                      <a:pt x="23774" y="88593"/>
                      <a:pt x="26746" y="76706"/>
                      <a:pt x="26746" y="67791"/>
                    </a:cubicBezTo>
                    <a:cubicBezTo>
                      <a:pt x="32690" y="46988"/>
                      <a:pt x="35662" y="29157"/>
                      <a:pt x="41605" y="8355"/>
                    </a:cubicBezTo>
                    <a:cubicBezTo>
                      <a:pt x="44577" y="-561"/>
                      <a:pt x="29718" y="-3532"/>
                      <a:pt x="26746" y="5383"/>
                    </a:cubicBezTo>
                    <a:lnTo>
                      <a:pt x="26746"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42" name="任意多边形: 形状 141"/>
              <p:cNvSpPr/>
              <p:nvPr/>
            </p:nvSpPr>
            <p:spPr>
              <a:xfrm>
                <a:off x="5963198" y="3549230"/>
                <a:ext cx="39024" cy="143042"/>
              </a:xfrm>
              <a:custGeom>
                <a:avLst/>
                <a:gdLst>
                  <a:gd name="connsiteX0" fmla="*/ 24165 w 39024"/>
                  <a:gd name="connsiteY0" fmla="*/ 5627 h 143042"/>
                  <a:gd name="connsiteX1" fmla="*/ 391 w 39024"/>
                  <a:gd name="connsiteY1" fmla="*/ 133414 h 143042"/>
                  <a:gd name="connsiteX2" fmla="*/ 15250 w 39024"/>
                  <a:gd name="connsiteY2" fmla="*/ 136386 h 143042"/>
                  <a:gd name="connsiteX3" fmla="*/ 39024 w 39024"/>
                  <a:gd name="connsiteY3" fmla="*/ 5627 h 143042"/>
                  <a:gd name="connsiteX4" fmla="*/ 24165 w 39024"/>
                  <a:gd name="connsiteY4" fmla="*/ 5627 h 143042"/>
                  <a:gd name="connsiteX5" fmla="*/ 24165 w 39024"/>
                  <a:gd name="connsiteY5" fmla="*/ 5627 h 14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24" h="143042">
                    <a:moveTo>
                      <a:pt x="24165" y="5627"/>
                    </a:moveTo>
                    <a:cubicBezTo>
                      <a:pt x="18222" y="47232"/>
                      <a:pt x="9306" y="88837"/>
                      <a:pt x="391" y="133414"/>
                    </a:cubicBezTo>
                    <a:cubicBezTo>
                      <a:pt x="-2581" y="142330"/>
                      <a:pt x="12278" y="148273"/>
                      <a:pt x="15250" y="136386"/>
                    </a:cubicBezTo>
                    <a:cubicBezTo>
                      <a:pt x="27137" y="94781"/>
                      <a:pt x="33081" y="50204"/>
                      <a:pt x="39024" y="5627"/>
                    </a:cubicBezTo>
                    <a:cubicBezTo>
                      <a:pt x="39024" y="-317"/>
                      <a:pt x="24165" y="-3289"/>
                      <a:pt x="24165" y="5627"/>
                    </a:cubicBezTo>
                    <a:lnTo>
                      <a:pt x="24165" y="562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43" name="任意多边形: 形状 142"/>
              <p:cNvSpPr/>
              <p:nvPr/>
            </p:nvSpPr>
            <p:spPr>
              <a:xfrm>
                <a:off x="5987364" y="3549473"/>
                <a:ext cx="32689" cy="120722"/>
              </a:xfrm>
              <a:custGeom>
                <a:avLst/>
                <a:gdLst>
                  <a:gd name="connsiteX0" fmla="*/ 17831 w 32689"/>
                  <a:gd name="connsiteY0" fmla="*/ 5383 h 120722"/>
                  <a:gd name="connsiteX1" fmla="*/ 8916 w 32689"/>
                  <a:gd name="connsiteY1" fmla="*/ 58875 h 120722"/>
                  <a:gd name="connsiteX2" fmla="*/ 0 w 32689"/>
                  <a:gd name="connsiteY2" fmla="*/ 112368 h 120722"/>
                  <a:gd name="connsiteX3" fmla="*/ 17831 w 32689"/>
                  <a:gd name="connsiteY3" fmla="*/ 115340 h 120722"/>
                  <a:gd name="connsiteX4" fmla="*/ 26746 w 32689"/>
                  <a:gd name="connsiteY4" fmla="*/ 61847 h 120722"/>
                  <a:gd name="connsiteX5" fmla="*/ 32690 w 32689"/>
                  <a:gd name="connsiteY5" fmla="*/ 8355 h 120722"/>
                  <a:gd name="connsiteX6" fmla="*/ 17831 w 32689"/>
                  <a:gd name="connsiteY6" fmla="*/ 5383 h 120722"/>
                  <a:gd name="connsiteX7" fmla="*/ 17831 w 32689"/>
                  <a:gd name="connsiteY7" fmla="*/ 5383 h 12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89" h="120722">
                    <a:moveTo>
                      <a:pt x="17831" y="5383"/>
                    </a:moveTo>
                    <a:cubicBezTo>
                      <a:pt x="14859" y="23214"/>
                      <a:pt x="11887" y="41045"/>
                      <a:pt x="8916" y="58875"/>
                    </a:cubicBezTo>
                    <a:cubicBezTo>
                      <a:pt x="5944" y="76706"/>
                      <a:pt x="2972" y="94537"/>
                      <a:pt x="0" y="112368"/>
                    </a:cubicBezTo>
                    <a:cubicBezTo>
                      <a:pt x="0" y="121283"/>
                      <a:pt x="14859" y="124255"/>
                      <a:pt x="17831" y="115340"/>
                    </a:cubicBezTo>
                    <a:cubicBezTo>
                      <a:pt x="23775" y="97509"/>
                      <a:pt x="23775" y="79678"/>
                      <a:pt x="26746" y="61847"/>
                    </a:cubicBezTo>
                    <a:cubicBezTo>
                      <a:pt x="29718" y="44016"/>
                      <a:pt x="32690" y="26186"/>
                      <a:pt x="32690" y="8355"/>
                    </a:cubicBezTo>
                    <a:cubicBezTo>
                      <a:pt x="32690" y="-560"/>
                      <a:pt x="17831" y="-3532"/>
                      <a:pt x="17831" y="5383"/>
                    </a:cubicBezTo>
                    <a:lnTo>
                      <a:pt x="17831" y="538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44" name="任意多边形: 形状 143"/>
              <p:cNvSpPr/>
              <p:nvPr/>
            </p:nvSpPr>
            <p:spPr>
              <a:xfrm>
                <a:off x="6022282" y="3541483"/>
                <a:ext cx="54708" cy="101966"/>
              </a:xfrm>
              <a:custGeom>
                <a:avLst/>
                <a:gdLst>
                  <a:gd name="connsiteX0" fmla="*/ 6686 w 54708"/>
                  <a:gd name="connsiteY0" fmla="*/ 7429 h 101966"/>
                  <a:gd name="connsiteX1" fmla="*/ 743 w 54708"/>
                  <a:gd name="connsiteY1" fmla="*/ 52006 h 101966"/>
                  <a:gd name="connsiteX2" fmla="*/ 3715 w 54708"/>
                  <a:gd name="connsiteY2" fmla="*/ 96584 h 101966"/>
                  <a:gd name="connsiteX3" fmla="*/ 18574 w 54708"/>
                  <a:gd name="connsiteY3" fmla="*/ 93612 h 101966"/>
                  <a:gd name="connsiteX4" fmla="*/ 24517 w 54708"/>
                  <a:gd name="connsiteY4" fmla="*/ 72809 h 101966"/>
                  <a:gd name="connsiteX5" fmla="*/ 30461 w 54708"/>
                  <a:gd name="connsiteY5" fmla="*/ 52006 h 101966"/>
                  <a:gd name="connsiteX6" fmla="*/ 36405 w 54708"/>
                  <a:gd name="connsiteY6" fmla="*/ 31204 h 101966"/>
                  <a:gd name="connsiteX7" fmla="*/ 45320 w 54708"/>
                  <a:gd name="connsiteY7" fmla="*/ 7429 h 101966"/>
                  <a:gd name="connsiteX8" fmla="*/ 39376 w 54708"/>
                  <a:gd name="connsiteY8" fmla="*/ 4458 h 101966"/>
                  <a:gd name="connsiteX9" fmla="*/ 42348 w 54708"/>
                  <a:gd name="connsiteY9" fmla="*/ 43091 h 101966"/>
                  <a:gd name="connsiteX10" fmla="*/ 54235 w 54708"/>
                  <a:gd name="connsiteY10" fmla="*/ 37147 h 101966"/>
                  <a:gd name="connsiteX11" fmla="*/ 48292 w 54708"/>
                  <a:gd name="connsiteY11" fmla="*/ 4458 h 101966"/>
                  <a:gd name="connsiteX12" fmla="*/ 39376 w 54708"/>
                  <a:gd name="connsiteY12" fmla="*/ 4458 h 101966"/>
                  <a:gd name="connsiteX13" fmla="*/ 33433 w 54708"/>
                  <a:gd name="connsiteY13" fmla="*/ 25260 h 101966"/>
                  <a:gd name="connsiteX14" fmla="*/ 24517 w 54708"/>
                  <a:gd name="connsiteY14" fmla="*/ 49035 h 101966"/>
                  <a:gd name="connsiteX15" fmla="*/ 6686 w 54708"/>
                  <a:gd name="connsiteY15" fmla="*/ 87668 h 101966"/>
                  <a:gd name="connsiteX16" fmla="*/ 21546 w 54708"/>
                  <a:gd name="connsiteY16" fmla="*/ 90640 h 101966"/>
                  <a:gd name="connsiteX17" fmla="*/ 18574 w 54708"/>
                  <a:gd name="connsiteY17" fmla="*/ 49035 h 101966"/>
                  <a:gd name="connsiteX18" fmla="*/ 21546 w 54708"/>
                  <a:gd name="connsiteY18" fmla="*/ 7429 h 101966"/>
                  <a:gd name="connsiteX19" fmla="*/ 6686 w 54708"/>
                  <a:gd name="connsiteY19" fmla="*/ 7429 h 101966"/>
                  <a:gd name="connsiteX20" fmla="*/ 6686 w 54708"/>
                  <a:gd name="connsiteY20" fmla="*/ 7429 h 10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708" h="101966">
                    <a:moveTo>
                      <a:pt x="6686" y="7429"/>
                    </a:moveTo>
                    <a:cubicBezTo>
                      <a:pt x="3715" y="22289"/>
                      <a:pt x="743" y="37147"/>
                      <a:pt x="743" y="52006"/>
                    </a:cubicBezTo>
                    <a:cubicBezTo>
                      <a:pt x="743" y="66865"/>
                      <a:pt x="-2229" y="84696"/>
                      <a:pt x="3715" y="96584"/>
                    </a:cubicBezTo>
                    <a:cubicBezTo>
                      <a:pt x="6686" y="105499"/>
                      <a:pt x="18574" y="102527"/>
                      <a:pt x="18574" y="93612"/>
                    </a:cubicBezTo>
                    <a:cubicBezTo>
                      <a:pt x="18574" y="87668"/>
                      <a:pt x="21546" y="78753"/>
                      <a:pt x="24517" y="72809"/>
                    </a:cubicBezTo>
                    <a:cubicBezTo>
                      <a:pt x="27489" y="66865"/>
                      <a:pt x="27489" y="60922"/>
                      <a:pt x="30461" y="52006"/>
                    </a:cubicBezTo>
                    <a:cubicBezTo>
                      <a:pt x="33433" y="46063"/>
                      <a:pt x="33433" y="40119"/>
                      <a:pt x="36405" y="31204"/>
                    </a:cubicBezTo>
                    <a:cubicBezTo>
                      <a:pt x="39376" y="22289"/>
                      <a:pt x="42348" y="16345"/>
                      <a:pt x="45320" y="7429"/>
                    </a:cubicBezTo>
                    <a:cubicBezTo>
                      <a:pt x="42348" y="7429"/>
                      <a:pt x="39376" y="4458"/>
                      <a:pt x="39376" y="4458"/>
                    </a:cubicBezTo>
                    <a:cubicBezTo>
                      <a:pt x="33433" y="16345"/>
                      <a:pt x="36405" y="31204"/>
                      <a:pt x="42348" y="43091"/>
                    </a:cubicBezTo>
                    <a:cubicBezTo>
                      <a:pt x="45320" y="49035"/>
                      <a:pt x="57207" y="46063"/>
                      <a:pt x="54235" y="37147"/>
                    </a:cubicBezTo>
                    <a:cubicBezTo>
                      <a:pt x="51263" y="28232"/>
                      <a:pt x="48292" y="16345"/>
                      <a:pt x="48292" y="4458"/>
                    </a:cubicBezTo>
                    <a:cubicBezTo>
                      <a:pt x="48292" y="-1486"/>
                      <a:pt x="39376" y="-1486"/>
                      <a:pt x="39376" y="4458"/>
                    </a:cubicBezTo>
                    <a:cubicBezTo>
                      <a:pt x="39376" y="13373"/>
                      <a:pt x="36405" y="19317"/>
                      <a:pt x="33433" y="25260"/>
                    </a:cubicBezTo>
                    <a:cubicBezTo>
                      <a:pt x="30461" y="34176"/>
                      <a:pt x="27489" y="40119"/>
                      <a:pt x="24517" y="49035"/>
                    </a:cubicBezTo>
                    <a:cubicBezTo>
                      <a:pt x="18574" y="60922"/>
                      <a:pt x="12630" y="75781"/>
                      <a:pt x="6686" y="87668"/>
                    </a:cubicBezTo>
                    <a:cubicBezTo>
                      <a:pt x="12630" y="87668"/>
                      <a:pt x="15602" y="90640"/>
                      <a:pt x="21546" y="90640"/>
                    </a:cubicBezTo>
                    <a:cubicBezTo>
                      <a:pt x="21546" y="75781"/>
                      <a:pt x="18574" y="60922"/>
                      <a:pt x="18574" y="49035"/>
                    </a:cubicBezTo>
                    <a:cubicBezTo>
                      <a:pt x="18574" y="34176"/>
                      <a:pt x="21546" y="19317"/>
                      <a:pt x="21546" y="7429"/>
                    </a:cubicBezTo>
                    <a:cubicBezTo>
                      <a:pt x="21546" y="1486"/>
                      <a:pt x="9658" y="-1486"/>
                      <a:pt x="6686" y="7429"/>
                    </a:cubicBezTo>
                    <a:lnTo>
                      <a:pt x="6686" y="742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45" name="任意多边形: 形状 144"/>
              <p:cNvSpPr/>
              <p:nvPr/>
            </p:nvSpPr>
            <p:spPr>
              <a:xfrm>
                <a:off x="6069831" y="3551764"/>
                <a:ext cx="16200" cy="44697"/>
              </a:xfrm>
              <a:custGeom>
                <a:avLst/>
                <a:gdLst>
                  <a:gd name="connsiteX0" fmla="*/ 6686 w 16200"/>
                  <a:gd name="connsiteY0" fmla="*/ 3092 h 44697"/>
                  <a:gd name="connsiteX1" fmla="*/ 743 w 16200"/>
                  <a:gd name="connsiteY1" fmla="*/ 29838 h 44697"/>
                  <a:gd name="connsiteX2" fmla="*/ 3715 w 16200"/>
                  <a:gd name="connsiteY2" fmla="*/ 44697 h 44697"/>
                  <a:gd name="connsiteX3" fmla="*/ 12630 w 16200"/>
                  <a:gd name="connsiteY3" fmla="*/ 35782 h 44697"/>
                  <a:gd name="connsiteX4" fmla="*/ 15602 w 16200"/>
                  <a:gd name="connsiteY4" fmla="*/ 9036 h 44697"/>
                  <a:gd name="connsiteX5" fmla="*/ 6686 w 16200"/>
                  <a:gd name="connsiteY5" fmla="*/ 3092 h 44697"/>
                  <a:gd name="connsiteX6" fmla="*/ 6686 w 16200"/>
                  <a:gd name="connsiteY6" fmla="*/ 3092 h 4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0" h="44697">
                    <a:moveTo>
                      <a:pt x="6686" y="3092"/>
                    </a:moveTo>
                    <a:cubicBezTo>
                      <a:pt x="3715" y="12008"/>
                      <a:pt x="3715" y="20923"/>
                      <a:pt x="743" y="29838"/>
                    </a:cubicBezTo>
                    <a:cubicBezTo>
                      <a:pt x="743" y="32810"/>
                      <a:pt x="-2229" y="41726"/>
                      <a:pt x="3715" y="44697"/>
                    </a:cubicBezTo>
                    <a:cubicBezTo>
                      <a:pt x="9658" y="44697"/>
                      <a:pt x="12630" y="38754"/>
                      <a:pt x="12630" y="35782"/>
                    </a:cubicBezTo>
                    <a:cubicBezTo>
                      <a:pt x="15602" y="26866"/>
                      <a:pt x="15602" y="17951"/>
                      <a:pt x="15602" y="9036"/>
                    </a:cubicBezTo>
                    <a:cubicBezTo>
                      <a:pt x="18574" y="121"/>
                      <a:pt x="9658" y="-2851"/>
                      <a:pt x="6686" y="3092"/>
                    </a:cubicBezTo>
                    <a:lnTo>
                      <a:pt x="6686" y="309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46" name="任意多边形: 形状 145"/>
              <p:cNvSpPr/>
              <p:nvPr/>
            </p:nvSpPr>
            <p:spPr>
              <a:xfrm>
                <a:off x="5244146" y="4466426"/>
                <a:ext cx="241704" cy="72096"/>
              </a:xfrm>
              <a:custGeom>
                <a:avLst/>
                <a:gdLst>
                  <a:gd name="connsiteX0" fmla="*/ 6212 w 241704"/>
                  <a:gd name="connsiteY0" fmla="*/ 45350 h 72096"/>
                  <a:gd name="connsiteX1" fmla="*/ 59704 w 241704"/>
                  <a:gd name="connsiteY1" fmla="*/ 15632 h 72096"/>
                  <a:gd name="connsiteX2" fmla="*/ 77535 w 241704"/>
                  <a:gd name="connsiteY2" fmla="*/ 33463 h 72096"/>
                  <a:gd name="connsiteX3" fmla="*/ 71591 w 241704"/>
                  <a:gd name="connsiteY3" fmla="*/ 60209 h 72096"/>
                  <a:gd name="connsiteX4" fmla="*/ 89422 w 241704"/>
                  <a:gd name="connsiteY4" fmla="*/ 72096 h 72096"/>
                  <a:gd name="connsiteX5" fmla="*/ 116168 w 241704"/>
                  <a:gd name="connsiteY5" fmla="*/ 57237 h 72096"/>
                  <a:gd name="connsiteX6" fmla="*/ 151830 w 241704"/>
                  <a:gd name="connsiteY6" fmla="*/ 30491 h 72096"/>
                  <a:gd name="connsiteX7" fmla="*/ 181548 w 241704"/>
                  <a:gd name="connsiteY7" fmla="*/ 15632 h 72096"/>
                  <a:gd name="connsiteX8" fmla="*/ 205322 w 241704"/>
                  <a:gd name="connsiteY8" fmla="*/ 39407 h 72096"/>
                  <a:gd name="connsiteX9" fmla="*/ 238012 w 241704"/>
                  <a:gd name="connsiteY9" fmla="*/ 45350 h 72096"/>
                  <a:gd name="connsiteX10" fmla="*/ 229097 w 241704"/>
                  <a:gd name="connsiteY10" fmla="*/ 33463 h 72096"/>
                  <a:gd name="connsiteX11" fmla="*/ 205322 w 241704"/>
                  <a:gd name="connsiteY11" fmla="*/ 18604 h 72096"/>
                  <a:gd name="connsiteX12" fmla="*/ 181548 w 241704"/>
                  <a:gd name="connsiteY12" fmla="*/ 773 h 72096"/>
                  <a:gd name="connsiteX13" fmla="*/ 151830 w 241704"/>
                  <a:gd name="connsiteY13" fmla="*/ 12660 h 72096"/>
                  <a:gd name="connsiteX14" fmla="*/ 119140 w 241704"/>
                  <a:gd name="connsiteY14" fmla="*/ 39407 h 72096"/>
                  <a:gd name="connsiteX15" fmla="*/ 101309 w 241704"/>
                  <a:gd name="connsiteY15" fmla="*/ 51294 h 72096"/>
                  <a:gd name="connsiteX16" fmla="*/ 89422 w 241704"/>
                  <a:gd name="connsiteY16" fmla="*/ 57237 h 72096"/>
                  <a:gd name="connsiteX17" fmla="*/ 89422 w 241704"/>
                  <a:gd name="connsiteY17" fmla="*/ 54265 h 72096"/>
                  <a:gd name="connsiteX18" fmla="*/ 92394 w 241704"/>
                  <a:gd name="connsiteY18" fmla="*/ 48322 h 72096"/>
                  <a:gd name="connsiteX19" fmla="*/ 95366 w 241704"/>
                  <a:gd name="connsiteY19" fmla="*/ 36435 h 72096"/>
                  <a:gd name="connsiteX20" fmla="*/ 59704 w 241704"/>
                  <a:gd name="connsiteY20" fmla="*/ 3745 h 72096"/>
                  <a:gd name="connsiteX21" fmla="*/ 27014 w 241704"/>
                  <a:gd name="connsiteY21" fmla="*/ 15632 h 72096"/>
                  <a:gd name="connsiteX22" fmla="*/ 3240 w 241704"/>
                  <a:gd name="connsiteY22" fmla="*/ 42378 h 72096"/>
                  <a:gd name="connsiteX23" fmla="*/ 6212 w 241704"/>
                  <a:gd name="connsiteY23" fmla="*/ 45350 h 72096"/>
                  <a:gd name="connsiteX24" fmla="*/ 6212 w 241704"/>
                  <a:gd name="connsiteY24" fmla="*/ 45350 h 7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1704" h="72096">
                    <a:moveTo>
                      <a:pt x="6212" y="45350"/>
                    </a:moveTo>
                    <a:cubicBezTo>
                      <a:pt x="24043" y="36435"/>
                      <a:pt x="35930" y="9688"/>
                      <a:pt x="59704" y="15632"/>
                    </a:cubicBezTo>
                    <a:cubicBezTo>
                      <a:pt x="68619" y="18604"/>
                      <a:pt x="77535" y="24547"/>
                      <a:pt x="77535" y="33463"/>
                    </a:cubicBezTo>
                    <a:cubicBezTo>
                      <a:pt x="80507" y="42378"/>
                      <a:pt x="68619" y="48322"/>
                      <a:pt x="71591" y="60209"/>
                    </a:cubicBezTo>
                    <a:cubicBezTo>
                      <a:pt x="71591" y="69124"/>
                      <a:pt x="80507" y="72096"/>
                      <a:pt x="89422" y="72096"/>
                    </a:cubicBezTo>
                    <a:cubicBezTo>
                      <a:pt x="98338" y="72096"/>
                      <a:pt x="107253" y="63181"/>
                      <a:pt x="116168" y="57237"/>
                    </a:cubicBezTo>
                    <a:cubicBezTo>
                      <a:pt x="128055" y="48322"/>
                      <a:pt x="139943" y="39407"/>
                      <a:pt x="151830" y="30491"/>
                    </a:cubicBezTo>
                    <a:cubicBezTo>
                      <a:pt x="157773" y="24547"/>
                      <a:pt x="172633" y="12660"/>
                      <a:pt x="181548" y="15632"/>
                    </a:cubicBezTo>
                    <a:cubicBezTo>
                      <a:pt x="190463" y="18604"/>
                      <a:pt x="196407" y="33463"/>
                      <a:pt x="205322" y="39407"/>
                    </a:cubicBezTo>
                    <a:cubicBezTo>
                      <a:pt x="214238" y="45350"/>
                      <a:pt x="226125" y="51294"/>
                      <a:pt x="238012" y="45350"/>
                    </a:cubicBezTo>
                    <a:cubicBezTo>
                      <a:pt x="246928" y="39407"/>
                      <a:pt x="238012" y="27519"/>
                      <a:pt x="229097" y="33463"/>
                    </a:cubicBezTo>
                    <a:cubicBezTo>
                      <a:pt x="220181" y="39407"/>
                      <a:pt x="211266" y="24547"/>
                      <a:pt x="205322" y="18604"/>
                    </a:cubicBezTo>
                    <a:cubicBezTo>
                      <a:pt x="199378" y="9688"/>
                      <a:pt x="190463" y="3745"/>
                      <a:pt x="181548" y="773"/>
                    </a:cubicBezTo>
                    <a:cubicBezTo>
                      <a:pt x="169661" y="-2199"/>
                      <a:pt x="160745" y="3745"/>
                      <a:pt x="151830" y="12660"/>
                    </a:cubicBezTo>
                    <a:cubicBezTo>
                      <a:pt x="139943" y="21576"/>
                      <a:pt x="128055" y="30491"/>
                      <a:pt x="119140" y="39407"/>
                    </a:cubicBezTo>
                    <a:cubicBezTo>
                      <a:pt x="113196" y="42378"/>
                      <a:pt x="107253" y="48322"/>
                      <a:pt x="101309" y="51294"/>
                    </a:cubicBezTo>
                    <a:cubicBezTo>
                      <a:pt x="98338" y="54265"/>
                      <a:pt x="92394" y="57237"/>
                      <a:pt x="89422" y="57237"/>
                    </a:cubicBezTo>
                    <a:cubicBezTo>
                      <a:pt x="86450" y="57237"/>
                      <a:pt x="89422" y="57237"/>
                      <a:pt x="89422" y="54265"/>
                    </a:cubicBezTo>
                    <a:cubicBezTo>
                      <a:pt x="89422" y="51294"/>
                      <a:pt x="92394" y="51294"/>
                      <a:pt x="92394" y="48322"/>
                    </a:cubicBezTo>
                    <a:cubicBezTo>
                      <a:pt x="95366" y="45350"/>
                      <a:pt x="95366" y="39407"/>
                      <a:pt x="95366" y="36435"/>
                    </a:cubicBezTo>
                    <a:cubicBezTo>
                      <a:pt x="95366" y="18604"/>
                      <a:pt x="74563" y="3745"/>
                      <a:pt x="59704" y="3745"/>
                    </a:cubicBezTo>
                    <a:cubicBezTo>
                      <a:pt x="47817" y="3745"/>
                      <a:pt x="35930" y="9688"/>
                      <a:pt x="27014" y="15632"/>
                    </a:cubicBezTo>
                    <a:cubicBezTo>
                      <a:pt x="18099" y="21576"/>
                      <a:pt x="6212" y="30491"/>
                      <a:pt x="3240" y="42378"/>
                    </a:cubicBezTo>
                    <a:cubicBezTo>
                      <a:pt x="-2704" y="42378"/>
                      <a:pt x="268" y="48322"/>
                      <a:pt x="6212" y="45350"/>
                    </a:cubicBezTo>
                    <a:lnTo>
                      <a:pt x="6212" y="45350"/>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47" name="任意多边形: 形状 146"/>
              <p:cNvSpPr/>
              <p:nvPr/>
            </p:nvSpPr>
            <p:spPr>
              <a:xfrm>
                <a:off x="4703546" y="4005760"/>
                <a:ext cx="312039" cy="173174"/>
              </a:xfrm>
              <a:custGeom>
                <a:avLst/>
                <a:gdLst>
                  <a:gd name="connsiteX0" fmla="*/ 29718 w 312039"/>
                  <a:gd name="connsiteY0" fmla="*/ 164259 h 173174"/>
                  <a:gd name="connsiteX1" fmla="*/ 5944 w 312039"/>
                  <a:gd name="connsiteY1" fmla="*/ 164259 h 173174"/>
                  <a:gd name="connsiteX2" fmla="*/ 8915 w 312039"/>
                  <a:gd name="connsiteY2" fmla="*/ 173174 h 173174"/>
                  <a:gd name="connsiteX3" fmla="*/ 47549 w 312039"/>
                  <a:gd name="connsiteY3" fmla="*/ 155343 h 173174"/>
                  <a:gd name="connsiteX4" fmla="*/ 86182 w 312039"/>
                  <a:gd name="connsiteY4" fmla="*/ 134541 h 173174"/>
                  <a:gd name="connsiteX5" fmla="*/ 163449 w 312039"/>
                  <a:gd name="connsiteY5" fmla="*/ 92936 h 173174"/>
                  <a:gd name="connsiteX6" fmla="*/ 240716 w 312039"/>
                  <a:gd name="connsiteY6" fmla="*/ 51331 h 173174"/>
                  <a:gd name="connsiteX7" fmla="*/ 279349 w 312039"/>
                  <a:gd name="connsiteY7" fmla="*/ 30528 h 173174"/>
                  <a:gd name="connsiteX8" fmla="*/ 300152 w 312039"/>
                  <a:gd name="connsiteY8" fmla="*/ 18641 h 173174"/>
                  <a:gd name="connsiteX9" fmla="*/ 312039 w 312039"/>
                  <a:gd name="connsiteY9" fmla="*/ 6753 h 173174"/>
                  <a:gd name="connsiteX10" fmla="*/ 309067 w 312039"/>
                  <a:gd name="connsiteY10" fmla="*/ 810 h 173174"/>
                  <a:gd name="connsiteX11" fmla="*/ 291237 w 312039"/>
                  <a:gd name="connsiteY11" fmla="*/ 6753 h 173174"/>
                  <a:gd name="connsiteX12" fmla="*/ 270434 w 312039"/>
                  <a:gd name="connsiteY12" fmla="*/ 18641 h 173174"/>
                  <a:gd name="connsiteX13" fmla="*/ 231800 w 312039"/>
                  <a:gd name="connsiteY13" fmla="*/ 39443 h 173174"/>
                  <a:gd name="connsiteX14" fmla="*/ 154534 w 312039"/>
                  <a:gd name="connsiteY14" fmla="*/ 81048 h 173174"/>
                  <a:gd name="connsiteX15" fmla="*/ 77267 w 312039"/>
                  <a:gd name="connsiteY15" fmla="*/ 119682 h 173174"/>
                  <a:gd name="connsiteX16" fmla="*/ 38633 w 312039"/>
                  <a:gd name="connsiteY16" fmla="*/ 140485 h 173174"/>
                  <a:gd name="connsiteX17" fmla="*/ 17831 w 312039"/>
                  <a:gd name="connsiteY17" fmla="*/ 152372 h 173174"/>
                  <a:gd name="connsiteX18" fmla="*/ 0 w 312039"/>
                  <a:gd name="connsiteY18" fmla="*/ 164259 h 173174"/>
                  <a:gd name="connsiteX19" fmla="*/ 8915 w 312039"/>
                  <a:gd name="connsiteY19" fmla="*/ 170202 h 173174"/>
                  <a:gd name="connsiteX20" fmla="*/ 23774 w 312039"/>
                  <a:gd name="connsiteY20" fmla="*/ 167231 h 173174"/>
                  <a:gd name="connsiteX21" fmla="*/ 29718 w 312039"/>
                  <a:gd name="connsiteY21" fmla="*/ 164259 h 173174"/>
                  <a:gd name="connsiteX22" fmla="*/ 29718 w 312039"/>
                  <a:gd name="connsiteY22" fmla="*/ 164259 h 17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039" h="173174">
                    <a:moveTo>
                      <a:pt x="29718" y="164259"/>
                    </a:moveTo>
                    <a:cubicBezTo>
                      <a:pt x="20803" y="161287"/>
                      <a:pt x="14859" y="161287"/>
                      <a:pt x="5944" y="164259"/>
                    </a:cubicBezTo>
                    <a:cubicBezTo>
                      <a:pt x="0" y="167231"/>
                      <a:pt x="2972" y="173174"/>
                      <a:pt x="8915" y="173174"/>
                    </a:cubicBezTo>
                    <a:cubicBezTo>
                      <a:pt x="23774" y="173174"/>
                      <a:pt x="35662" y="161287"/>
                      <a:pt x="47549" y="155343"/>
                    </a:cubicBezTo>
                    <a:cubicBezTo>
                      <a:pt x="59436" y="149400"/>
                      <a:pt x="74295" y="143456"/>
                      <a:pt x="86182" y="134541"/>
                    </a:cubicBezTo>
                    <a:cubicBezTo>
                      <a:pt x="112928" y="122654"/>
                      <a:pt x="139675" y="107795"/>
                      <a:pt x="163449" y="92936"/>
                    </a:cubicBezTo>
                    <a:cubicBezTo>
                      <a:pt x="187223" y="78077"/>
                      <a:pt x="213970" y="66190"/>
                      <a:pt x="240716" y="51331"/>
                    </a:cubicBezTo>
                    <a:cubicBezTo>
                      <a:pt x="252603" y="45387"/>
                      <a:pt x="264490" y="36472"/>
                      <a:pt x="279349" y="30528"/>
                    </a:cubicBezTo>
                    <a:cubicBezTo>
                      <a:pt x="285293" y="27556"/>
                      <a:pt x="294208" y="24584"/>
                      <a:pt x="300152" y="18641"/>
                    </a:cubicBezTo>
                    <a:cubicBezTo>
                      <a:pt x="306095" y="15669"/>
                      <a:pt x="312039" y="12697"/>
                      <a:pt x="312039" y="6753"/>
                    </a:cubicBezTo>
                    <a:cubicBezTo>
                      <a:pt x="312039" y="3782"/>
                      <a:pt x="312039" y="810"/>
                      <a:pt x="309067" y="810"/>
                    </a:cubicBezTo>
                    <a:cubicBezTo>
                      <a:pt x="303124" y="-2162"/>
                      <a:pt x="297180" y="3782"/>
                      <a:pt x="291237" y="6753"/>
                    </a:cubicBezTo>
                    <a:cubicBezTo>
                      <a:pt x="285293" y="9725"/>
                      <a:pt x="279349" y="15669"/>
                      <a:pt x="270434" y="18641"/>
                    </a:cubicBezTo>
                    <a:cubicBezTo>
                      <a:pt x="258547" y="24584"/>
                      <a:pt x="246659" y="33500"/>
                      <a:pt x="231800" y="39443"/>
                    </a:cubicBezTo>
                    <a:cubicBezTo>
                      <a:pt x="208026" y="54302"/>
                      <a:pt x="181280" y="66190"/>
                      <a:pt x="154534" y="81048"/>
                    </a:cubicBezTo>
                    <a:cubicBezTo>
                      <a:pt x="127787" y="95907"/>
                      <a:pt x="104013" y="107795"/>
                      <a:pt x="77267" y="119682"/>
                    </a:cubicBezTo>
                    <a:cubicBezTo>
                      <a:pt x="65380" y="125626"/>
                      <a:pt x="50521" y="131569"/>
                      <a:pt x="38633" y="140485"/>
                    </a:cubicBezTo>
                    <a:cubicBezTo>
                      <a:pt x="32690" y="143456"/>
                      <a:pt x="23774" y="146428"/>
                      <a:pt x="17831" y="152372"/>
                    </a:cubicBezTo>
                    <a:cubicBezTo>
                      <a:pt x="11887" y="155343"/>
                      <a:pt x="5944" y="158315"/>
                      <a:pt x="0" y="164259"/>
                    </a:cubicBezTo>
                    <a:cubicBezTo>
                      <a:pt x="2972" y="167231"/>
                      <a:pt x="5944" y="167231"/>
                      <a:pt x="8915" y="170202"/>
                    </a:cubicBezTo>
                    <a:cubicBezTo>
                      <a:pt x="11887" y="164259"/>
                      <a:pt x="17831" y="164259"/>
                      <a:pt x="23774" y="167231"/>
                    </a:cubicBezTo>
                    <a:cubicBezTo>
                      <a:pt x="32690" y="170202"/>
                      <a:pt x="32690" y="167231"/>
                      <a:pt x="29718" y="164259"/>
                    </a:cubicBezTo>
                    <a:lnTo>
                      <a:pt x="29718" y="16425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48" name="任意多边形: 形状 147"/>
              <p:cNvSpPr/>
              <p:nvPr/>
            </p:nvSpPr>
            <p:spPr>
              <a:xfrm>
                <a:off x="5030444" y="3982796"/>
                <a:ext cx="23774" cy="23774"/>
              </a:xfrm>
              <a:custGeom>
                <a:avLst/>
                <a:gdLst>
                  <a:gd name="connsiteX0" fmla="*/ 14859 w 23774"/>
                  <a:gd name="connsiteY0" fmla="*/ 14859 h 23774"/>
                  <a:gd name="connsiteX1" fmla="*/ 14859 w 23774"/>
                  <a:gd name="connsiteY1" fmla="*/ 14859 h 23774"/>
                  <a:gd name="connsiteX2" fmla="*/ 14859 w 23774"/>
                  <a:gd name="connsiteY2" fmla="*/ 14859 h 23774"/>
                  <a:gd name="connsiteX3" fmla="*/ 14859 w 23774"/>
                  <a:gd name="connsiteY3" fmla="*/ 14859 h 23774"/>
                  <a:gd name="connsiteX4" fmla="*/ 14859 w 23774"/>
                  <a:gd name="connsiteY4" fmla="*/ 14859 h 23774"/>
                  <a:gd name="connsiteX5" fmla="*/ 14859 w 23774"/>
                  <a:gd name="connsiteY5" fmla="*/ 14859 h 23774"/>
                  <a:gd name="connsiteX6" fmla="*/ 14859 w 23774"/>
                  <a:gd name="connsiteY6" fmla="*/ 14859 h 23774"/>
                  <a:gd name="connsiteX7" fmla="*/ 14859 w 23774"/>
                  <a:gd name="connsiteY7" fmla="*/ 14859 h 23774"/>
                  <a:gd name="connsiteX8" fmla="*/ 17831 w 23774"/>
                  <a:gd name="connsiteY8" fmla="*/ 11887 h 23774"/>
                  <a:gd name="connsiteX9" fmla="*/ 14859 w 23774"/>
                  <a:gd name="connsiteY9" fmla="*/ 14859 h 23774"/>
                  <a:gd name="connsiteX10" fmla="*/ 20803 w 23774"/>
                  <a:gd name="connsiteY10" fmla="*/ 11887 h 23774"/>
                  <a:gd name="connsiteX11" fmla="*/ 23774 w 23774"/>
                  <a:gd name="connsiteY11" fmla="*/ 5943 h 23774"/>
                  <a:gd name="connsiteX12" fmla="*/ 17831 w 23774"/>
                  <a:gd name="connsiteY12" fmla="*/ 0 h 23774"/>
                  <a:gd name="connsiteX13" fmla="*/ 14859 w 23774"/>
                  <a:gd name="connsiteY13" fmla="*/ 0 h 23774"/>
                  <a:gd name="connsiteX14" fmla="*/ 14859 w 23774"/>
                  <a:gd name="connsiteY14" fmla="*/ 0 h 23774"/>
                  <a:gd name="connsiteX15" fmla="*/ 11887 w 23774"/>
                  <a:gd name="connsiteY15" fmla="*/ 0 h 23774"/>
                  <a:gd name="connsiteX16" fmla="*/ 8915 w 23774"/>
                  <a:gd name="connsiteY16" fmla="*/ 0 h 23774"/>
                  <a:gd name="connsiteX17" fmla="*/ 0 w 23774"/>
                  <a:gd name="connsiteY17" fmla="*/ 11887 h 23774"/>
                  <a:gd name="connsiteX18" fmla="*/ 5943 w 23774"/>
                  <a:gd name="connsiteY18" fmla="*/ 23774 h 23774"/>
                  <a:gd name="connsiteX19" fmla="*/ 14859 w 23774"/>
                  <a:gd name="connsiteY19" fmla="*/ 14859 h 23774"/>
                  <a:gd name="connsiteX20" fmla="*/ 14859 w 23774"/>
                  <a:gd name="connsiteY20" fmla="*/ 14859 h 2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774" h="23774">
                    <a:moveTo>
                      <a:pt x="14859" y="14859"/>
                    </a:moveTo>
                    <a:cubicBezTo>
                      <a:pt x="11887" y="17831"/>
                      <a:pt x="11887" y="17831"/>
                      <a:pt x="14859" y="14859"/>
                    </a:cubicBezTo>
                    <a:cubicBezTo>
                      <a:pt x="14859" y="14859"/>
                      <a:pt x="11887" y="14859"/>
                      <a:pt x="14859" y="14859"/>
                    </a:cubicBezTo>
                    <a:cubicBezTo>
                      <a:pt x="11887" y="17831"/>
                      <a:pt x="11887" y="17831"/>
                      <a:pt x="14859" y="14859"/>
                    </a:cubicBezTo>
                    <a:cubicBezTo>
                      <a:pt x="11887" y="17831"/>
                      <a:pt x="11887" y="17831"/>
                      <a:pt x="14859" y="14859"/>
                    </a:cubicBezTo>
                    <a:cubicBezTo>
                      <a:pt x="11887" y="17831"/>
                      <a:pt x="11887" y="17831"/>
                      <a:pt x="14859" y="14859"/>
                    </a:cubicBezTo>
                    <a:cubicBezTo>
                      <a:pt x="11887" y="17831"/>
                      <a:pt x="11887" y="17831"/>
                      <a:pt x="14859" y="14859"/>
                    </a:cubicBezTo>
                    <a:cubicBezTo>
                      <a:pt x="11887" y="17831"/>
                      <a:pt x="14859" y="17831"/>
                      <a:pt x="14859" y="14859"/>
                    </a:cubicBezTo>
                    <a:cubicBezTo>
                      <a:pt x="14859" y="14859"/>
                      <a:pt x="17831" y="11887"/>
                      <a:pt x="17831" y="11887"/>
                    </a:cubicBezTo>
                    <a:cubicBezTo>
                      <a:pt x="17831" y="14859"/>
                      <a:pt x="11887" y="14859"/>
                      <a:pt x="14859" y="14859"/>
                    </a:cubicBezTo>
                    <a:cubicBezTo>
                      <a:pt x="17831" y="14859"/>
                      <a:pt x="20803" y="11887"/>
                      <a:pt x="20803" y="11887"/>
                    </a:cubicBezTo>
                    <a:cubicBezTo>
                      <a:pt x="23774" y="8915"/>
                      <a:pt x="23774" y="5943"/>
                      <a:pt x="23774" y="5943"/>
                    </a:cubicBezTo>
                    <a:cubicBezTo>
                      <a:pt x="23774" y="2972"/>
                      <a:pt x="20803" y="0"/>
                      <a:pt x="17831" y="0"/>
                    </a:cubicBezTo>
                    <a:cubicBezTo>
                      <a:pt x="17831" y="0"/>
                      <a:pt x="14859" y="0"/>
                      <a:pt x="14859" y="0"/>
                    </a:cubicBezTo>
                    <a:cubicBezTo>
                      <a:pt x="14859" y="0"/>
                      <a:pt x="14859" y="0"/>
                      <a:pt x="14859" y="0"/>
                    </a:cubicBezTo>
                    <a:cubicBezTo>
                      <a:pt x="14859" y="0"/>
                      <a:pt x="11887" y="0"/>
                      <a:pt x="11887" y="0"/>
                    </a:cubicBezTo>
                    <a:cubicBezTo>
                      <a:pt x="8915" y="0"/>
                      <a:pt x="8915" y="0"/>
                      <a:pt x="8915" y="0"/>
                    </a:cubicBezTo>
                    <a:cubicBezTo>
                      <a:pt x="2972" y="2972"/>
                      <a:pt x="0" y="5943"/>
                      <a:pt x="0" y="11887"/>
                    </a:cubicBezTo>
                    <a:cubicBezTo>
                      <a:pt x="0" y="17831"/>
                      <a:pt x="0" y="20803"/>
                      <a:pt x="5943" y="23774"/>
                    </a:cubicBezTo>
                    <a:cubicBezTo>
                      <a:pt x="5943" y="23774"/>
                      <a:pt x="11887" y="20803"/>
                      <a:pt x="14859" y="14859"/>
                    </a:cubicBezTo>
                    <a:lnTo>
                      <a:pt x="14859" y="14859"/>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49" name="任意多边形: 形状 148"/>
              <p:cNvSpPr/>
              <p:nvPr/>
            </p:nvSpPr>
            <p:spPr>
              <a:xfrm>
                <a:off x="5708015" y="4469581"/>
                <a:ext cx="343717" cy="220503"/>
              </a:xfrm>
              <a:custGeom>
                <a:avLst/>
                <a:gdLst>
                  <a:gd name="connsiteX0" fmla="*/ 0 w 343717"/>
                  <a:gd name="connsiteY0" fmla="*/ 220504 h 220503"/>
                  <a:gd name="connsiteX1" fmla="*/ 11887 w 343717"/>
                  <a:gd name="connsiteY1" fmla="*/ 217532 h 220503"/>
                  <a:gd name="connsiteX2" fmla="*/ 29718 w 343717"/>
                  <a:gd name="connsiteY2" fmla="*/ 208616 h 220503"/>
                  <a:gd name="connsiteX3" fmla="*/ 62408 w 343717"/>
                  <a:gd name="connsiteY3" fmla="*/ 187814 h 220503"/>
                  <a:gd name="connsiteX4" fmla="*/ 130759 w 343717"/>
                  <a:gd name="connsiteY4" fmla="*/ 146209 h 220503"/>
                  <a:gd name="connsiteX5" fmla="*/ 267462 w 343717"/>
                  <a:gd name="connsiteY5" fmla="*/ 60026 h 220503"/>
                  <a:gd name="connsiteX6" fmla="*/ 303124 w 343717"/>
                  <a:gd name="connsiteY6" fmla="*/ 36252 h 220503"/>
                  <a:gd name="connsiteX7" fmla="*/ 341757 w 343717"/>
                  <a:gd name="connsiteY7" fmla="*/ 12478 h 220503"/>
                  <a:gd name="connsiteX8" fmla="*/ 332842 w 343717"/>
                  <a:gd name="connsiteY8" fmla="*/ 590 h 220503"/>
                  <a:gd name="connsiteX9" fmla="*/ 300152 w 343717"/>
                  <a:gd name="connsiteY9" fmla="*/ 21393 h 220503"/>
                  <a:gd name="connsiteX10" fmla="*/ 264490 w 343717"/>
                  <a:gd name="connsiteY10" fmla="*/ 42196 h 220503"/>
                  <a:gd name="connsiteX11" fmla="*/ 199111 w 343717"/>
                  <a:gd name="connsiteY11" fmla="*/ 83801 h 220503"/>
                  <a:gd name="connsiteX12" fmla="*/ 65380 w 343717"/>
                  <a:gd name="connsiteY12" fmla="*/ 167011 h 220503"/>
                  <a:gd name="connsiteX13" fmla="*/ 26746 w 343717"/>
                  <a:gd name="connsiteY13" fmla="*/ 190786 h 220503"/>
                  <a:gd name="connsiteX14" fmla="*/ 8915 w 343717"/>
                  <a:gd name="connsiteY14" fmla="*/ 202673 h 220503"/>
                  <a:gd name="connsiteX15" fmla="*/ 0 w 343717"/>
                  <a:gd name="connsiteY15" fmla="*/ 220504 h 220503"/>
                  <a:gd name="connsiteX16" fmla="*/ 0 w 343717"/>
                  <a:gd name="connsiteY16" fmla="*/ 220504 h 220503"/>
                  <a:gd name="connsiteX17" fmla="*/ 0 w 343717"/>
                  <a:gd name="connsiteY17" fmla="*/ 220504 h 22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717" h="220503">
                    <a:moveTo>
                      <a:pt x="0" y="220504"/>
                    </a:moveTo>
                    <a:cubicBezTo>
                      <a:pt x="5944" y="220504"/>
                      <a:pt x="8915" y="220504"/>
                      <a:pt x="11887" y="217532"/>
                    </a:cubicBezTo>
                    <a:cubicBezTo>
                      <a:pt x="17831" y="214560"/>
                      <a:pt x="23774" y="211588"/>
                      <a:pt x="29718" y="208616"/>
                    </a:cubicBezTo>
                    <a:cubicBezTo>
                      <a:pt x="41605" y="202673"/>
                      <a:pt x="53492" y="193757"/>
                      <a:pt x="62408" y="187814"/>
                    </a:cubicBezTo>
                    <a:cubicBezTo>
                      <a:pt x="86182" y="172955"/>
                      <a:pt x="106985" y="161068"/>
                      <a:pt x="130759" y="146209"/>
                    </a:cubicBezTo>
                    <a:cubicBezTo>
                      <a:pt x="175336" y="119462"/>
                      <a:pt x="222885" y="89744"/>
                      <a:pt x="267462" y="60026"/>
                    </a:cubicBezTo>
                    <a:cubicBezTo>
                      <a:pt x="279349" y="51111"/>
                      <a:pt x="291236" y="45167"/>
                      <a:pt x="303124" y="36252"/>
                    </a:cubicBezTo>
                    <a:cubicBezTo>
                      <a:pt x="315011" y="27336"/>
                      <a:pt x="329870" y="21393"/>
                      <a:pt x="341757" y="12478"/>
                    </a:cubicBezTo>
                    <a:cubicBezTo>
                      <a:pt x="347701" y="6534"/>
                      <a:pt x="338785" y="-2381"/>
                      <a:pt x="332842" y="590"/>
                    </a:cubicBezTo>
                    <a:cubicBezTo>
                      <a:pt x="320954" y="6534"/>
                      <a:pt x="309067" y="15449"/>
                      <a:pt x="300152" y="21393"/>
                    </a:cubicBezTo>
                    <a:cubicBezTo>
                      <a:pt x="288265" y="27336"/>
                      <a:pt x="276378" y="36252"/>
                      <a:pt x="264490" y="42196"/>
                    </a:cubicBezTo>
                    <a:cubicBezTo>
                      <a:pt x="243688" y="57055"/>
                      <a:pt x="219913" y="71914"/>
                      <a:pt x="199111" y="83801"/>
                    </a:cubicBezTo>
                    <a:cubicBezTo>
                      <a:pt x="154534" y="113519"/>
                      <a:pt x="109957" y="140265"/>
                      <a:pt x="65380" y="167011"/>
                    </a:cubicBezTo>
                    <a:cubicBezTo>
                      <a:pt x="53492" y="175926"/>
                      <a:pt x="41605" y="181870"/>
                      <a:pt x="26746" y="190786"/>
                    </a:cubicBezTo>
                    <a:cubicBezTo>
                      <a:pt x="20803" y="193757"/>
                      <a:pt x="14859" y="199701"/>
                      <a:pt x="8915" y="202673"/>
                    </a:cubicBezTo>
                    <a:cubicBezTo>
                      <a:pt x="5944" y="208616"/>
                      <a:pt x="0" y="211588"/>
                      <a:pt x="0" y="220504"/>
                    </a:cubicBezTo>
                    <a:cubicBezTo>
                      <a:pt x="0" y="217532"/>
                      <a:pt x="0" y="217532"/>
                      <a:pt x="0" y="220504"/>
                    </a:cubicBezTo>
                    <a:lnTo>
                      <a:pt x="0" y="220504"/>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50" name="任意多边形: 形状 149"/>
              <p:cNvSpPr/>
              <p:nvPr/>
            </p:nvSpPr>
            <p:spPr>
              <a:xfrm>
                <a:off x="6075797" y="4416679"/>
                <a:ext cx="46108" cy="37281"/>
              </a:xfrm>
              <a:custGeom>
                <a:avLst/>
                <a:gdLst>
                  <a:gd name="connsiteX0" fmla="*/ 12608 w 46108"/>
                  <a:gd name="connsiteY0" fmla="*/ 35662 h 37281"/>
                  <a:gd name="connsiteX1" fmla="*/ 45298 w 46108"/>
                  <a:gd name="connsiteY1" fmla="*/ 8915 h 37281"/>
                  <a:gd name="connsiteX2" fmla="*/ 39354 w 46108"/>
                  <a:gd name="connsiteY2" fmla="*/ 0 h 37281"/>
                  <a:gd name="connsiteX3" fmla="*/ 3693 w 46108"/>
                  <a:gd name="connsiteY3" fmla="*/ 23774 h 37281"/>
                  <a:gd name="connsiteX4" fmla="*/ 12608 w 46108"/>
                  <a:gd name="connsiteY4" fmla="*/ 35662 h 37281"/>
                  <a:gd name="connsiteX5" fmla="*/ 12608 w 46108"/>
                  <a:gd name="connsiteY5" fmla="*/ 35662 h 3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08" h="37281">
                    <a:moveTo>
                      <a:pt x="12608" y="35662"/>
                    </a:moveTo>
                    <a:cubicBezTo>
                      <a:pt x="24495" y="29718"/>
                      <a:pt x="39354" y="20803"/>
                      <a:pt x="45298" y="8915"/>
                    </a:cubicBezTo>
                    <a:cubicBezTo>
                      <a:pt x="48270" y="2972"/>
                      <a:pt x="42326" y="0"/>
                      <a:pt x="39354" y="0"/>
                    </a:cubicBezTo>
                    <a:cubicBezTo>
                      <a:pt x="27467" y="2972"/>
                      <a:pt x="15580" y="14859"/>
                      <a:pt x="3693" y="23774"/>
                    </a:cubicBezTo>
                    <a:cubicBezTo>
                      <a:pt x="-5222" y="29718"/>
                      <a:pt x="3693" y="41605"/>
                      <a:pt x="12608" y="35662"/>
                    </a:cubicBezTo>
                    <a:lnTo>
                      <a:pt x="12608" y="35662"/>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51" name="任意多边形: 形状 150"/>
              <p:cNvSpPr/>
              <p:nvPr/>
            </p:nvSpPr>
            <p:spPr>
              <a:xfrm>
                <a:off x="5460895" y="3807460"/>
                <a:ext cx="654255" cy="558698"/>
              </a:xfrm>
              <a:custGeom>
                <a:avLst/>
                <a:gdLst>
                  <a:gd name="connsiteX0" fmla="*/ 3432 w 654255"/>
                  <a:gd name="connsiteY0" fmla="*/ 558698 h 558698"/>
                  <a:gd name="connsiteX1" fmla="*/ 39093 w 654255"/>
                  <a:gd name="connsiteY1" fmla="*/ 534924 h 558698"/>
                  <a:gd name="connsiteX2" fmla="*/ 74755 w 654255"/>
                  <a:gd name="connsiteY2" fmla="*/ 511150 h 558698"/>
                  <a:gd name="connsiteX3" fmla="*/ 143106 w 654255"/>
                  <a:gd name="connsiteY3" fmla="*/ 460629 h 558698"/>
                  <a:gd name="connsiteX4" fmla="*/ 273865 w 654255"/>
                  <a:gd name="connsiteY4" fmla="*/ 359588 h 558698"/>
                  <a:gd name="connsiteX5" fmla="*/ 523497 w 654255"/>
                  <a:gd name="connsiteY5" fmla="*/ 139675 h 558698"/>
                  <a:gd name="connsiteX6" fmla="*/ 591848 w 654255"/>
                  <a:gd name="connsiteY6" fmla="*/ 74295 h 558698"/>
                  <a:gd name="connsiteX7" fmla="*/ 624538 w 654255"/>
                  <a:gd name="connsiteY7" fmla="*/ 41605 h 558698"/>
                  <a:gd name="connsiteX8" fmla="*/ 654256 w 654255"/>
                  <a:gd name="connsiteY8" fmla="*/ 5944 h 558698"/>
                  <a:gd name="connsiteX9" fmla="*/ 645340 w 654255"/>
                  <a:gd name="connsiteY9" fmla="*/ 0 h 558698"/>
                  <a:gd name="connsiteX10" fmla="*/ 615622 w 654255"/>
                  <a:gd name="connsiteY10" fmla="*/ 23774 h 558698"/>
                  <a:gd name="connsiteX11" fmla="*/ 585904 w 654255"/>
                  <a:gd name="connsiteY11" fmla="*/ 53492 h 558698"/>
                  <a:gd name="connsiteX12" fmla="*/ 526468 w 654255"/>
                  <a:gd name="connsiteY12" fmla="*/ 109957 h 558698"/>
                  <a:gd name="connsiteX13" fmla="*/ 404624 w 654255"/>
                  <a:gd name="connsiteY13" fmla="*/ 222885 h 558698"/>
                  <a:gd name="connsiteX14" fmla="*/ 149050 w 654255"/>
                  <a:gd name="connsiteY14" fmla="*/ 436855 h 558698"/>
                  <a:gd name="connsiteX15" fmla="*/ 77727 w 654255"/>
                  <a:gd name="connsiteY15" fmla="*/ 493319 h 558698"/>
                  <a:gd name="connsiteX16" fmla="*/ 39093 w 654255"/>
                  <a:gd name="connsiteY16" fmla="*/ 523037 h 558698"/>
                  <a:gd name="connsiteX17" fmla="*/ 3432 w 654255"/>
                  <a:gd name="connsiteY17" fmla="*/ 558698 h 558698"/>
                  <a:gd name="connsiteX18" fmla="*/ 3432 w 654255"/>
                  <a:gd name="connsiteY18" fmla="*/ 558698 h 558698"/>
                  <a:gd name="connsiteX19" fmla="*/ 3432 w 654255"/>
                  <a:gd name="connsiteY19" fmla="*/ 558698 h 55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4255" h="558698">
                    <a:moveTo>
                      <a:pt x="3432" y="558698"/>
                    </a:moveTo>
                    <a:cubicBezTo>
                      <a:pt x="15319" y="552755"/>
                      <a:pt x="27206" y="543839"/>
                      <a:pt x="39093" y="534924"/>
                    </a:cubicBezTo>
                    <a:cubicBezTo>
                      <a:pt x="50980" y="526009"/>
                      <a:pt x="62868" y="517093"/>
                      <a:pt x="74755" y="511150"/>
                    </a:cubicBezTo>
                    <a:cubicBezTo>
                      <a:pt x="98529" y="496291"/>
                      <a:pt x="119332" y="478460"/>
                      <a:pt x="143106" y="460629"/>
                    </a:cubicBezTo>
                    <a:cubicBezTo>
                      <a:pt x="187683" y="427939"/>
                      <a:pt x="229288" y="392278"/>
                      <a:pt x="273865" y="359588"/>
                    </a:cubicBezTo>
                    <a:cubicBezTo>
                      <a:pt x="360048" y="288265"/>
                      <a:pt x="443258" y="216941"/>
                      <a:pt x="523497" y="139675"/>
                    </a:cubicBezTo>
                    <a:cubicBezTo>
                      <a:pt x="547271" y="118872"/>
                      <a:pt x="568074" y="98069"/>
                      <a:pt x="591848" y="74295"/>
                    </a:cubicBezTo>
                    <a:cubicBezTo>
                      <a:pt x="603735" y="62408"/>
                      <a:pt x="612650" y="53492"/>
                      <a:pt x="624538" y="41605"/>
                    </a:cubicBezTo>
                    <a:cubicBezTo>
                      <a:pt x="636425" y="29718"/>
                      <a:pt x="648312" y="20803"/>
                      <a:pt x="654256" y="5944"/>
                    </a:cubicBezTo>
                    <a:cubicBezTo>
                      <a:pt x="651284" y="2972"/>
                      <a:pt x="648312" y="0"/>
                      <a:pt x="645340" y="0"/>
                    </a:cubicBezTo>
                    <a:cubicBezTo>
                      <a:pt x="633453" y="5944"/>
                      <a:pt x="624538" y="14859"/>
                      <a:pt x="615622" y="23774"/>
                    </a:cubicBezTo>
                    <a:cubicBezTo>
                      <a:pt x="606707" y="32690"/>
                      <a:pt x="594820" y="44577"/>
                      <a:pt x="585904" y="53492"/>
                    </a:cubicBezTo>
                    <a:cubicBezTo>
                      <a:pt x="565102" y="71323"/>
                      <a:pt x="547271" y="92126"/>
                      <a:pt x="526468" y="109957"/>
                    </a:cubicBezTo>
                    <a:cubicBezTo>
                      <a:pt x="484863" y="148590"/>
                      <a:pt x="446230" y="184252"/>
                      <a:pt x="404624" y="222885"/>
                    </a:cubicBezTo>
                    <a:cubicBezTo>
                      <a:pt x="321414" y="297180"/>
                      <a:pt x="235232" y="365531"/>
                      <a:pt x="149050" y="436855"/>
                    </a:cubicBezTo>
                    <a:cubicBezTo>
                      <a:pt x="125275" y="454685"/>
                      <a:pt x="101501" y="475488"/>
                      <a:pt x="77727" y="493319"/>
                    </a:cubicBezTo>
                    <a:cubicBezTo>
                      <a:pt x="65839" y="502234"/>
                      <a:pt x="50980" y="514121"/>
                      <a:pt x="39093" y="523037"/>
                    </a:cubicBezTo>
                    <a:cubicBezTo>
                      <a:pt x="24234" y="534924"/>
                      <a:pt x="12347" y="543839"/>
                      <a:pt x="3432" y="558698"/>
                    </a:cubicBezTo>
                    <a:cubicBezTo>
                      <a:pt x="-2512" y="555727"/>
                      <a:pt x="460" y="558698"/>
                      <a:pt x="3432" y="558698"/>
                    </a:cubicBezTo>
                    <a:lnTo>
                      <a:pt x="3432" y="558698"/>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52" name="任意多边形: 形状 151"/>
              <p:cNvSpPr/>
              <p:nvPr/>
            </p:nvSpPr>
            <p:spPr>
              <a:xfrm>
                <a:off x="6109208" y="3762883"/>
                <a:ext cx="36827" cy="44016"/>
              </a:xfrm>
              <a:custGeom>
                <a:avLst/>
                <a:gdLst>
                  <a:gd name="connsiteX0" fmla="*/ 14859 w 36827"/>
                  <a:gd name="connsiteY0" fmla="*/ 38633 h 44016"/>
                  <a:gd name="connsiteX1" fmla="*/ 23774 w 36827"/>
                  <a:gd name="connsiteY1" fmla="*/ 23774 h 44016"/>
                  <a:gd name="connsiteX2" fmla="*/ 35662 w 36827"/>
                  <a:gd name="connsiteY2" fmla="*/ 11887 h 44016"/>
                  <a:gd name="connsiteX3" fmla="*/ 29718 w 36827"/>
                  <a:gd name="connsiteY3" fmla="*/ 0 h 44016"/>
                  <a:gd name="connsiteX4" fmla="*/ 0 w 36827"/>
                  <a:gd name="connsiteY4" fmla="*/ 35662 h 44016"/>
                  <a:gd name="connsiteX5" fmla="*/ 14859 w 36827"/>
                  <a:gd name="connsiteY5" fmla="*/ 38633 h 44016"/>
                  <a:gd name="connsiteX6" fmla="*/ 14859 w 36827"/>
                  <a:gd name="connsiteY6" fmla="*/ 38633 h 4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7" h="44016">
                    <a:moveTo>
                      <a:pt x="14859" y="38633"/>
                    </a:moveTo>
                    <a:cubicBezTo>
                      <a:pt x="17831" y="32690"/>
                      <a:pt x="20803" y="29718"/>
                      <a:pt x="23774" y="23774"/>
                    </a:cubicBezTo>
                    <a:cubicBezTo>
                      <a:pt x="26746" y="20803"/>
                      <a:pt x="32690" y="17831"/>
                      <a:pt x="35662" y="11887"/>
                    </a:cubicBezTo>
                    <a:cubicBezTo>
                      <a:pt x="38633" y="5943"/>
                      <a:pt x="35662" y="0"/>
                      <a:pt x="29718" y="0"/>
                    </a:cubicBezTo>
                    <a:cubicBezTo>
                      <a:pt x="11887" y="0"/>
                      <a:pt x="2972" y="20803"/>
                      <a:pt x="0" y="35662"/>
                    </a:cubicBezTo>
                    <a:cubicBezTo>
                      <a:pt x="0" y="44577"/>
                      <a:pt x="11887" y="47549"/>
                      <a:pt x="14859" y="38633"/>
                    </a:cubicBezTo>
                    <a:lnTo>
                      <a:pt x="14859" y="38633"/>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sp>
            <p:nvSpPr>
              <p:cNvPr id="153" name="任意多边形: 形状 152"/>
              <p:cNvSpPr/>
              <p:nvPr/>
            </p:nvSpPr>
            <p:spPr>
              <a:xfrm>
                <a:off x="6158938" y="3675535"/>
                <a:ext cx="69141" cy="71117"/>
              </a:xfrm>
              <a:custGeom>
                <a:avLst/>
                <a:gdLst>
                  <a:gd name="connsiteX0" fmla="*/ 9706 w 69141"/>
                  <a:gd name="connsiteY0" fmla="*/ 69517 h 71117"/>
                  <a:gd name="connsiteX1" fmla="*/ 45367 w 69141"/>
                  <a:gd name="connsiteY1" fmla="*/ 42771 h 71117"/>
                  <a:gd name="connsiteX2" fmla="*/ 57255 w 69141"/>
                  <a:gd name="connsiteY2" fmla="*/ 21968 h 71117"/>
                  <a:gd name="connsiteX3" fmla="*/ 66170 w 69141"/>
                  <a:gd name="connsiteY3" fmla="*/ 16025 h 71117"/>
                  <a:gd name="connsiteX4" fmla="*/ 69142 w 69141"/>
                  <a:gd name="connsiteY4" fmla="*/ 7109 h 71117"/>
                  <a:gd name="connsiteX5" fmla="*/ 57255 w 69141"/>
                  <a:gd name="connsiteY5" fmla="*/ 1166 h 71117"/>
                  <a:gd name="connsiteX6" fmla="*/ 51311 w 69141"/>
                  <a:gd name="connsiteY6" fmla="*/ 16025 h 71117"/>
                  <a:gd name="connsiteX7" fmla="*/ 33480 w 69141"/>
                  <a:gd name="connsiteY7" fmla="*/ 30884 h 71117"/>
                  <a:gd name="connsiteX8" fmla="*/ 791 w 69141"/>
                  <a:gd name="connsiteY8" fmla="*/ 54658 h 71117"/>
                  <a:gd name="connsiteX9" fmla="*/ 9706 w 69141"/>
                  <a:gd name="connsiteY9" fmla="*/ 69517 h 71117"/>
                  <a:gd name="connsiteX10" fmla="*/ 9706 w 69141"/>
                  <a:gd name="connsiteY10" fmla="*/ 69517 h 7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41" h="71117">
                    <a:moveTo>
                      <a:pt x="9706" y="69517"/>
                    </a:moveTo>
                    <a:cubicBezTo>
                      <a:pt x="21593" y="63574"/>
                      <a:pt x="36452" y="54658"/>
                      <a:pt x="45367" y="42771"/>
                    </a:cubicBezTo>
                    <a:cubicBezTo>
                      <a:pt x="48339" y="36827"/>
                      <a:pt x="51311" y="27912"/>
                      <a:pt x="57255" y="21968"/>
                    </a:cubicBezTo>
                    <a:cubicBezTo>
                      <a:pt x="60226" y="18997"/>
                      <a:pt x="63198" y="18997"/>
                      <a:pt x="66170" y="16025"/>
                    </a:cubicBezTo>
                    <a:cubicBezTo>
                      <a:pt x="69142" y="13053"/>
                      <a:pt x="69142" y="13053"/>
                      <a:pt x="69142" y="7109"/>
                    </a:cubicBezTo>
                    <a:cubicBezTo>
                      <a:pt x="69142" y="1166"/>
                      <a:pt x="63198" y="-1806"/>
                      <a:pt x="57255" y="1166"/>
                    </a:cubicBezTo>
                    <a:cubicBezTo>
                      <a:pt x="51311" y="7109"/>
                      <a:pt x="54283" y="13053"/>
                      <a:pt x="51311" y="16025"/>
                    </a:cubicBezTo>
                    <a:cubicBezTo>
                      <a:pt x="48339" y="21968"/>
                      <a:pt x="39424" y="27912"/>
                      <a:pt x="33480" y="30884"/>
                    </a:cubicBezTo>
                    <a:cubicBezTo>
                      <a:pt x="21593" y="36827"/>
                      <a:pt x="12678" y="48715"/>
                      <a:pt x="791" y="54658"/>
                    </a:cubicBezTo>
                    <a:cubicBezTo>
                      <a:pt x="-2181" y="63574"/>
                      <a:pt x="3762" y="75461"/>
                      <a:pt x="9706" y="69517"/>
                    </a:cubicBezTo>
                    <a:lnTo>
                      <a:pt x="9706" y="69517"/>
                    </a:lnTo>
                    <a:close/>
                  </a:path>
                </a:pathLst>
              </a:custGeom>
              <a:solidFill>
                <a:srgbClr val="000000"/>
              </a:solidFill>
              <a:ln w="297180" cap="flat">
                <a:noFill/>
                <a:prstDash val="solid"/>
                <a:miter/>
              </a:ln>
            </p:spPr>
            <p:txBody>
              <a:bodyPr rtlCol="0" anchor="ctr"/>
              <a:lstStyle/>
              <a:p>
                <a:endParaRPr lang="zh-CN" altLang="en-US">
                  <a:cs typeface="汉仪君黑-55W" panose="00020600040101010101" charset="-122"/>
                </a:endParaRPr>
              </a:p>
            </p:txBody>
          </p:sp>
        </p:grpSp>
      </p:grpSp>
      <p:grpSp>
        <p:nvGrpSpPr>
          <p:cNvPr id="323" name="组合 322"/>
          <p:cNvGrpSpPr/>
          <p:nvPr userDrawn="1"/>
        </p:nvGrpSpPr>
        <p:grpSpPr>
          <a:xfrm flipH="1">
            <a:off x="10755557" y="4246043"/>
            <a:ext cx="680604" cy="552067"/>
            <a:chOff x="1309064" y="4589721"/>
            <a:chExt cx="504978" cy="414304"/>
          </a:xfrm>
        </p:grpSpPr>
        <p:sp>
          <p:nvSpPr>
            <p:cNvPr id="324" name="任意多边形: 形状 323"/>
            <p:cNvSpPr/>
            <p:nvPr/>
          </p:nvSpPr>
          <p:spPr>
            <a:xfrm>
              <a:off x="1596138" y="4606188"/>
              <a:ext cx="206401" cy="209631"/>
            </a:xfrm>
            <a:custGeom>
              <a:avLst/>
              <a:gdLst>
                <a:gd name="connsiteX0" fmla="*/ 98923 w 206401"/>
                <a:gd name="connsiteY0" fmla="*/ 20404 h 209631"/>
                <a:gd name="connsiteX1" fmla="*/ 165419 w 206401"/>
                <a:gd name="connsiteY1" fmla="*/ 1146 h 209631"/>
                <a:gd name="connsiteX2" fmla="*/ 177113 w 206401"/>
                <a:gd name="connsiteY2" fmla="*/ 336 h 209631"/>
                <a:gd name="connsiteX3" fmla="*/ 193631 w 206401"/>
                <a:gd name="connsiteY3" fmla="*/ 16854 h 209631"/>
                <a:gd name="connsiteX4" fmla="*/ 179467 w 206401"/>
                <a:gd name="connsiteY4" fmla="*/ 155634 h 209631"/>
                <a:gd name="connsiteX5" fmla="*/ 10815 w 206401"/>
                <a:gd name="connsiteY5" fmla="*/ 180797 h 209631"/>
                <a:gd name="connsiteX6" fmla="*/ 98923 w 206401"/>
                <a:gd name="connsiteY6" fmla="*/ 20404 h 20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01" h="209631">
                  <a:moveTo>
                    <a:pt x="98923" y="20404"/>
                  </a:moveTo>
                  <a:cubicBezTo>
                    <a:pt x="119879" y="10640"/>
                    <a:pt x="142765" y="5855"/>
                    <a:pt x="165419" y="1146"/>
                  </a:cubicBezTo>
                  <a:cubicBezTo>
                    <a:pt x="169279" y="336"/>
                    <a:pt x="173254" y="-475"/>
                    <a:pt x="177113" y="336"/>
                  </a:cubicBezTo>
                  <a:cubicBezTo>
                    <a:pt x="185024" y="1957"/>
                    <a:pt x="190119" y="9598"/>
                    <a:pt x="193631" y="16854"/>
                  </a:cubicBezTo>
                  <a:cubicBezTo>
                    <a:pt x="214895" y="60927"/>
                    <a:pt x="209222" y="116771"/>
                    <a:pt x="179467" y="155634"/>
                  </a:cubicBezTo>
                  <a:cubicBezTo>
                    <a:pt x="146933" y="198126"/>
                    <a:pt x="48752" y="238880"/>
                    <a:pt x="10815" y="180797"/>
                  </a:cubicBezTo>
                  <a:cubicBezTo>
                    <a:pt x="-28781" y="120129"/>
                    <a:pt x="49447" y="43521"/>
                    <a:pt x="98923" y="20404"/>
                  </a:cubicBezTo>
                  <a:close/>
                </a:path>
              </a:pathLst>
            </a:custGeom>
            <a:solidFill>
              <a:schemeClr val="accent4">
                <a:lumMod val="20000"/>
                <a:lumOff val="80000"/>
              </a:schemeClr>
            </a:solidFill>
            <a:ln w="3858" cap="flat">
              <a:noFill/>
              <a:prstDash val="solid"/>
              <a:miter/>
            </a:ln>
          </p:spPr>
          <p:txBody>
            <a:bodyPr rtlCol="0" anchor="ctr"/>
            <a:lstStyle/>
            <a:p>
              <a:endParaRPr lang="zh-CN" altLang="en-US">
                <a:cs typeface="汉仪君黑-55W" panose="00020600040101010101" charset="-122"/>
              </a:endParaRPr>
            </a:p>
          </p:txBody>
        </p:sp>
        <p:sp>
          <p:nvSpPr>
            <p:cNvPr id="325" name="任意多边形: 形状 324"/>
            <p:cNvSpPr/>
            <p:nvPr/>
          </p:nvSpPr>
          <p:spPr>
            <a:xfrm>
              <a:off x="1310897" y="4616119"/>
              <a:ext cx="260979" cy="209950"/>
            </a:xfrm>
            <a:custGeom>
              <a:avLst/>
              <a:gdLst>
                <a:gd name="connsiteX0" fmla="*/ 182747 w 260979"/>
                <a:gd name="connsiteY0" fmla="*/ 207606 h 209950"/>
                <a:gd name="connsiteX1" fmla="*/ 93365 w 260979"/>
                <a:gd name="connsiteY1" fmla="*/ 194600 h 209950"/>
                <a:gd name="connsiteX2" fmla="*/ 37675 w 260979"/>
                <a:gd name="connsiteY2" fmla="*/ 120540 h 209950"/>
                <a:gd name="connsiteX3" fmla="*/ 1051 w 260979"/>
                <a:gd name="connsiteY3" fmla="*/ 23671 h 209950"/>
                <a:gd name="connsiteX4" fmla="*/ 549 w 260979"/>
                <a:gd name="connsiteY4" fmla="*/ 15335 h 209950"/>
                <a:gd name="connsiteX5" fmla="*/ 8537 w 260979"/>
                <a:gd name="connsiteY5" fmla="*/ 9778 h 209950"/>
                <a:gd name="connsiteX6" fmla="*/ 178656 w 260979"/>
                <a:gd name="connsiteY6" fmla="*/ 32162 h 209950"/>
                <a:gd name="connsiteX7" fmla="*/ 258621 w 260979"/>
                <a:gd name="connsiteY7" fmla="*/ 140261 h 209950"/>
                <a:gd name="connsiteX8" fmla="*/ 182747 w 260979"/>
                <a:gd name="connsiteY8" fmla="*/ 207606 h 20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979" h="209950">
                  <a:moveTo>
                    <a:pt x="182747" y="207606"/>
                  </a:moveTo>
                  <a:cubicBezTo>
                    <a:pt x="152335" y="212353"/>
                    <a:pt x="119531" y="210771"/>
                    <a:pt x="93365" y="194600"/>
                  </a:cubicBezTo>
                  <a:cubicBezTo>
                    <a:pt x="66697" y="178121"/>
                    <a:pt x="50681" y="149060"/>
                    <a:pt x="37675" y="120540"/>
                  </a:cubicBezTo>
                  <a:cubicBezTo>
                    <a:pt x="23319" y="89125"/>
                    <a:pt x="11085" y="56746"/>
                    <a:pt x="1051" y="23671"/>
                  </a:cubicBezTo>
                  <a:cubicBezTo>
                    <a:pt x="240" y="20931"/>
                    <a:pt x="-571" y="17960"/>
                    <a:pt x="549" y="15335"/>
                  </a:cubicBezTo>
                  <a:cubicBezTo>
                    <a:pt x="1861" y="12248"/>
                    <a:pt x="5334" y="10820"/>
                    <a:pt x="8537" y="9778"/>
                  </a:cubicBezTo>
                  <a:cubicBezTo>
                    <a:pt x="64691" y="-8940"/>
                    <a:pt x="129257" y="-411"/>
                    <a:pt x="178656" y="32162"/>
                  </a:cubicBezTo>
                  <a:cubicBezTo>
                    <a:pt x="216014" y="56823"/>
                    <a:pt x="246812" y="96728"/>
                    <a:pt x="258621" y="140261"/>
                  </a:cubicBezTo>
                  <a:cubicBezTo>
                    <a:pt x="272206" y="190432"/>
                    <a:pt x="224466" y="201084"/>
                    <a:pt x="182747" y="207606"/>
                  </a:cubicBezTo>
                  <a:close/>
                </a:path>
              </a:pathLst>
            </a:custGeom>
            <a:solidFill>
              <a:schemeClr val="accent4">
                <a:lumMod val="20000"/>
                <a:lumOff val="80000"/>
              </a:schemeClr>
            </a:solidFill>
            <a:ln w="3858" cap="flat">
              <a:noFill/>
              <a:prstDash val="solid"/>
              <a:miter/>
            </a:ln>
          </p:spPr>
          <p:txBody>
            <a:bodyPr rtlCol="0" anchor="ctr"/>
            <a:lstStyle/>
            <a:p>
              <a:endParaRPr lang="zh-CN" altLang="en-US">
                <a:cs typeface="汉仪君黑-55W" panose="00020600040101010101" charset="-122"/>
              </a:endParaRPr>
            </a:p>
          </p:txBody>
        </p:sp>
        <p:grpSp>
          <p:nvGrpSpPr>
            <p:cNvPr id="326" name="图形 2"/>
            <p:cNvGrpSpPr/>
            <p:nvPr/>
          </p:nvGrpSpPr>
          <p:grpSpPr>
            <a:xfrm>
              <a:off x="1309064" y="4589721"/>
              <a:ext cx="504978" cy="414304"/>
              <a:chOff x="10836285" y="667552"/>
              <a:chExt cx="504978" cy="414304"/>
            </a:xfrm>
            <a:solidFill>
              <a:schemeClr val="tx1"/>
            </a:solidFill>
          </p:grpSpPr>
          <p:sp>
            <p:nvSpPr>
              <p:cNvPr id="327" name="任意多边形: 形状 326"/>
              <p:cNvSpPr/>
              <p:nvPr/>
            </p:nvSpPr>
            <p:spPr>
              <a:xfrm>
                <a:off x="11113427" y="861844"/>
                <a:ext cx="64138" cy="220012"/>
              </a:xfrm>
              <a:custGeom>
                <a:avLst/>
                <a:gdLst>
                  <a:gd name="connsiteX0" fmla="*/ 23 w 64138"/>
                  <a:gd name="connsiteY0" fmla="*/ 12775 h 220012"/>
                  <a:gd name="connsiteX1" fmla="*/ 38732 w 64138"/>
                  <a:gd name="connsiteY1" fmla="*/ 211143 h 220012"/>
                  <a:gd name="connsiteX2" fmla="*/ 63431 w 64138"/>
                  <a:gd name="connsiteY2" fmla="*/ 204351 h 220012"/>
                  <a:gd name="connsiteX3" fmla="*/ 25610 w 64138"/>
                  <a:gd name="connsiteY3" fmla="*/ 12813 h 220012"/>
                  <a:gd name="connsiteX4" fmla="*/ 12797 w 64138"/>
                  <a:gd name="connsiteY4" fmla="*/ 0 h 220012"/>
                  <a:gd name="connsiteX5" fmla="*/ 23 w 64138"/>
                  <a:gd name="connsiteY5" fmla="*/ 12775 h 220012"/>
                  <a:gd name="connsiteX6" fmla="*/ 23 w 64138"/>
                  <a:gd name="connsiteY6" fmla="*/ 12775 h 22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8" h="220012">
                    <a:moveTo>
                      <a:pt x="23" y="12775"/>
                    </a:moveTo>
                    <a:cubicBezTo>
                      <a:pt x="4731" y="80197"/>
                      <a:pt x="17621" y="146924"/>
                      <a:pt x="38732" y="211143"/>
                    </a:cubicBezTo>
                    <a:cubicBezTo>
                      <a:pt x="43865" y="226735"/>
                      <a:pt x="68603" y="220058"/>
                      <a:pt x="63431" y="204351"/>
                    </a:cubicBezTo>
                    <a:cubicBezTo>
                      <a:pt x="43015" y="142293"/>
                      <a:pt x="30203" y="77958"/>
                      <a:pt x="25610" y="12813"/>
                    </a:cubicBezTo>
                    <a:cubicBezTo>
                      <a:pt x="25108" y="5905"/>
                      <a:pt x="20053" y="0"/>
                      <a:pt x="12797" y="0"/>
                    </a:cubicBezTo>
                    <a:cubicBezTo>
                      <a:pt x="6275" y="-38"/>
                      <a:pt x="-440" y="5828"/>
                      <a:pt x="23" y="12775"/>
                    </a:cubicBezTo>
                    <a:lnTo>
                      <a:pt x="23" y="12775"/>
                    </a:lnTo>
                    <a:close/>
                  </a:path>
                </a:pathLst>
              </a:custGeom>
              <a:grpFill/>
              <a:ln w="3858" cap="flat">
                <a:noFill/>
                <a:prstDash val="solid"/>
                <a:miter/>
              </a:ln>
            </p:spPr>
            <p:txBody>
              <a:bodyPr rtlCol="0" anchor="ctr"/>
              <a:lstStyle/>
              <a:p>
                <a:endParaRPr lang="zh-CN" altLang="en-US">
                  <a:cs typeface="汉仪君黑-55W" panose="00020600040101010101" charset="-122"/>
                </a:endParaRPr>
              </a:p>
            </p:txBody>
          </p:sp>
          <p:sp>
            <p:nvSpPr>
              <p:cNvPr id="328" name="任意多边形: 形状 327"/>
              <p:cNvSpPr/>
              <p:nvPr/>
            </p:nvSpPr>
            <p:spPr>
              <a:xfrm>
                <a:off x="10836285" y="686713"/>
                <a:ext cx="288372" cy="219533"/>
              </a:xfrm>
              <a:custGeom>
                <a:avLst/>
                <a:gdLst>
                  <a:gd name="connsiteX0" fmla="*/ 267401 w 288372"/>
                  <a:gd name="connsiteY0" fmla="*/ 172700 h 219533"/>
                  <a:gd name="connsiteX1" fmla="*/ 132826 w 288372"/>
                  <a:gd name="connsiteY1" fmla="*/ 185088 h 219533"/>
                  <a:gd name="connsiteX2" fmla="*/ 38582 w 288372"/>
                  <a:gd name="connsiteY2" fmla="*/ 95707 h 219533"/>
                  <a:gd name="connsiteX3" fmla="*/ 25923 w 288372"/>
                  <a:gd name="connsiteY3" fmla="*/ 23229 h 219533"/>
                  <a:gd name="connsiteX4" fmla="*/ 16507 w 288372"/>
                  <a:gd name="connsiteY4" fmla="*/ 35579 h 219533"/>
                  <a:gd name="connsiteX5" fmla="*/ 140159 w 288372"/>
                  <a:gd name="connsiteY5" fmla="*/ 38628 h 219533"/>
                  <a:gd name="connsiteX6" fmla="*/ 232281 w 288372"/>
                  <a:gd name="connsiteY6" fmla="*/ 114154 h 219533"/>
                  <a:gd name="connsiteX7" fmla="*/ 263117 w 288372"/>
                  <a:gd name="connsiteY7" fmla="*/ 175556 h 219533"/>
                  <a:gd name="connsiteX8" fmla="*/ 278863 w 288372"/>
                  <a:gd name="connsiteY8" fmla="*/ 184510 h 219533"/>
                  <a:gd name="connsiteX9" fmla="*/ 287816 w 288372"/>
                  <a:gd name="connsiteY9" fmla="*/ 168764 h 219533"/>
                  <a:gd name="connsiteX10" fmla="*/ 215686 w 288372"/>
                  <a:gd name="connsiteY10" fmla="*/ 56496 h 219533"/>
                  <a:gd name="connsiteX11" fmla="*/ 88328 w 288372"/>
                  <a:gd name="connsiteY11" fmla="*/ 652 h 219533"/>
                  <a:gd name="connsiteX12" fmla="*/ 9676 w 288372"/>
                  <a:gd name="connsiteY12" fmla="*/ 10879 h 219533"/>
                  <a:gd name="connsiteX13" fmla="*/ 259 w 288372"/>
                  <a:gd name="connsiteY13" fmla="*/ 23229 h 219533"/>
                  <a:gd name="connsiteX14" fmla="*/ 52128 w 288372"/>
                  <a:gd name="connsiteY14" fmla="*/ 162589 h 219533"/>
                  <a:gd name="connsiteX15" fmla="*/ 193456 w 288372"/>
                  <a:gd name="connsiteY15" fmla="*/ 219398 h 219533"/>
                  <a:gd name="connsiteX16" fmla="*/ 280252 w 288372"/>
                  <a:gd name="connsiteY16" fmla="*/ 194814 h 219533"/>
                  <a:gd name="connsiteX17" fmla="*/ 267401 w 288372"/>
                  <a:gd name="connsiteY17" fmla="*/ 172700 h 219533"/>
                  <a:gd name="connsiteX18" fmla="*/ 267401 w 288372"/>
                  <a:gd name="connsiteY18" fmla="*/ 172700 h 21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372" h="219533">
                    <a:moveTo>
                      <a:pt x="267401" y="172700"/>
                    </a:moveTo>
                    <a:cubicBezTo>
                      <a:pt x="226801" y="196010"/>
                      <a:pt x="177093" y="200024"/>
                      <a:pt x="132826" y="185088"/>
                    </a:cubicBezTo>
                    <a:cubicBezTo>
                      <a:pt x="90142" y="170693"/>
                      <a:pt x="56103" y="136924"/>
                      <a:pt x="38582" y="95707"/>
                    </a:cubicBezTo>
                    <a:cubicBezTo>
                      <a:pt x="28856" y="72821"/>
                      <a:pt x="24611" y="48044"/>
                      <a:pt x="25923" y="23229"/>
                    </a:cubicBezTo>
                    <a:cubicBezTo>
                      <a:pt x="22797" y="27358"/>
                      <a:pt x="19671" y="31449"/>
                      <a:pt x="16507" y="35579"/>
                    </a:cubicBezTo>
                    <a:cubicBezTo>
                      <a:pt x="56720" y="20990"/>
                      <a:pt x="100485" y="23190"/>
                      <a:pt x="140159" y="38628"/>
                    </a:cubicBezTo>
                    <a:cubicBezTo>
                      <a:pt x="177672" y="53254"/>
                      <a:pt x="209665" y="81157"/>
                      <a:pt x="232281" y="114154"/>
                    </a:cubicBezTo>
                    <a:cubicBezTo>
                      <a:pt x="245325" y="133142"/>
                      <a:pt x="255668" y="153789"/>
                      <a:pt x="263117" y="175556"/>
                    </a:cubicBezTo>
                    <a:cubicBezTo>
                      <a:pt x="265355" y="182078"/>
                      <a:pt x="271916" y="186401"/>
                      <a:pt x="278863" y="184510"/>
                    </a:cubicBezTo>
                    <a:cubicBezTo>
                      <a:pt x="285231" y="182773"/>
                      <a:pt x="290055" y="175324"/>
                      <a:pt x="287816" y="168764"/>
                    </a:cubicBezTo>
                    <a:cubicBezTo>
                      <a:pt x="273266" y="126311"/>
                      <a:pt x="249184" y="86676"/>
                      <a:pt x="215686" y="56496"/>
                    </a:cubicBezTo>
                    <a:cubicBezTo>
                      <a:pt x="180296" y="24580"/>
                      <a:pt x="135952" y="4588"/>
                      <a:pt x="88328" y="652"/>
                    </a:cubicBezTo>
                    <a:cubicBezTo>
                      <a:pt x="61854" y="-1548"/>
                      <a:pt x="34684" y="1810"/>
                      <a:pt x="9676" y="10879"/>
                    </a:cubicBezTo>
                    <a:cubicBezTo>
                      <a:pt x="4079" y="12924"/>
                      <a:pt x="606" y="17208"/>
                      <a:pt x="259" y="23229"/>
                    </a:cubicBezTo>
                    <a:cubicBezTo>
                      <a:pt x="-2520" y="74288"/>
                      <a:pt x="17240" y="125423"/>
                      <a:pt x="52128" y="162589"/>
                    </a:cubicBezTo>
                    <a:cubicBezTo>
                      <a:pt x="88328" y="201143"/>
                      <a:pt x="140776" y="221405"/>
                      <a:pt x="193456" y="219398"/>
                    </a:cubicBezTo>
                    <a:cubicBezTo>
                      <a:pt x="223906" y="218240"/>
                      <a:pt x="253816" y="209981"/>
                      <a:pt x="280252" y="194814"/>
                    </a:cubicBezTo>
                    <a:cubicBezTo>
                      <a:pt x="294647" y="186632"/>
                      <a:pt x="281757" y="164480"/>
                      <a:pt x="267401" y="172700"/>
                    </a:cubicBezTo>
                    <a:lnTo>
                      <a:pt x="267401" y="172700"/>
                    </a:lnTo>
                    <a:close/>
                  </a:path>
                </a:pathLst>
              </a:custGeom>
              <a:grpFill/>
              <a:ln w="3858" cap="flat">
                <a:noFill/>
                <a:prstDash val="solid"/>
                <a:miter/>
              </a:ln>
            </p:spPr>
            <p:txBody>
              <a:bodyPr rtlCol="0" anchor="ctr"/>
              <a:lstStyle/>
              <a:p>
                <a:endParaRPr lang="zh-CN" altLang="en-US">
                  <a:cs typeface="汉仪君黑-55W" panose="00020600040101010101" charset="-122"/>
                </a:endParaRPr>
              </a:p>
            </p:txBody>
          </p:sp>
          <p:sp>
            <p:nvSpPr>
              <p:cNvPr id="329" name="任意多边形: 形状 328"/>
              <p:cNvSpPr/>
              <p:nvPr/>
            </p:nvSpPr>
            <p:spPr>
              <a:xfrm>
                <a:off x="11111469" y="667552"/>
                <a:ext cx="229794" cy="223319"/>
              </a:xfrm>
              <a:custGeom>
                <a:avLst/>
                <a:gdLst>
                  <a:gd name="connsiteX0" fmla="*/ 32778 w 229794"/>
                  <a:gd name="connsiteY0" fmla="*/ 184837 h 223319"/>
                  <a:gd name="connsiteX1" fmla="*/ 50299 w 229794"/>
                  <a:gd name="connsiteY1" fmla="*/ 90284 h 223319"/>
                  <a:gd name="connsiteX2" fmla="*/ 155620 w 229794"/>
                  <a:gd name="connsiteY2" fmla="*/ 34478 h 223319"/>
                  <a:gd name="connsiteX3" fmla="*/ 186611 w 229794"/>
                  <a:gd name="connsiteY3" fmla="*/ 26875 h 223319"/>
                  <a:gd name="connsiteX4" fmla="*/ 193017 w 229794"/>
                  <a:gd name="connsiteY4" fmla="*/ 25409 h 223319"/>
                  <a:gd name="connsiteX5" fmla="*/ 192824 w 229794"/>
                  <a:gd name="connsiteY5" fmla="*/ 24521 h 223319"/>
                  <a:gd name="connsiteX6" fmla="*/ 197957 w 229794"/>
                  <a:gd name="connsiteY6" fmla="*/ 36562 h 223319"/>
                  <a:gd name="connsiteX7" fmla="*/ 203553 w 229794"/>
                  <a:gd name="connsiteY7" fmla="*/ 89666 h 223319"/>
                  <a:gd name="connsiteX8" fmla="*/ 150140 w 229794"/>
                  <a:gd name="connsiteY8" fmla="*/ 178199 h 223319"/>
                  <a:gd name="connsiteX9" fmla="*/ 34399 w 229794"/>
                  <a:gd name="connsiteY9" fmla="*/ 188388 h 223319"/>
                  <a:gd name="connsiteX10" fmla="*/ 16878 w 229794"/>
                  <a:gd name="connsiteY10" fmla="*/ 192980 h 223319"/>
                  <a:gd name="connsiteX11" fmla="*/ 21470 w 229794"/>
                  <a:gd name="connsiteY11" fmla="*/ 210502 h 223319"/>
                  <a:gd name="connsiteX12" fmla="*/ 151645 w 229794"/>
                  <a:gd name="connsiteY12" fmla="*/ 206797 h 223319"/>
                  <a:gd name="connsiteX13" fmla="*/ 227287 w 229794"/>
                  <a:gd name="connsiteY13" fmla="*/ 103328 h 223319"/>
                  <a:gd name="connsiteX14" fmla="*/ 224817 w 229794"/>
                  <a:gd name="connsiteY14" fmla="*/ 36948 h 223319"/>
                  <a:gd name="connsiteX15" fmla="*/ 210191 w 229794"/>
                  <a:gd name="connsiteY15" fmla="*/ 5881 h 223319"/>
                  <a:gd name="connsiteX16" fmla="*/ 172563 w 229794"/>
                  <a:gd name="connsiteY16" fmla="*/ 3913 h 223319"/>
                  <a:gd name="connsiteX17" fmla="*/ 41114 w 229794"/>
                  <a:gd name="connsiteY17" fmla="*/ 62728 h 223319"/>
                  <a:gd name="connsiteX18" fmla="*/ 10626 w 229794"/>
                  <a:gd name="connsiteY18" fmla="*/ 197804 h 223319"/>
                  <a:gd name="connsiteX19" fmla="*/ 32778 w 229794"/>
                  <a:gd name="connsiteY19" fmla="*/ 184837 h 223319"/>
                  <a:gd name="connsiteX20" fmla="*/ 32778 w 229794"/>
                  <a:gd name="connsiteY20" fmla="*/ 184837 h 2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794" h="223319">
                    <a:moveTo>
                      <a:pt x="32778" y="184837"/>
                    </a:moveTo>
                    <a:cubicBezTo>
                      <a:pt x="16608" y="153885"/>
                      <a:pt x="28919" y="115485"/>
                      <a:pt x="50299" y="90284"/>
                    </a:cubicBezTo>
                    <a:cubicBezTo>
                      <a:pt x="76774" y="59062"/>
                      <a:pt x="117182" y="44667"/>
                      <a:pt x="155620" y="34478"/>
                    </a:cubicBezTo>
                    <a:cubicBezTo>
                      <a:pt x="165925" y="31738"/>
                      <a:pt x="176267" y="29307"/>
                      <a:pt x="186611" y="26875"/>
                    </a:cubicBezTo>
                    <a:cubicBezTo>
                      <a:pt x="188733" y="26374"/>
                      <a:pt x="190894" y="25949"/>
                      <a:pt x="193017" y="25409"/>
                    </a:cubicBezTo>
                    <a:cubicBezTo>
                      <a:pt x="194252" y="25100"/>
                      <a:pt x="193557" y="25100"/>
                      <a:pt x="192824" y="24521"/>
                    </a:cubicBezTo>
                    <a:cubicBezTo>
                      <a:pt x="195487" y="26605"/>
                      <a:pt x="196953" y="33513"/>
                      <a:pt x="197957" y="36562"/>
                    </a:cubicBezTo>
                    <a:cubicBezTo>
                      <a:pt x="203707" y="53736"/>
                      <a:pt x="205367" y="71682"/>
                      <a:pt x="203553" y="89666"/>
                    </a:cubicBezTo>
                    <a:cubicBezTo>
                      <a:pt x="199964" y="125134"/>
                      <a:pt x="180397" y="159018"/>
                      <a:pt x="150140" y="178199"/>
                    </a:cubicBezTo>
                    <a:cubicBezTo>
                      <a:pt x="116332" y="199657"/>
                      <a:pt x="71372" y="204713"/>
                      <a:pt x="34399" y="188388"/>
                    </a:cubicBezTo>
                    <a:cubicBezTo>
                      <a:pt x="28070" y="185609"/>
                      <a:pt x="20660" y="186535"/>
                      <a:pt x="16878" y="192980"/>
                    </a:cubicBezTo>
                    <a:cubicBezTo>
                      <a:pt x="13675" y="198422"/>
                      <a:pt x="15102" y="207684"/>
                      <a:pt x="21470" y="210502"/>
                    </a:cubicBezTo>
                    <a:cubicBezTo>
                      <a:pt x="63151" y="228911"/>
                      <a:pt x="110968" y="227328"/>
                      <a:pt x="151645" y="206797"/>
                    </a:cubicBezTo>
                    <a:cubicBezTo>
                      <a:pt x="191627" y="186651"/>
                      <a:pt x="219569" y="147247"/>
                      <a:pt x="227287" y="103328"/>
                    </a:cubicBezTo>
                    <a:cubicBezTo>
                      <a:pt x="231147" y="81292"/>
                      <a:pt x="230722" y="58599"/>
                      <a:pt x="224817" y="36948"/>
                    </a:cubicBezTo>
                    <a:cubicBezTo>
                      <a:pt x="222000" y="26528"/>
                      <a:pt x="218334" y="13406"/>
                      <a:pt x="210191" y="5881"/>
                    </a:cubicBezTo>
                    <a:cubicBezTo>
                      <a:pt x="199462" y="-4038"/>
                      <a:pt x="185067" y="941"/>
                      <a:pt x="172563" y="3913"/>
                    </a:cubicBezTo>
                    <a:cubicBezTo>
                      <a:pt x="126019" y="14912"/>
                      <a:pt x="76620" y="28805"/>
                      <a:pt x="41114" y="62728"/>
                    </a:cubicBezTo>
                    <a:cubicBezTo>
                      <a:pt x="5647" y="96652"/>
                      <a:pt x="-13186" y="152187"/>
                      <a:pt x="10626" y="197804"/>
                    </a:cubicBezTo>
                    <a:cubicBezTo>
                      <a:pt x="18306" y="212393"/>
                      <a:pt x="40381" y="199425"/>
                      <a:pt x="32778" y="184837"/>
                    </a:cubicBezTo>
                    <a:lnTo>
                      <a:pt x="32778" y="184837"/>
                    </a:lnTo>
                    <a:close/>
                  </a:path>
                </a:pathLst>
              </a:custGeom>
              <a:grpFill/>
              <a:ln w="3858" cap="flat">
                <a:noFill/>
                <a:prstDash val="solid"/>
                <a:miter/>
              </a:ln>
            </p:spPr>
            <p:txBody>
              <a:bodyPr rtlCol="0" anchor="ctr"/>
              <a:lstStyle/>
              <a:p>
                <a:endParaRPr lang="zh-CN" altLang="en-US">
                  <a:cs typeface="汉仪君黑-55W" panose="00020600040101010101" charset="-122"/>
                </a:endParaRPr>
              </a:p>
            </p:txBody>
          </p:sp>
        </p:grpSp>
      </p:grpSp>
      <p:grpSp>
        <p:nvGrpSpPr>
          <p:cNvPr id="331" name="组合 330"/>
          <p:cNvGrpSpPr/>
          <p:nvPr userDrawn="1"/>
        </p:nvGrpSpPr>
        <p:grpSpPr>
          <a:xfrm>
            <a:off x="10446201" y="1429503"/>
            <a:ext cx="1099492" cy="608004"/>
            <a:chOff x="10073144" y="1011901"/>
            <a:chExt cx="1586849" cy="877506"/>
          </a:xfrm>
        </p:grpSpPr>
        <p:sp>
          <p:nvSpPr>
            <p:cNvPr id="332" name="任意多边形: 形状 331"/>
            <p:cNvSpPr/>
            <p:nvPr/>
          </p:nvSpPr>
          <p:spPr>
            <a:xfrm>
              <a:off x="10460785" y="1652734"/>
              <a:ext cx="1199208" cy="180549"/>
            </a:xfrm>
            <a:custGeom>
              <a:avLst/>
              <a:gdLst>
                <a:gd name="connsiteX0" fmla="*/ 1197102 w 1199208"/>
                <a:gd name="connsiteY0" fmla="*/ 62323 h 180549"/>
                <a:gd name="connsiteX1" fmla="*/ 1183884 w 1199208"/>
                <a:gd name="connsiteY1" fmla="*/ 60355 h 180549"/>
                <a:gd name="connsiteX2" fmla="*/ 1144791 w 1199208"/>
                <a:gd name="connsiteY2" fmla="*/ 104791 h 180549"/>
                <a:gd name="connsiteX3" fmla="*/ 1101761 w 1199208"/>
                <a:gd name="connsiteY3" fmla="*/ 139103 h 180549"/>
                <a:gd name="connsiteX4" fmla="*/ 951015 w 1199208"/>
                <a:gd name="connsiteY4" fmla="*/ 92979 h 180549"/>
                <a:gd name="connsiteX5" fmla="*/ 924016 w 1199208"/>
                <a:gd name="connsiteY5" fmla="*/ 98323 h 180549"/>
                <a:gd name="connsiteX6" fmla="*/ 872830 w 1199208"/>
                <a:gd name="connsiteY6" fmla="*/ 155415 h 180549"/>
                <a:gd name="connsiteX7" fmla="*/ 723490 w 1199208"/>
                <a:gd name="connsiteY7" fmla="*/ 136572 h 180549"/>
                <a:gd name="connsiteX8" fmla="*/ 720397 w 1199208"/>
                <a:gd name="connsiteY8" fmla="*/ 102822 h 180549"/>
                <a:gd name="connsiteX9" fmla="*/ 794082 w 1199208"/>
                <a:gd name="connsiteY9" fmla="*/ 21825 h 180549"/>
                <a:gd name="connsiteX10" fmla="*/ 796895 w 1199208"/>
                <a:gd name="connsiteY10" fmla="*/ 4388 h 180549"/>
                <a:gd name="connsiteX11" fmla="*/ 777489 w 1199208"/>
                <a:gd name="connsiteY11" fmla="*/ 8606 h 180549"/>
                <a:gd name="connsiteX12" fmla="*/ 776083 w 1199208"/>
                <a:gd name="connsiteY12" fmla="*/ 11137 h 180549"/>
                <a:gd name="connsiteX13" fmla="*/ 708304 w 1199208"/>
                <a:gd name="connsiteY13" fmla="*/ 96916 h 180549"/>
                <a:gd name="connsiteX14" fmla="*/ 630680 w 1199208"/>
                <a:gd name="connsiteY14" fmla="*/ 152883 h 180549"/>
                <a:gd name="connsiteX15" fmla="*/ 413561 w 1199208"/>
                <a:gd name="connsiteY15" fmla="*/ 81448 h 180549"/>
                <a:gd name="connsiteX16" fmla="*/ 381781 w 1199208"/>
                <a:gd name="connsiteY16" fmla="*/ 84542 h 180549"/>
                <a:gd name="connsiteX17" fmla="*/ 297971 w 1199208"/>
                <a:gd name="connsiteY17" fmla="*/ 141353 h 180549"/>
                <a:gd name="connsiteX18" fmla="*/ 114601 w 1199208"/>
                <a:gd name="connsiteY18" fmla="*/ 115760 h 180549"/>
                <a:gd name="connsiteX19" fmla="*/ 14760 w 1199208"/>
                <a:gd name="connsiteY19" fmla="*/ 30824 h 180549"/>
                <a:gd name="connsiteX20" fmla="*/ 135 w 1199208"/>
                <a:gd name="connsiteY20" fmla="*/ 40387 h 180549"/>
                <a:gd name="connsiteX21" fmla="*/ 157350 w 1199208"/>
                <a:gd name="connsiteY21" fmla="*/ 144165 h 180549"/>
                <a:gd name="connsiteX22" fmla="*/ 238629 w 1199208"/>
                <a:gd name="connsiteY22" fmla="*/ 157665 h 180549"/>
                <a:gd name="connsiteX23" fmla="*/ 317377 w 1199208"/>
                <a:gd name="connsiteY23" fmla="*/ 155133 h 180549"/>
                <a:gd name="connsiteX24" fmla="*/ 384312 w 1199208"/>
                <a:gd name="connsiteY24" fmla="*/ 110416 h 180549"/>
                <a:gd name="connsiteX25" fmla="*/ 408499 w 1199208"/>
                <a:gd name="connsiteY25" fmla="*/ 109010 h 180549"/>
                <a:gd name="connsiteX26" fmla="*/ 509184 w 1199208"/>
                <a:gd name="connsiteY26" fmla="*/ 163290 h 180549"/>
                <a:gd name="connsiteX27" fmla="*/ 680460 w 1199208"/>
                <a:gd name="connsiteY27" fmla="*/ 142196 h 180549"/>
                <a:gd name="connsiteX28" fmla="*/ 704085 w 1199208"/>
                <a:gd name="connsiteY28" fmla="*/ 146696 h 180549"/>
                <a:gd name="connsiteX29" fmla="*/ 771583 w 1199208"/>
                <a:gd name="connsiteY29" fmla="*/ 179883 h 180549"/>
                <a:gd name="connsiteX30" fmla="*/ 850331 w 1199208"/>
                <a:gd name="connsiteY30" fmla="*/ 179320 h 180549"/>
                <a:gd name="connsiteX31" fmla="*/ 901236 w 1199208"/>
                <a:gd name="connsiteY31" fmla="*/ 154852 h 180549"/>
                <a:gd name="connsiteX32" fmla="*/ 946516 w 1199208"/>
                <a:gd name="connsiteY32" fmla="*/ 116322 h 180549"/>
                <a:gd name="connsiteX33" fmla="*/ 1098949 w 1199208"/>
                <a:gd name="connsiteY33" fmla="*/ 154571 h 180549"/>
                <a:gd name="connsiteX34" fmla="*/ 1122011 w 1199208"/>
                <a:gd name="connsiteY34" fmla="*/ 148102 h 180549"/>
                <a:gd name="connsiteX35" fmla="*/ 1198228 w 1199208"/>
                <a:gd name="connsiteY35" fmla="*/ 74979 h 180549"/>
                <a:gd name="connsiteX36" fmla="*/ 1197102 w 1199208"/>
                <a:gd name="connsiteY36" fmla="*/ 62323 h 18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99208" h="180549">
                  <a:moveTo>
                    <a:pt x="1197102" y="62323"/>
                  </a:moveTo>
                  <a:cubicBezTo>
                    <a:pt x="1194290" y="59792"/>
                    <a:pt x="1185009" y="58667"/>
                    <a:pt x="1183884" y="60355"/>
                  </a:cubicBezTo>
                  <a:cubicBezTo>
                    <a:pt x="1173478" y="77511"/>
                    <a:pt x="1150698" y="82854"/>
                    <a:pt x="1144791" y="104791"/>
                  </a:cubicBezTo>
                  <a:cubicBezTo>
                    <a:pt x="1139167" y="125322"/>
                    <a:pt x="1122011" y="136290"/>
                    <a:pt x="1101761" y="139103"/>
                  </a:cubicBezTo>
                  <a:cubicBezTo>
                    <a:pt x="1044669" y="146696"/>
                    <a:pt x="992077" y="138540"/>
                    <a:pt x="951015" y="92979"/>
                  </a:cubicBezTo>
                  <a:cubicBezTo>
                    <a:pt x="937797" y="78354"/>
                    <a:pt x="928797" y="79761"/>
                    <a:pt x="924016" y="98323"/>
                  </a:cubicBezTo>
                  <a:cubicBezTo>
                    <a:pt x="916704" y="126728"/>
                    <a:pt x="896173" y="146134"/>
                    <a:pt x="872830" y="155415"/>
                  </a:cubicBezTo>
                  <a:cubicBezTo>
                    <a:pt x="821363" y="175945"/>
                    <a:pt x="769052" y="175102"/>
                    <a:pt x="723490" y="136572"/>
                  </a:cubicBezTo>
                  <a:cubicBezTo>
                    <a:pt x="706054" y="121947"/>
                    <a:pt x="705491" y="119416"/>
                    <a:pt x="720397" y="102822"/>
                  </a:cubicBezTo>
                  <a:cubicBezTo>
                    <a:pt x="744584" y="75542"/>
                    <a:pt x="769895" y="49105"/>
                    <a:pt x="794082" y="21825"/>
                  </a:cubicBezTo>
                  <a:cubicBezTo>
                    <a:pt x="797457" y="17887"/>
                    <a:pt x="799426" y="7200"/>
                    <a:pt x="796895" y="4388"/>
                  </a:cubicBezTo>
                  <a:cubicBezTo>
                    <a:pt x="790145" y="-3206"/>
                    <a:pt x="782270" y="-393"/>
                    <a:pt x="777489" y="8606"/>
                  </a:cubicBezTo>
                  <a:cubicBezTo>
                    <a:pt x="776926" y="9450"/>
                    <a:pt x="776645" y="10575"/>
                    <a:pt x="776083" y="11137"/>
                  </a:cubicBezTo>
                  <a:cubicBezTo>
                    <a:pt x="753584" y="39824"/>
                    <a:pt x="733053" y="70479"/>
                    <a:pt x="708304" y="96916"/>
                  </a:cubicBezTo>
                  <a:cubicBezTo>
                    <a:pt x="686648" y="120259"/>
                    <a:pt x="664992" y="146977"/>
                    <a:pt x="630680" y="152883"/>
                  </a:cubicBezTo>
                  <a:cubicBezTo>
                    <a:pt x="546027" y="167508"/>
                    <a:pt x="471216" y="149509"/>
                    <a:pt x="413561" y="81448"/>
                  </a:cubicBezTo>
                  <a:cubicBezTo>
                    <a:pt x="396124" y="60917"/>
                    <a:pt x="393874" y="61480"/>
                    <a:pt x="381781" y="84542"/>
                  </a:cubicBezTo>
                  <a:cubicBezTo>
                    <a:pt x="364344" y="118010"/>
                    <a:pt x="337626" y="139946"/>
                    <a:pt x="297971" y="141353"/>
                  </a:cubicBezTo>
                  <a:cubicBezTo>
                    <a:pt x="235254" y="143884"/>
                    <a:pt x="174224" y="133759"/>
                    <a:pt x="114601" y="115760"/>
                  </a:cubicBezTo>
                  <a:cubicBezTo>
                    <a:pt x="68196" y="101697"/>
                    <a:pt x="33041" y="75261"/>
                    <a:pt x="14760" y="30824"/>
                  </a:cubicBezTo>
                  <a:cubicBezTo>
                    <a:pt x="13072" y="26606"/>
                    <a:pt x="-1552" y="37012"/>
                    <a:pt x="135" y="40387"/>
                  </a:cubicBezTo>
                  <a:cubicBezTo>
                    <a:pt x="31916" y="104791"/>
                    <a:pt x="86477" y="134884"/>
                    <a:pt x="157350" y="144165"/>
                  </a:cubicBezTo>
                  <a:cubicBezTo>
                    <a:pt x="184630" y="147821"/>
                    <a:pt x="211348" y="155696"/>
                    <a:pt x="238629" y="157665"/>
                  </a:cubicBezTo>
                  <a:cubicBezTo>
                    <a:pt x="264784" y="159633"/>
                    <a:pt x="291502" y="158508"/>
                    <a:pt x="317377" y="155133"/>
                  </a:cubicBezTo>
                  <a:cubicBezTo>
                    <a:pt x="346063" y="151477"/>
                    <a:pt x="366875" y="132353"/>
                    <a:pt x="384312" y="110416"/>
                  </a:cubicBezTo>
                  <a:cubicBezTo>
                    <a:pt x="392187" y="100572"/>
                    <a:pt x="398937" y="98323"/>
                    <a:pt x="408499" y="109010"/>
                  </a:cubicBezTo>
                  <a:cubicBezTo>
                    <a:pt x="435780" y="138540"/>
                    <a:pt x="471498" y="154290"/>
                    <a:pt x="509184" y="163290"/>
                  </a:cubicBezTo>
                  <a:cubicBezTo>
                    <a:pt x="568245" y="177633"/>
                    <a:pt x="628149" y="186914"/>
                    <a:pt x="680460" y="142196"/>
                  </a:cubicBezTo>
                  <a:cubicBezTo>
                    <a:pt x="690585" y="133478"/>
                    <a:pt x="696773" y="141071"/>
                    <a:pt x="704085" y="146696"/>
                  </a:cubicBezTo>
                  <a:cubicBezTo>
                    <a:pt x="724053" y="162727"/>
                    <a:pt x="744865" y="178477"/>
                    <a:pt x="771583" y="179883"/>
                  </a:cubicBezTo>
                  <a:cubicBezTo>
                    <a:pt x="797738" y="181289"/>
                    <a:pt x="823894" y="180164"/>
                    <a:pt x="850331" y="179320"/>
                  </a:cubicBezTo>
                  <a:cubicBezTo>
                    <a:pt x="870862" y="178758"/>
                    <a:pt x="886611" y="168914"/>
                    <a:pt x="901236" y="154852"/>
                  </a:cubicBezTo>
                  <a:cubicBezTo>
                    <a:pt x="915016" y="141353"/>
                    <a:pt x="930485" y="129822"/>
                    <a:pt x="946516" y="116322"/>
                  </a:cubicBezTo>
                  <a:cubicBezTo>
                    <a:pt x="986452" y="156258"/>
                    <a:pt x="1042138" y="158227"/>
                    <a:pt x="1098949" y="154571"/>
                  </a:cubicBezTo>
                  <a:cubicBezTo>
                    <a:pt x="1106824" y="154008"/>
                    <a:pt x="1116667" y="152883"/>
                    <a:pt x="1122011" y="148102"/>
                  </a:cubicBezTo>
                  <a:cubicBezTo>
                    <a:pt x="1148167" y="124478"/>
                    <a:pt x="1173478" y="100010"/>
                    <a:pt x="1198228" y="74979"/>
                  </a:cubicBezTo>
                  <a:cubicBezTo>
                    <a:pt x="1199915" y="73011"/>
                    <a:pt x="1199352" y="64573"/>
                    <a:pt x="1197102" y="62323"/>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33" name="任意多边形: 形状 332"/>
            <p:cNvSpPr/>
            <p:nvPr/>
          </p:nvSpPr>
          <p:spPr>
            <a:xfrm rot="17748304">
              <a:off x="9956215" y="1128830"/>
              <a:ext cx="877506" cy="643648"/>
            </a:xfrm>
            <a:custGeom>
              <a:avLst/>
              <a:gdLst>
                <a:gd name="connsiteX0" fmla="*/ 264930 w 877506"/>
                <a:gd name="connsiteY0" fmla="*/ 322163 h 643648"/>
                <a:gd name="connsiteX1" fmla="*/ 316398 w 877506"/>
                <a:gd name="connsiteY1" fmla="*/ 292914 h 643648"/>
                <a:gd name="connsiteX2" fmla="*/ 442957 w 877506"/>
                <a:gd name="connsiteY2" fmla="*/ 274071 h 643648"/>
                <a:gd name="connsiteX3" fmla="*/ 459550 w 877506"/>
                <a:gd name="connsiteY3" fmla="*/ 252977 h 643648"/>
                <a:gd name="connsiteX4" fmla="*/ 440707 w 877506"/>
                <a:gd name="connsiteY4" fmla="*/ 205447 h 643648"/>
                <a:gd name="connsiteX5" fmla="*/ 262399 w 877506"/>
                <a:gd name="connsiteY5" fmla="*/ 110950 h 643648"/>
                <a:gd name="connsiteX6" fmla="*/ 196870 w 877506"/>
                <a:gd name="connsiteY6" fmla="*/ 123606 h 643648"/>
                <a:gd name="connsiteX7" fmla="*/ 172402 w 877506"/>
                <a:gd name="connsiteY7" fmla="*/ 106731 h 643648"/>
                <a:gd name="connsiteX8" fmla="*/ 151027 w 877506"/>
                <a:gd name="connsiteY8" fmla="*/ 60889 h 643648"/>
                <a:gd name="connsiteX9" fmla="*/ 130777 w 877506"/>
                <a:gd name="connsiteY9" fmla="*/ 42327 h 643648"/>
                <a:gd name="connsiteX10" fmla="*/ 13218 w 877506"/>
                <a:gd name="connsiteY10" fmla="*/ 27984 h 643648"/>
                <a:gd name="connsiteX11" fmla="*/ 0 w 877506"/>
                <a:gd name="connsiteY11" fmla="*/ 30515 h 643648"/>
                <a:gd name="connsiteX12" fmla="*/ 6187 w 877506"/>
                <a:gd name="connsiteY12" fmla="*/ 15609 h 643648"/>
                <a:gd name="connsiteX13" fmla="*/ 127122 w 877506"/>
                <a:gd name="connsiteY13" fmla="*/ 15609 h 643648"/>
                <a:gd name="connsiteX14" fmla="*/ 187307 w 877506"/>
                <a:gd name="connsiteY14" fmla="*/ 90138 h 643648"/>
                <a:gd name="connsiteX15" fmla="*/ 214025 w 877506"/>
                <a:gd name="connsiteY15" fmla="*/ 99700 h 643648"/>
                <a:gd name="connsiteX16" fmla="*/ 370396 w 877506"/>
                <a:gd name="connsiteY16" fmla="*/ 119106 h 643648"/>
                <a:gd name="connsiteX17" fmla="*/ 464331 w 877506"/>
                <a:gd name="connsiteY17" fmla="*/ 207979 h 643648"/>
                <a:gd name="connsiteX18" fmla="*/ 476987 w 877506"/>
                <a:gd name="connsiteY18" fmla="*/ 251290 h 643648"/>
                <a:gd name="connsiteX19" fmla="*/ 496111 w 877506"/>
                <a:gd name="connsiteY19" fmla="*/ 274071 h 643648"/>
                <a:gd name="connsiteX20" fmla="*/ 608327 w 877506"/>
                <a:gd name="connsiteY20" fmla="*/ 373630 h 643648"/>
                <a:gd name="connsiteX21" fmla="*/ 643483 w 877506"/>
                <a:gd name="connsiteY21" fmla="*/ 390786 h 643648"/>
                <a:gd name="connsiteX22" fmla="*/ 785228 w 877506"/>
                <a:gd name="connsiteY22" fmla="*/ 408786 h 643648"/>
                <a:gd name="connsiteX23" fmla="*/ 873820 w 877506"/>
                <a:gd name="connsiteY23" fmla="*/ 592718 h 643648"/>
                <a:gd name="connsiteX24" fmla="*/ 854133 w 877506"/>
                <a:gd name="connsiteY24" fmla="*/ 636873 h 643648"/>
                <a:gd name="connsiteX25" fmla="*/ 836696 w 877506"/>
                <a:gd name="connsiteY25" fmla="*/ 643342 h 643648"/>
                <a:gd name="connsiteX26" fmla="*/ 835008 w 877506"/>
                <a:gd name="connsiteY26" fmla="*/ 626186 h 643648"/>
                <a:gd name="connsiteX27" fmla="*/ 834165 w 877506"/>
                <a:gd name="connsiteY27" fmla="*/ 484440 h 643648"/>
                <a:gd name="connsiteX28" fmla="*/ 714355 w 877506"/>
                <a:gd name="connsiteY28" fmla="*/ 404567 h 643648"/>
                <a:gd name="connsiteX29" fmla="*/ 618170 w 877506"/>
                <a:gd name="connsiteY29" fmla="*/ 422285 h 643648"/>
                <a:gd name="connsiteX30" fmla="*/ 596234 w 877506"/>
                <a:gd name="connsiteY30" fmla="*/ 412161 h 643648"/>
                <a:gd name="connsiteX31" fmla="*/ 506236 w 877506"/>
                <a:gd name="connsiteY31" fmla="*/ 298257 h 643648"/>
                <a:gd name="connsiteX32" fmla="*/ 481487 w 877506"/>
                <a:gd name="connsiteY32" fmla="*/ 307257 h 643648"/>
                <a:gd name="connsiteX33" fmla="*/ 460112 w 877506"/>
                <a:gd name="connsiteY33" fmla="*/ 307820 h 643648"/>
                <a:gd name="connsiteX34" fmla="*/ 428332 w 877506"/>
                <a:gd name="connsiteY34" fmla="*/ 290945 h 643648"/>
                <a:gd name="connsiteX35" fmla="*/ 282649 w 877506"/>
                <a:gd name="connsiteY35" fmla="*/ 321038 h 643648"/>
                <a:gd name="connsiteX36" fmla="*/ 264930 w 877506"/>
                <a:gd name="connsiteY36" fmla="*/ 322163 h 64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7506" h="643648">
                  <a:moveTo>
                    <a:pt x="264930" y="322163"/>
                  </a:moveTo>
                  <a:cubicBezTo>
                    <a:pt x="278711" y="304164"/>
                    <a:pt x="297273" y="296570"/>
                    <a:pt x="316398" y="292914"/>
                  </a:cubicBezTo>
                  <a:cubicBezTo>
                    <a:pt x="358302" y="285320"/>
                    <a:pt x="400489" y="279414"/>
                    <a:pt x="442957" y="274071"/>
                  </a:cubicBezTo>
                  <a:cubicBezTo>
                    <a:pt x="457300" y="272383"/>
                    <a:pt x="464331" y="267321"/>
                    <a:pt x="459550" y="252977"/>
                  </a:cubicBezTo>
                  <a:cubicBezTo>
                    <a:pt x="454206" y="236665"/>
                    <a:pt x="450550" y="218947"/>
                    <a:pt x="440707" y="205447"/>
                  </a:cubicBezTo>
                  <a:cubicBezTo>
                    <a:pt x="396833" y="145543"/>
                    <a:pt x="338334" y="110106"/>
                    <a:pt x="262399" y="110950"/>
                  </a:cubicBezTo>
                  <a:cubicBezTo>
                    <a:pt x="240462" y="111231"/>
                    <a:pt x="218525" y="118262"/>
                    <a:pt x="196870" y="123606"/>
                  </a:cubicBezTo>
                  <a:cubicBezTo>
                    <a:pt x="178026" y="128387"/>
                    <a:pt x="173245" y="126700"/>
                    <a:pt x="172402" y="106731"/>
                  </a:cubicBezTo>
                  <a:cubicBezTo>
                    <a:pt x="171839" y="87888"/>
                    <a:pt x="162277" y="74107"/>
                    <a:pt x="151027" y="60889"/>
                  </a:cubicBezTo>
                  <a:cubicBezTo>
                    <a:pt x="145121" y="53858"/>
                    <a:pt x="137809" y="48233"/>
                    <a:pt x="130777" y="42327"/>
                  </a:cubicBezTo>
                  <a:cubicBezTo>
                    <a:pt x="93091" y="9422"/>
                    <a:pt x="57936" y="5203"/>
                    <a:pt x="13218" y="27984"/>
                  </a:cubicBezTo>
                  <a:cubicBezTo>
                    <a:pt x="9281" y="29952"/>
                    <a:pt x="4500" y="29671"/>
                    <a:pt x="0" y="30515"/>
                  </a:cubicBezTo>
                  <a:cubicBezTo>
                    <a:pt x="1968" y="25452"/>
                    <a:pt x="2531" y="18421"/>
                    <a:pt x="6187" y="15609"/>
                  </a:cubicBezTo>
                  <a:cubicBezTo>
                    <a:pt x="32343" y="-5203"/>
                    <a:pt x="100966" y="-5203"/>
                    <a:pt x="127122" y="15609"/>
                  </a:cubicBezTo>
                  <a:cubicBezTo>
                    <a:pt x="152714" y="35858"/>
                    <a:pt x="178589" y="56108"/>
                    <a:pt x="187307" y="90138"/>
                  </a:cubicBezTo>
                  <a:cubicBezTo>
                    <a:pt x="191526" y="105888"/>
                    <a:pt x="202775" y="103075"/>
                    <a:pt x="214025" y="99700"/>
                  </a:cubicBezTo>
                  <a:cubicBezTo>
                    <a:pt x="268868" y="83388"/>
                    <a:pt x="320616" y="94076"/>
                    <a:pt x="370396" y="119106"/>
                  </a:cubicBezTo>
                  <a:cubicBezTo>
                    <a:pt x="410332" y="139356"/>
                    <a:pt x="442113" y="169167"/>
                    <a:pt x="464331" y="207979"/>
                  </a:cubicBezTo>
                  <a:cubicBezTo>
                    <a:pt x="471643" y="220635"/>
                    <a:pt x="474456" y="236384"/>
                    <a:pt x="476987" y="251290"/>
                  </a:cubicBezTo>
                  <a:cubicBezTo>
                    <a:pt x="478956" y="263665"/>
                    <a:pt x="483174" y="269571"/>
                    <a:pt x="496111" y="274071"/>
                  </a:cubicBezTo>
                  <a:cubicBezTo>
                    <a:pt x="546454" y="292070"/>
                    <a:pt x="588078" y="320757"/>
                    <a:pt x="608327" y="373630"/>
                  </a:cubicBezTo>
                  <a:cubicBezTo>
                    <a:pt x="617046" y="396692"/>
                    <a:pt x="618733" y="398380"/>
                    <a:pt x="643483" y="390786"/>
                  </a:cubicBezTo>
                  <a:cubicBezTo>
                    <a:pt x="693825" y="375037"/>
                    <a:pt x="740229" y="388255"/>
                    <a:pt x="785228" y="408786"/>
                  </a:cubicBezTo>
                  <a:cubicBezTo>
                    <a:pt x="847664" y="437191"/>
                    <a:pt x="890694" y="526345"/>
                    <a:pt x="873820" y="592718"/>
                  </a:cubicBezTo>
                  <a:cubicBezTo>
                    <a:pt x="869882" y="608187"/>
                    <a:pt x="862007" y="623092"/>
                    <a:pt x="854133" y="636873"/>
                  </a:cubicBezTo>
                  <a:cubicBezTo>
                    <a:pt x="851602" y="641092"/>
                    <a:pt x="841477" y="644748"/>
                    <a:pt x="836696" y="643342"/>
                  </a:cubicBezTo>
                  <a:cubicBezTo>
                    <a:pt x="827134" y="640248"/>
                    <a:pt x="830508" y="632373"/>
                    <a:pt x="835008" y="626186"/>
                  </a:cubicBezTo>
                  <a:cubicBezTo>
                    <a:pt x="870164" y="578656"/>
                    <a:pt x="862007" y="533095"/>
                    <a:pt x="834165" y="484440"/>
                  </a:cubicBezTo>
                  <a:cubicBezTo>
                    <a:pt x="806603" y="436629"/>
                    <a:pt x="765823" y="414129"/>
                    <a:pt x="714355" y="404567"/>
                  </a:cubicBezTo>
                  <a:cubicBezTo>
                    <a:pt x="680044" y="398098"/>
                    <a:pt x="647982" y="403161"/>
                    <a:pt x="618170" y="422285"/>
                  </a:cubicBezTo>
                  <a:cubicBezTo>
                    <a:pt x="604108" y="431285"/>
                    <a:pt x="597921" y="428473"/>
                    <a:pt x="596234" y="412161"/>
                  </a:cubicBezTo>
                  <a:cubicBezTo>
                    <a:pt x="590327" y="355068"/>
                    <a:pt x="553485" y="322444"/>
                    <a:pt x="506236" y="298257"/>
                  </a:cubicBezTo>
                  <a:cubicBezTo>
                    <a:pt x="495549" y="292633"/>
                    <a:pt x="486830" y="290101"/>
                    <a:pt x="481487" y="307257"/>
                  </a:cubicBezTo>
                  <a:cubicBezTo>
                    <a:pt x="477549" y="320194"/>
                    <a:pt x="462643" y="319913"/>
                    <a:pt x="460112" y="307820"/>
                  </a:cubicBezTo>
                  <a:cubicBezTo>
                    <a:pt x="455612" y="286727"/>
                    <a:pt x="442675" y="289258"/>
                    <a:pt x="428332" y="290945"/>
                  </a:cubicBezTo>
                  <a:cubicBezTo>
                    <a:pt x="378833" y="296570"/>
                    <a:pt x="329334" y="302195"/>
                    <a:pt x="282649" y="321038"/>
                  </a:cubicBezTo>
                  <a:cubicBezTo>
                    <a:pt x="277868" y="322444"/>
                    <a:pt x="271118" y="321601"/>
                    <a:pt x="264930" y="322163"/>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34" name="任意多边形: 形状 333"/>
            <p:cNvSpPr/>
            <p:nvPr/>
          </p:nvSpPr>
          <p:spPr>
            <a:xfrm>
              <a:off x="11011495" y="1396463"/>
              <a:ext cx="475239" cy="190347"/>
            </a:xfrm>
            <a:custGeom>
              <a:avLst/>
              <a:gdLst>
                <a:gd name="connsiteX0" fmla="*/ 97 w 475239"/>
                <a:gd name="connsiteY0" fmla="*/ 95850 h 190347"/>
                <a:gd name="connsiteX1" fmla="*/ 25972 w 475239"/>
                <a:gd name="connsiteY1" fmla="*/ 50289 h 190347"/>
                <a:gd name="connsiteX2" fmla="*/ 120188 w 475239"/>
                <a:gd name="connsiteY2" fmla="*/ 9509 h 190347"/>
                <a:gd name="connsiteX3" fmla="*/ 261934 w 475239"/>
                <a:gd name="connsiteY3" fmla="*/ 6978 h 190347"/>
                <a:gd name="connsiteX4" fmla="*/ 346588 w 475239"/>
                <a:gd name="connsiteY4" fmla="*/ 61538 h 190347"/>
                <a:gd name="connsiteX5" fmla="*/ 403399 w 475239"/>
                <a:gd name="connsiteY5" fmla="*/ 94444 h 190347"/>
                <a:gd name="connsiteX6" fmla="*/ 473709 w 475239"/>
                <a:gd name="connsiteY6" fmla="*/ 161098 h 190347"/>
                <a:gd name="connsiteX7" fmla="*/ 473991 w 475239"/>
                <a:gd name="connsiteY7" fmla="*/ 175723 h 190347"/>
                <a:gd name="connsiteX8" fmla="*/ 461054 w 475239"/>
                <a:gd name="connsiteY8" fmla="*/ 190347 h 190347"/>
                <a:gd name="connsiteX9" fmla="*/ 452335 w 475239"/>
                <a:gd name="connsiteY9" fmla="*/ 176004 h 190347"/>
                <a:gd name="connsiteX10" fmla="*/ 440804 w 475239"/>
                <a:gd name="connsiteY10" fmla="*/ 139161 h 190347"/>
                <a:gd name="connsiteX11" fmla="*/ 374994 w 475239"/>
                <a:gd name="connsiteY11" fmla="*/ 111881 h 190347"/>
                <a:gd name="connsiteX12" fmla="*/ 344057 w 475239"/>
                <a:gd name="connsiteY12" fmla="*/ 93319 h 190347"/>
                <a:gd name="connsiteX13" fmla="*/ 267278 w 475239"/>
                <a:gd name="connsiteY13" fmla="*/ 25258 h 190347"/>
                <a:gd name="connsiteX14" fmla="*/ 150000 w 475239"/>
                <a:gd name="connsiteY14" fmla="*/ 18508 h 190347"/>
                <a:gd name="connsiteX15" fmla="*/ 87845 w 475239"/>
                <a:gd name="connsiteY15" fmla="*/ 32852 h 190347"/>
                <a:gd name="connsiteX16" fmla="*/ 97 w 475239"/>
                <a:gd name="connsiteY16" fmla="*/ 95850 h 19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5239" h="190347">
                  <a:moveTo>
                    <a:pt x="97" y="95850"/>
                  </a:moveTo>
                  <a:cubicBezTo>
                    <a:pt x="-1309" y="71101"/>
                    <a:pt x="12753" y="60695"/>
                    <a:pt x="25972" y="50289"/>
                  </a:cubicBezTo>
                  <a:cubicBezTo>
                    <a:pt x="53815" y="28633"/>
                    <a:pt x="86158" y="17383"/>
                    <a:pt x="120188" y="9509"/>
                  </a:cubicBezTo>
                  <a:cubicBezTo>
                    <a:pt x="167437" y="-1178"/>
                    <a:pt x="214404" y="-3991"/>
                    <a:pt x="261934" y="6978"/>
                  </a:cubicBezTo>
                  <a:cubicBezTo>
                    <a:pt x="297089" y="15134"/>
                    <a:pt x="326901" y="32008"/>
                    <a:pt x="346588" y="61538"/>
                  </a:cubicBezTo>
                  <a:cubicBezTo>
                    <a:pt x="360931" y="83194"/>
                    <a:pt x="378087" y="92475"/>
                    <a:pt x="403399" y="94444"/>
                  </a:cubicBezTo>
                  <a:cubicBezTo>
                    <a:pt x="443617" y="97538"/>
                    <a:pt x="461897" y="126787"/>
                    <a:pt x="473709" y="161098"/>
                  </a:cubicBezTo>
                  <a:cubicBezTo>
                    <a:pt x="475397" y="165598"/>
                    <a:pt x="475959" y="171786"/>
                    <a:pt x="473991" y="175723"/>
                  </a:cubicBezTo>
                  <a:cubicBezTo>
                    <a:pt x="471178" y="181348"/>
                    <a:pt x="465554" y="185566"/>
                    <a:pt x="461054" y="190347"/>
                  </a:cubicBezTo>
                  <a:cubicBezTo>
                    <a:pt x="458241" y="185566"/>
                    <a:pt x="454304" y="181066"/>
                    <a:pt x="452335" y="176004"/>
                  </a:cubicBezTo>
                  <a:cubicBezTo>
                    <a:pt x="448117" y="163911"/>
                    <a:pt x="446991" y="150130"/>
                    <a:pt x="440804" y="139161"/>
                  </a:cubicBezTo>
                  <a:cubicBezTo>
                    <a:pt x="426461" y="113849"/>
                    <a:pt x="401711" y="107943"/>
                    <a:pt x="374994" y="111881"/>
                  </a:cubicBezTo>
                  <a:cubicBezTo>
                    <a:pt x="358119" y="114412"/>
                    <a:pt x="350526" y="110475"/>
                    <a:pt x="344057" y="93319"/>
                  </a:cubicBezTo>
                  <a:cubicBezTo>
                    <a:pt x="330838" y="58164"/>
                    <a:pt x="303558" y="35664"/>
                    <a:pt x="267278" y="25258"/>
                  </a:cubicBezTo>
                  <a:cubicBezTo>
                    <a:pt x="228748" y="14290"/>
                    <a:pt x="189655" y="9790"/>
                    <a:pt x="150000" y="18508"/>
                  </a:cubicBezTo>
                  <a:cubicBezTo>
                    <a:pt x="129188" y="23008"/>
                    <a:pt x="108094" y="26664"/>
                    <a:pt x="87845" y="32852"/>
                  </a:cubicBezTo>
                  <a:cubicBezTo>
                    <a:pt x="53533" y="44102"/>
                    <a:pt x="24003" y="62663"/>
                    <a:pt x="97" y="95850"/>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35" name="任意多边形: 形状 334"/>
            <p:cNvSpPr/>
            <p:nvPr/>
          </p:nvSpPr>
          <p:spPr>
            <a:xfrm>
              <a:off x="10799536" y="1256349"/>
              <a:ext cx="221212" cy="103780"/>
            </a:xfrm>
            <a:custGeom>
              <a:avLst/>
              <a:gdLst>
                <a:gd name="connsiteX0" fmla="*/ 220212 w 221212"/>
                <a:gd name="connsiteY0" fmla="*/ 103781 h 103780"/>
                <a:gd name="connsiteX1" fmla="*/ 185057 w 221212"/>
                <a:gd name="connsiteY1" fmla="*/ 42751 h 103780"/>
                <a:gd name="connsiteX2" fmla="*/ 109122 w 221212"/>
                <a:gd name="connsiteY2" fmla="*/ 21095 h 103780"/>
                <a:gd name="connsiteX3" fmla="*/ 19405 w 221212"/>
                <a:gd name="connsiteY3" fmla="*/ 74250 h 103780"/>
                <a:gd name="connsiteX4" fmla="*/ 7031 w 221212"/>
                <a:gd name="connsiteY4" fmla="*/ 77906 h 103780"/>
                <a:gd name="connsiteX5" fmla="*/ 0 w 221212"/>
                <a:gd name="connsiteY5" fmla="*/ 63282 h 103780"/>
                <a:gd name="connsiteX6" fmla="*/ 8156 w 221212"/>
                <a:gd name="connsiteY6" fmla="*/ 51751 h 103780"/>
                <a:gd name="connsiteX7" fmla="*/ 110247 w 221212"/>
                <a:gd name="connsiteY7" fmla="*/ 5065 h 103780"/>
                <a:gd name="connsiteX8" fmla="*/ 220212 w 221212"/>
                <a:gd name="connsiteY8" fmla="*/ 103781 h 10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212" h="103780">
                  <a:moveTo>
                    <a:pt x="220212" y="103781"/>
                  </a:moveTo>
                  <a:cubicBezTo>
                    <a:pt x="208119" y="82125"/>
                    <a:pt x="198557" y="60751"/>
                    <a:pt x="185057" y="42751"/>
                  </a:cubicBezTo>
                  <a:cubicBezTo>
                    <a:pt x="166214" y="17158"/>
                    <a:pt x="138933" y="9002"/>
                    <a:pt x="109122" y="21095"/>
                  </a:cubicBezTo>
                  <a:cubicBezTo>
                    <a:pt x="76779" y="34033"/>
                    <a:pt x="41061" y="42189"/>
                    <a:pt x="19405" y="74250"/>
                  </a:cubicBezTo>
                  <a:cubicBezTo>
                    <a:pt x="17437" y="77063"/>
                    <a:pt x="8718" y="79594"/>
                    <a:pt x="7031" y="77906"/>
                  </a:cubicBezTo>
                  <a:cubicBezTo>
                    <a:pt x="3375" y="74532"/>
                    <a:pt x="0" y="68344"/>
                    <a:pt x="0" y="63282"/>
                  </a:cubicBezTo>
                  <a:cubicBezTo>
                    <a:pt x="0" y="59344"/>
                    <a:pt x="4500" y="53438"/>
                    <a:pt x="8156" y="51751"/>
                  </a:cubicBezTo>
                  <a:cubicBezTo>
                    <a:pt x="41905" y="35720"/>
                    <a:pt x="76216" y="20252"/>
                    <a:pt x="110247" y="5065"/>
                  </a:cubicBezTo>
                  <a:cubicBezTo>
                    <a:pt x="161433" y="-17435"/>
                    <a:pt x="230337" y="38533"/>
                    <a:pt x="220212" y="103781"/>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grpSp>
      <p:grpSp>
        <p:nvGrpSpPr>
          <p:cNvPr id="336" name="组合 335"/>
          <p:cNvGrpSpPr/>
          <p:nvPr userDrawn="1"/>
        </p:nvGrpSpPr>
        <p:grpSpPr>
          <a:xfrm>
            <a:off x="8041603" y="1971150"/>
            <a:ext cx="516330" cy="340250"/>
            <a:chOff x="7771320" y="1971150"/>
            <a:chExt cx="786613" cy="518360"/>
          </a:xfrm>
        </p:grpSpPr>
        <p:sp>
          <p:nvSpPr>
            <p:cNvPr id="337" name="任意多边形: 形状 336"/>
            <p:cNvSpPr/>
            <p:nvPr/>
          </p:nvSpPr>
          <p:spPr>
            <a:xfrm>
              <a:off x="7862032" y="2121196"/>
              <a:ext cx="695901" cy="368314"/>
            </a:xfrm>
            <a:custGeom>
              <a:avLst/>
              <a:gdLst>
                <a:gd name="connsiteX0" fmla="*/ 34722 w 695901"/>
                <a:gd name="connsiteY0" fmla="*/ 257162 h 368314"/>
                <a:gd name="connsiteX1" fmla="*/ 2941 w 695901"/>
                <a:gd name="connsiteY1" fmla="*/ 191914 h 368314"/>
                <a:gd name="connsiteX2" fmla="*/ 410 w 695901"/>
                <a:gd name="connsiteY2" fmla="*/ 168290 h 368314"/>
                <a:gd name="connsiteX3" fmla="*/ 10535 w 695901"/>
                <a:gd name="connsiteY3" fmla="*/ 159571 h 368314"/>
                <a:gd name="connsiteX4" fmla="*/ 17003 w 695901"/>
                <a:gd name="connsiteY4" fmla="*/ 168290 h 368314"/>
                <a:gd name="connsiteX5" fmla="*/ 270684 w 695901"/>
                <a:gd name="connsiteY5" fmla="*/ 344629 h 368314"/>
                <a:gd name="connsiteX6" fmla="*/ 382337 w 695901"/>
                <a:gd name="connsiteY6" fmla="*/ 306661 h 368314"/>
                <a:gd name="connsiteX7" fmla="*/ 430992 w 695901"/>
                <a:gd name="connsiteY7" fmla="*/ 255194 h 368314"/>
                <a:gd name="connsiteX8" fmla="*/ 432398 w 695901"/>
                <a:gd name="connsiteY8" fmla="*/ 226226 h 368314"/>
                <a:gd name="connsiteX9" fmla="*/ 439148 w 695901"/>
                <a:gd name="connsiteY9" fmla="*/ 211601 h 368314"/>
                <a:gd name="connsiteX10" fmla="*/ 449835 w 695901"/>
                <a:gd name="connsiteY10" fmla="*/ 211601 h 368314"/>
                <a:gd name="connsiteX11" fmla="*/ 452367 w 695901"/>
                <a:gd name="connsiteY11" fmla="*/ 227632 h 368314"/>
                <a:gd name="connsiteX12" fmla="*/ 447867 w 695901"/>
                <a:gd name="connsiteY12" fmla="*/ 245350 h 368314"/>
                <a:gd name="connsiteX13" fmla="*/ 471210 w 695901"/>
                <a:gd name="connsiteY13" fmla="*/ 290911 h 368314"/>
                <a:gd name="connsiteX14" fmla="*/ 576113 w 695901"/>
                <a:gd name="connsiteY14" fmla="*/ 223132 h 368314"/>
                <a:gd name="connsiteX15" fmla="*/ 571895 w 695901"/>
                <a:gd name="connsiteY15" fmla="*/ 202601 h 368314"/>
                <a:gd name="connsiteX16" fmla="*/ 589332 w 695901"/>
                <a:gd name="connsiteY16" fmla="*/ 182633 h 368314"/>
                <a:gd name="connsiteX17" fmla="*/ 657111 w 695901"/>
                <a:gd name="connsiteY17" fmla="*/ 171665 h 368314"/>
                <a:gd name="connsiteX18" fmla="*/ 673704 w 695901"/>
                <a:gd name="connsiteY18" fmla="*/ 120479 h 368314"/>
                <a:gd name="connsiteX19" fmla="*/ 667236 w 695901"/>
                <a:gd name="connsiteY19" fmla="*/ 101354 h 368314"/>
                <a:gd name="connsiteX20" fmla="*/ 629549 w 695901"/>
                <a:gd name="connsiteY20" fmla="*/ 26262 h 368314"/>
                <a:gd name="connsiteX21" fmla="*/ 613800 w 695901"/>
                <a:gd name="connsiteY21" fmla="*/ 5732 h 368314"/>
                <a:gd name="connsiteX22" fmla="*/ 641080 w 695901"/>
                <a:gd name="connsiteY22" fmla="*/ 13325 h 368314"/>
                <a:gd name="connsiteX23" fmla="*/ 695641 w 695901"/>
                <a:gd name="connsiteY23" fmla="*/ 146072 h 368314"/>
                <a:gd name="connsiteX24" fmla="*/ 673985 w 695901"/>
                <a:gd name="connsiteY24" fmla="*/ 179821 h 368314"/>
                <a:gd name="connsiteX25" fmla="*/ 611268 w 695901"/>
                <a:gd name="connsiteY25" fmla="*/ 200914 h 368314"/>
                <a:gd name="connsiteX26" fmla="*/ 587925 w 695901"/>
                <a:gd name="connsiteY26" fmla="*/ 222851 h 368314"/>
                <a:gd name="connsiteX27" fmla="*/ 586800 w 695901"/>
                <a:gd name="connsiteY27" fmla="*/ 228757 h 368314"/>
                <a:gd name="connsiteX28" fmla="*/ 443367 w 695901"/>
                <a:gd name="connsiteY28" fmla="*/ 295411 h 368314"/>
                <a:gd name="connsiteX29" fmla="*/ 411024 w 695901"/>
                <a:gd name="connsiteY29" fmla="*/ 299067 h 368314"/>
                <a:gd name="connsiteX30" fmla="*/ 220623 w 695901"/>
                <a:gd name="connsiteY30" fmla="*/ 360097 h 368314"/>
                <a:gd name="connsiteX31" fmla="*/ 190530 w 695901"/>
                <a:gd name="connsiteY31" fmla="*/ 356441 h 368314"/>
                <a:gd name="connsiteX32" fmla="*/ 111782 w 695901"/>
                <a:gd name="connsiteY32" fmla="*/ 364034 h 368314"/>
                <a:gd name="connsiteX33" fmla="*/ 82533 w 695901"/>
                <a:gd name="connsiteY33" fmla="*/ 366566 h 368314"/>
                <a:gd name="connsiteX34" fmla="*/ 31909 w 695901"/>
                <a:gd name="connsiteY34" fmla="*/ 346316 h 368314"/>
                <a:gd name="connsiteX35" fmla="*/ 12785 w 695901"/>
                <a:gd name="connsiteY35" fmla="*/ 267849 h 368314"/>
                <a:gd name="connsiteX36" fmla="*/ 35565 w 695901"/>
                <a:gd name="connsiteY36" fmla="*/ 256881 h 368314"/>
                <a:gd name="connsiteX37" fmla="*/ 25722 w 695901"/>
                <a:gd name="connsiteY37" fmla="*/ 300192 h 368314"/>
                <a:gd name="connsiteX38" fmla="*/ 107845 w 695901"/>
                <a:gd name="connsiteY38" fmla="*/ 345754 h 368314"/>
                <a:gd name="connsiteX39" fmla="*/ 120219 w 695901"/>
                <a:gd name="connsiteY39" fmla="*/ 336754 h 368314"/>
                <a:gd name="connsiteX40" fmla="*/ 34722 w 695901"/>
                <a:gd name="connsiteY40" fmla="*/ 257162 h 36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95901" h="368314">
                  <a:moveTo>
                    <a:pt x="34722" y="257162"/>
                  </a:moveTo>
                  <a:cubicBezTo>
                    <a:pt x="24035" y="235507"/>
                    <a:pt x="12785" y="214132"/>
                    <a:pt x="2941" y="191914"/>
                  </a:cubicBezTo>
                  <a:cubicBezTo>
                    <a:pt x="-152" y="184883"/>
                    <a:pt x="-434" y="175883"/>
                    <a:pt x="410" y="168290"/>
                  </a:cubicBezTo>
                  <a:cubicBezTo>
                    <a:pt x="691" y="165196"/>
                    <a:pt x="7160" y="162384"/>
                    <a:pt x="10535" y="159571"/>
                  </a:cubicBezTo>
                  <a:cubicBezTo>
                    <a:pt x="12785" y="162384"/>
                    <a:pt x="16441" y="165196"/>
                    <a:pt x="17003" y="168290"/>
                  </a:cubicBezTo>
                  <a:cubicBezTo>
                    <a:pt x="38940" y="282474"/>
                    <a:pt x="156781" y="364034"/>
                    <a:pt x="270684" y="344629"/>
                  </a:cubicBezTo>
                  <a:cubicBezTo>
                    <a:pt x="310058" y="337879"/>
                    <a:pt x="347463" y="327473"/>
                    <a:pt x="382337" y="306661"/>
                  </a:cubicBezTo>
                  <a:cubicBezTo>
                    <a:pt x="403712" y="293724"/>
                    <a:pt x="417493" y="274318"/>
                    <a:pt x="430992" y="255194"/>
                  </a:cubicBezTo>
                  <a:cubicBezTo>
                    <a:pt x="435773" y="248725"/>
                    <a:pt x="431273" y="236069"/>
                    <a:pt x="432398" y="226226"/>
                  </a:cubicBezTo>
                  <a:cubicBezTo>
                    <a:pt x="432961" y="220882"/>
                    <a:pt x="435773" y="215257"/>
                    <a:pt x="439148" y="211601"/>
                  </a:cubicBezTo>
                  <a:cubicBezTo>
                    <a:pt x="440836" y="209632"/>
                    <a:pt x="449273" y="210195"/>
                    <a:pt x="449835" y="211601"/>
                  </a:cubicBezTo>
                  <a:cubicBezTo>
                    <a:pt x="451804" y="216382"/>
                    <a:pt x="452929" y="222288"/>
                    <a:pt x="452367" y="227632"/>
                  </a:cubicBezTo>
                  <a:cubicBezTo>
                    <a:pt x="451804" y="233538"/>
                    <a:pt x="449554" y="239444"/>
                    <a:pt x="447867" y="245350"/>
                  </a:cubicBezTo>
                  <a:cubicBezTo>
                    <a:pt x="440554" y="273193"/>
                    <a:pt x="444210" y="280506"/>
                    <a:pt x="471210" y="290911"/>
                  </a:cubicBezTo>
                  <a:cubicBezTo>
                    <a:pt x="515646" y="308067"/>
                    <a:pt x="574145" y="270381"/>
                    <a:pt x="576113" y="223132"/>
                  </a:cubicBezTo>
                  <a:cubicBezTo>
                    <a:pt x="576394" y="216382"/>
                    <a:pt x="574145" y="209070"/>
                    <a:pt x="571895" y="202601"/>
                  </a:cubicBezTo>
                  <a:cubicBezTo>
                    <a:pt x="564301" y="181227"/>
                    <a:pt x="565707" y="178977"/>
                    <a:pt x="589332" y="182633"/>
                  </a:cubicBezTo>
                  <a:cubicBezTo>
                    <a:pt x="613237" y="186289"/>
                    <a:pt x="636018" y="184039"/>
                    <a:pt x="657111" y="171665"/>
                  </a:cubicBezTo>
                  <a:cubicBezTo>
                    <a:pt x="679048" y="159009"/>
                    <a:pt x="683829" y="143822"/>
                    <a:pt x="673704" y="120479"/>
                  </a:cubicBezTo>
                  <a:cubicBezTo>
                    <a:pt x="670892" y="114291"/>
                    <a:pt x="666392" y="107260"/>
                    <a:pt x="667236" y="101354"/>
                  </a:cubicBezTo>
                  <a:cubicBezTo>
                    <a:pt x="671736" y="67605"/>
                    <a:pt x="654017" y="45668"/>
                    <a:pt x="629549" y="26262"/>
                  </a:cubicBezTo>
                  <a:cubicBezTo>
                    <a:pt x="622518" y="20637"/>
                    <a:pt x="605081" y="17825"/>
                    <a:pt x="613800" y="5732"/>
                  </a:cubicBezTo>
                  <a:cubicBezTo>
                    <a:pt x="623643" y="-8330"/>
                    <a:pt x="634049" y="7138"/>
                    <a:pt x="641080" y="13325"/>
                  </a:cubicBezTo>
                  <a:cubicBezTo>
                    <a:pt x="682423" y="47637"/>
                    <a:pt x="698172" y="93479"/>
                    <a:pt x="695641" y="146072"/>
                  </a:cubicBezTo>
                  <a:cubicBezTo>
                    <a:pt x="694797" y="160978"/>
                    <a:pt x="689173" y="174196"/>
                    <a:pt x="673985" y="179821"/>
                  </a:cubicBezTo>
                  <a:cubicBezTo>
                    <a:pt x="653174" y="187414"/>
                    <a:pt x="632643" y="196977"/>
                    <a:pt x="611268" y="200914"/>
                  </a:cubicBezTo>
                  <a:cubicBezTo>
                    <a:pt x="596644" y="203726"/>
                    <a:pt x="589613" y="208789"/>
                    <a:pt x="587925" y="222851"/>
                  </a:cubicBezTo>
                  <a:cubicBezTo>
                    <a:pt x="587644" y="224819"/>
                    <a:pt x="587082" y="226788"/>
                    <a:pt x="586800" y="228757"/>
                  </a:cubicBezTo>
                  <a:cubicBezTo>
                    <a:pt x="573020" y="298786"/>
                    <a:pt x="506084" y="330285"/>
                    <a:pt x="443367" y="295411"/>
                  </a:cubicBezTo>
                  <a:cubicBezTo>
                    <a:pt x="429867" y="287818"/>
                    <a:pt x="421430" y="290630"/>
                    <a:pt x="411024" y="299067"/>
                  </a:cubicBezTo>
                  <a:cubicBezTo>
                    <a:pt x="355057" y="342660"/>
                    <a:pt x="291496" y="362910"/>
                    <a:pt x="220623" y="360097"/>
                  </a:cubicBezTo>
                  <a:cubicBezTo>
                    <a:pt x="210498" y="359816"/>
                    <a:pt x="200373" y="358410"/>
                    <a:pt x="190530" y="356441"/>
                  </a:cubicBezTo>
                  <a:cubicBezTo>
                    <a:pt x="163531" y="351097"/>
                    <a:pt x="136813" y="339004"/>
                    <a:pt x="111782" y="364034"/>
                  </a:cubicBezTo>
                  <a:cubicBezTo>
                    <a:pt x="106439" y="369378"/>
                    <a:pt x="91814" y="369097"/>
                    <a:pt x="82533" y="366566"/>
                  </a:cubicBezTo>
                  <a:cubicBezTo>
                    <a:pt x="65096" y="361785"/>
                    <a:pt x="47659" y="355316"/>
                    <a:pt x="31909" y="346316"/>
                  </a:cubicBezTo>
                  <a:cubicBezTo>
                    <a:pt x="6879" y="331973"/>
                    <a:pt x="-715" y="295974"/>
                    <a:pt x="12785" y="267849"/>
                  </a:cubicBezTo>
                  <a:cubicBezTo>
                    <a:pt x="17566" y="258006"/>
                    <a:pt x="25722" y="255756"/>
                    <a:pt x="35565" y="256881"/>
                  </a:cubicBezTo>
                  <a:cubicBezTo>
                    <a:pt x="31909" y="271224"/>
                    <a:pt x="24597" y="286130"/>
                    <a:pt x="25722" y="300192"/>
                  </a:cubicBezTo>
                  <a:cubicBezTo>
                    <a:pt x="28534" y="333098"/>
                    <a:pt x="74377" y="357285"/>
                    <a:pt x="107845" y="345754"/>
                  </a:cubicBezTo>
                  <a:cubicBezTo>
                    <a:pt x="112907" y="344066"/>
                    <a:pt x="116844" y="339285"/>
                    <a:pt x="120219" y="336754"/>
                  </a:cubicBezTo>
                  <a:cubicBezTo>
                    <a:pt x="90689" y="309192"/>
                    <a:pt x="62565" y="283037"/>
                    <a:pt x="34722" y="257162"/>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38" name="任意多边形: 形状 337"/>
            <p:cNvSpPr/>
            <p:nvPr/>
          </p:nvSpPr>
          <p:spPr>
            <a:xfrm>
              <a:off x="7952169" y="1971150"/>
              <a:ext cx="443291" cy="132715"/>
            </a:xfrm>
            <a:custGeom>
              <a:avLst/>
              <a:gdLst>
                <a:gd name="connsiteX0" fmla="*/ 219921 w 443291"/>
                <a:gd name="connsiteY0" fmla="*/ 55374 h 132715"/>
                <a:gd name="connsiteX1" fmla="*/ 397666 w 443291"/>
                <a:gd name="connsiteY1" fmla="*/ 24438 h 132715"/>
                <a:gd name="connsiteX2" fmla="*/ 442102 w 443291"/>
                <a:gd name="connsiteY2" fmla="*/ 65780 h 132715"/>
                <a:gd name="connsiteX3" fmla="*/ 442946 w 443291"/>
                <a:gd name="connsiteY3" fmla="*/ 78999 h 132715"/>
                <a:gd name="connsiteX4" fmla="*/ 430009 w 443291"/>
                <a:gd name="connsiteY4" fmla="*/ 76186 h 132715"/>
                <a:gd name="connsiteX5" fmla="*/ 395697 w 443291"/>
                <a:gd name="connsiteY5" fmla="*/ 41875 h 132715"/>
                <a:gd name="connsiteX6" fmla="*/ 304294 w 443291"/>
                <a:gd name="connsiteY6" fmla="*/ 16282 h 132715"/>
                <a:gd name="connsiteX7" fmla="*/ 292200 w 443291"/>
                <a:gd name="connsiteY7" fmla="*/ 18250 h 132715"/>
                <a:gd name="connsiteX8" fmla="*/ 237921 w 443291"/>
                <a:gd name="connsiteY8" fmla="*/ 82374 h 132715"/>
                <a:gd name="connsiteX9" fmla="*/ 236796 w 443291"/>
                <a:gd name="connsiteY9" fmla="*/ 94186 h 132715"/>
                <a:gd name="connsiteX10" fmla="*/ 224421 w 443291"/>
                <a:gd name="connsiteY10" fmla="*/ 105435 h 132715"/>
                <a:gd name="connsiteX11" fmla="*/ 213171 w 443291"/>
                <a:gd name="connsiteY11" fmla="*/ 94748 h 132715"/>
                <a:gd name="connsiteX12" fmla="*/ 136673 w 443291"/>
                <a:gd name="connsiteY12" fmla="*/ 40468 h 132715"/>
                <a:gd name="connsiteX13" fmla="*/ 50051 w 443291"/>
                <a:gd name="connsiteY13" fmla="*/ 73092 h 132715"/>
                <a:gd name="connsiteX14" fmla="*/ 25020 w 443291"/>
                <a:gd name="connsiteY14" fmla="*/ 110217 h 132715"/>
                <a:gd name="connsiteX15" fmla="*/ 21083 w 443291"/>
                <a:gd name="connsiteY15" fmla="*/ 124279 h 132715"/>
                <a:gd name="connsiteX16" fmla="*/ 3364 w 443291"/>
                <a:gd name="connsiteY16" fmla="*/ 132716 h 132715"/>
                <a:gd name="connsiteX17" fmla="*/ 833 w 443291"/>
                <a:gd name="connsiteY17" fmla="*/ 113873 h 132715"/>
                <a:gd name="connsiteX18" fmla="*/ 27270 w 443291"/>
                <a:gd name="connsiteY18" fmla="*/ 73374 h 132715"/>
                <a:gd name="connsiteX19" fmla="*/ 190109 w 443291"/>
                <a:gd name="connsiteY19" fmla="*/ 36531 h 132715"/>
                <a:gd name="connsiteX20" fmla="*/ 219921 w 443291"/>
                <a:gd name="connsiteY20" fmla="*/ 55374 h 13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3291" h="132715">
                  <a:moveTo>
                    <a:pt x="219921" y="55374"/>
                  </a:moveTo>
                  <a:cubicBezTo>
                    <a:pt x="260982" y="-3968"/>
                    <a:pt x="341980" y="-17749"/>
                    <a:pt x="397666" y="24438"/>
                  </a:cubicBezTo>
                  <a:cubicBezTo>
                    <a:pt x="413697" y="36531"/>
                    <a:pt x="427759" y="51437"/>
                    <a:pt x="442102" y="65780"/>
                  </a:cubicBezTo>
                  <a:cubicBezTo>
                    <a:pt x="444352" y="68030"/>
                    <a:pt x="442665" y="74499"/>
                    <a:pt x="442946" y="78999"/>
                  </a:cubicBezTo>
                  <a:cubicBezTo>
                    <a:pt x="438446" y="78155"/>
                    <a:pt x="432821" y="78999"/>
                    <a:pt x="430009" y="76186"/>
                  </a:cubicBezTo>
                  <a:cubicBezTo>
                    <a:pt x="418197" y="65218"/>
                    <a:pt x="407228" y="53124"/>
                    <a:pt x="395697" y="41875"/>
                  </a:cubicBezTo>
                  <a:cubicBezTo>
                    <a:pt x="370104" y="16563"/>
                    <a:pt x="340574" y="4188"/>
                    <a:pt x="304294" y="16282"/>
                  </a:cubicBezTo>
                  <a:cubicBezTo>
                    <a:pt x="300356" y="17407"/>
                    <a:pt x="296138" y="17407"/>
                    <a:pt x="292200" y="18250"/>
                  </a:cubicBezTo>
                  <a:cubicBezTo>
                    <a:pt x="249733" y="28094"/>
                    <a:pt x="241295" y="37937"/>
                    <a:pt x="237921" y="82374"/>
                  </a:cubicBezTo>
                  <a:cubicBezTo>
                    <a:pt x="237639" y="86311"/>
                    <a:pt x="238764" y="91373"/>
                    <a:pt x="236796" y="94186"/>
                  </a:cubicBezTo>
                  <a:cubicBezTo>
                    <a:pt x="233702" y="98967"/>
                    <a:pt x="229202" y="104873"/>
                    <a:pt x="224421" y="105435"/>
                  </a:cubicBezTo>
                  <a:cubicBezTo>
                    <a:pt x="221046" y="105998"/>
                    <a:pt x="214859" y="99248"/>
                    <a:pt x="213171" y="94748"/>
                  </a:cubicBezTo>
                  <a:cubicBezTo>
                    <a:pt x="198265" y="53687"/>
                    <a:pt x="179703" y="40750"/>
                    <a:pt x="136673" y="40468"/>
                  </a:cubicBezTo>
                  <a:cubicBezTo>
                    <a:pt x="103487" y="40187"/>
                    <a:pt x="75081" y="53968"/>
                    <a:pt x="50051" y="73092"/>
                  </a:cubicBezTo>
                  <a:cubicBezTo>
                    <a:pt x="38801" y="81530"/>
                    <a:pt x="32614" y="97279"/>
                    <a:pt x="25020" y="110217"/>
                  </a:cubicBezTo>
                  <a:cubicBezTo>
                    <a:pt x="22489" y="114435"/>
                    <a:pt x="24176" y="121466"/>
                    <a:pt x="21083" y="124279"/>
                  </a:cubicBezTo>
                  <a:cubicBezTo>
                    <a:pt x="16583" y="128497"/>
                    <a:pt x="9271" y="129904"/>
                    <a:pt x="3364" y="132716"/>
                  </a:cubicBezTo>
                  <a:cubicBezTo>
                    <a:pt x="2239" y="126247"/>
                    <a:pt x="-1698" y="118372"/>
                    <a:pt x="833" y="113873"/>
                  </a:cubicBezTo>
                  <a:cubicBezTo>
                    <a:pt x="8146" y="99529"/>
                    <a:pt x="16302" y="84905"/>
                    <a:pt x="27270" y="73374"/>
                  </a:cubicBezTo>
                  <a:cubicBezTo>
                    <a:pt x="54269" y="44687"/>
                    <a:pt x="137517" y="7844"/>
                    <a:pt x="190109" y="36531"/>
                  </a:cubicBezTo>
                  <a:cubicBezTo>
                    <a:pt x="199953" y="41593"/>
                    <a:pt x="208952" y="48343"/>
                    <a:pt x="219921" y="55374"/>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39" name="任意多边形: 形状 338"/>
            <p:cNvSpPr/>
            <p:nvPr/>
          </p:nvSpPr>
          <p:spPr>
            <a:xfrm>
              <a:off x="7771320" y="2086960"/>
              <a:ext cx="163745" cy="241210"/>
            </a:xfrm>
            <a:custGeom>
              <a:avLst/>
              <a:gdLst>
                <a:gd name="connsiteX0" fmla="*/ 0 w 163745"/>
                <a:gd name="connsiteY0" fmla="*/ 158090 h 241210"/>
                <a:gd name="connsiteX1" fmla="*/ 19124 w 163745"/>
                <a:gd name="connsiteY1" fmla="*/ 122090 h 241210"/>
                <a:gd name="connsiteX2" fmla="*/ 29530 w 163745"/>
                <a:gd name="connsiteY2" fmla="*/ 89466 h 241210"/>
                <a:gd name="connsiteX3" fmla="*/ 40499 w 163745"/>
                <a:gd name="connsiteY3" fmla="*/ 50093 h 241210"/>
                <a:gd name="connsiteX4" fmla="*/ 111934 w 163745"/>
                <a:gd name="connsiteY4" fmla="*/ 1156 h 241210"/>
                <a:gd name="connsiteX5" fmla="*/ 159183 w 163745"/>
                <a:gd name="connsiteY5" fmla="*/ 3406 h 241210"/>
                <a:gd name="connsiteX6" fmla="*/ 163683 w 163745"/>
                <a:gd name="connsiteY6" fmla="*/ 9594 h 241210"/>
                <a:gd name="connsiteX7" fmla="*/ 155808 w 163745"/>
                <a:gd name="connsiteY7" fmla="*/ 16906 h 241210"/>
                <a:gd name="connsiteX8" fmla="*/ 146808 w 163745"/>
                <a:gd name="connsiteY8" fmla="*/ 16344 h 241210"/>
                <a:gd name="connsiteX9" fmla="*/ 100403 w 163745"/>
                <a:gd name="connsiteY9" fmla="*/ 21406 h 241210"/>
                <a:gd name="connsiteX10" fmla="*/ 49499 w 163745"/>
                <a:gd name="connsiteY10" fmla="*/ 63873 h 241210"/>
                <a:gd name="connsiteX11" fmla="*/ 52030 w 163745"/>
                <a:gd name="connsiteY11" fmla="*/ 102122 h 241210"/>
                <a:gd name="connsiteX12" fmla="*/ 44436 w 163745"/>
                <a:gd name="connsiteY12" fmla="*/ 125747 h 241210"/>
                <a:gd name="connsiteX13" fmla="*/ 18843 w 163745"/>
                <a:gd name="connsiteY13" fmla="*/ 155277 h 241210"/>
                <a:gd name="connsiteX14" fmla="*/ 59342 w 163745"/>
                <a:gd name="connsiteY14" fmla="*/ 218838 h 241210"/>
                <a:gd name="connsiteX15" fmla="*/ 68342 w 163745"/>
                <a:gd name="connsiteY15" fmla="*/ 230088 h 241210"/>
                <a:gd name="connsiteX16" fmla="*/ 52874 w 163745"/>
                <a:gd name="connsiteY16" fmla="*/ 241056 h 241210"/>
                <a:gd name="connsiteX17" fmla="*/ 44999 w 163745"/>
                <a:gd name="connsiteY17" fmla="*/ 237400 h 241210"/>
                <a:gd name="connsiteX18" fmla="*/ 0 w 163745"/>
                <a:gd name="connsiteY18" fmla="*/ 158090 h 24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745" h="241210">
                  <a:moveTo>
                    <a:pt x="0" y="158090"/>
                  </a:moveTo>
                  <a:cubicBezTo>
                    <a:pt x="5062" y="147965"/>
                    <a:pt x="10406" y="133622"/>
                    <a:pt x="19124" y="122090"/>
                  </a:cubicBezTo>
                  <a:cubicBezTo>
                    <a:pt x="26999" y="111685"/>
                    <a:pt x="30655" y="103247"/>
                    <a:pt x="29530" y="89466"/>
                  </a:cubicBezTo>
                  <a:cubicBezTo>
                    <a:pt x="28687" y="76529"/>
                    <a:pt x="32624" y="60217"/>
                    <a:pt x="40499" y="50093"/>
                  </a:cubicBezTo>
                  <a:cubicBezTo>
                    <a:pt x="58498" y="26749"/>
                    <a:pt x="82123" y="7344"/>
                    <a:pt x="111934" y="1156"/>
                  </a:cubicBezTo>
                  <a:cubicBezTo>
                    <a:pt x="126840" y="-1937"/>
                    <a:pt x="143434" y="2000"/>
                    <a:pt x="159183" y="3406"/>
                  </a:cubicBezTo>
                  <a:cubicBezTo>
                    <a:pt x="160871" y="3687"/>
                    <a:pt x="164246" y="8750"/>
                    <a:pt x="163683" y="9594"/>
                  </a:cubicBezTo>
                  <a:cubicBezTo>
                    <a:pt x="161996" y="12687"/>
                    <a:pt x="159183" y="15500"/>
                    <a:pt x="155808" y="16906"/>
                  </a:cubicBezTo>
                  <a:cubicBezTo>
                    <a:pt x="153277" y="18031"/>
                    <a:pt x="149621" y="17469"/>
                    <a:pt x="146808" y="16344"/>
                  </a:cubicBezTo>
                  <a:cubicBezTo>
                    <a:pt x="130215" y="8750"/>
                    <a:pt x="114184" y="11844"/>
                    <a:pt x="100403" y="21406"/>
                  </a:cubicBezTo>
                  <a:cubicBezTo>
                    <a:pt x="82404" y="34062"/>
                    <a:pt x="64686" y="47843"/>
                    <a:pt x="49499" y="63873"/>
                  </a:cubicBezTo>
                  <a:cubicBezTo>
                    <a:pt x="39093" y="75123"/>
                    <a:pt x="40780" y="88904"/>
                    <a:pt x="52030" y="102122"/>
                  </a:cubicBezTo>
                  <a:cubicBezTo>
                    <a:pt x="66092" y="118153"/>
                    <a:pt x="64405" y="122934"/>
                    <a:pt x="44436" y="125747"/>
                  </a:cubicBezTo>
                  <a:cubicBezTo>
                    <a:pt x="25874" y="128278"/>
                    <a:pt x="21374" y="141496"/>
                    <a:pt x="18843" y="155277"/>
                  </a:cubicBezTo>
                  <a:cubicBezTo>
                    <a:pt x="14343" y="178339"/>
                    <a:pt x="35999" y="211807"/>
                    <a:pt x="59342" y="218838"/>
                  </a:cubicBezTo>
                  <a:cubicBezTo>
                    <a:pt x="66092" y="221088"/>
                    <a:pt x="71998" y="223338"/>
                    <a:pt x="68342" y="230088"/>
                  </a:cubicBezTo>
                  <a:cubicBezTo>
                    <a:pt x="65529" y="235150"/>
                    <a:pt x="58498" y="238244"/>
                    <a:pt x="52874" y="241056"/>
                  </a:cubicBezTo>
                  <a:cubicBezTo>
                    <a:pt x="51186" y="241900"/>
                    <a:pt x="47249" y="239087"/>
                    <a:pt x="44999" y="237400"/>
                  </a:cubicBezTo>
                  <a:cubicBezTo>
                    <a:pt x="20531" y="218838"/>
                    <a:pt x="8156" y="192682"/>
                    <a:pt x="0" y="158090"/>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40" name="任意多边形: 形状 339"/>
            <p:cNvSpPr/>
            <p:nvPr/>
          </p:nvSpPr>
          <p:spPr>
            <a:xfrm>
              <a:off x="8093913" y="2150748"/>
              <a:ext cx="217111" cy="79202"/>
            </a:xfrm>
            <a:custGeom>
              <a:avLst/>
              <a:gdLst>
                <a:gd name="connsiteX0" fmla="*/ 273 w 217111"/>
                <a:gd name="connsiteY0" fmla="*/ 67021 h 79202"/>
                <a:gd name="connsiteX1" fmla="*/ 37678 w 217111"/>
                <a:gd name="connsiteY1" fmla="*/ 15554 h 79202"/>
                <a:gd name="connsiteX2" fmla="*/ 142300 w 217111"/>
                <a:gd name="connsiteY2" fmla="*/ 2054 h 79202"/>
                <a:gd name="connsiteX3" fmla="*/ 215985 w 217111"/>
                <a:gd name="connsiteY3" fmla="*/ 56334 h 79202"/>
                <a:gd name="connsiteX4" fmla="*/ 211485 w 217111"/>
                <a:gd name="connsiteY4" fmla="*/ 76583 h 79202"/>
                <a:gd name="connsiteX5" fmla="*/ 194330 w 217111"/>
                <a:gd name="connsiteY5" fmla="*/ 66740 h 79202"/>
                <a:gd name="connsiteX6" fmla="*/ 128238 w 217111"/>
                <a:gd name="connsiteY6" fmla="*/ 16398 h 79202"/>
                <a:gd name="connsiteX7" fmla="*/ 18835 w 217111"/>
                <a:gd name="connsiteY7" fmla="*/ 45365 h 79202"/>
                <a:gd name="connsiteX8" fmla="*/ 273 w 217111"/>
                <a:gd name="connsiteY8" fmla="*/ 67021 h 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111" h="79202">
                  <a:moveTo>
                    <a:pt x="273" y="67021"/>
                  </a:moveTo>
                  <a:cubicBezTo>
                    <a:pt x="-2540" y="38334"/>
                    <a:pt x="16866" y="24554"/>
                    <a:pt x="37678" y="15554"/>
                  </a:cubicBezTo>
                  <a:cubicBezTo>
                    <a:pt x="70583" y="1210"/>
                    <a:pt x="106020" y="-3008"/>
                    <a:pt x="142300" y="2054"/>
                  </a:cubicBezTo>
                  <a:cubicBezTo>
                    <a:pt x="176612" y="6835"/>
                    <a:pt x="197986" y="29897"/>
                    <a:pt x="215985" y="56334"/>
                  </a:cubicBezTo>
                  <a:cubicBezTo>
                    <a:pt x="218798" y="60553"/>
                    <a:pt x="215985" y="73209"/>
                    <a:pt x="211485" y="76583"/>
                  </a:cubicBezTo>
                  <a:cubicBezTo>
                    <a:pt x="202205" y="83614"/>
                    <a:pt x="196861" y="75177"/>
                    <a:pt x="194330" y="66740"/>
                  </a:cubicBezTo>
                  <a:cubicBezTo>
                    <a:pt x="184486" y="33553"/>
                    <a:pt x="158331" y="20898"/>
                    <a:pt x="128238" y="16398"/>
                  </a:cubicBezTo>
                  <a:cubicBezTo>
                    <a:pt x="88301" y="10492"/>
                    <a:pt x="51740" y="22866"/>
                    <a:pt x="18835" y="45365"/>
                  </a:cubicBezTo>
                  <a:cubicBezTo>
                    <a:pt x="11241" y="50428"/>
                    <a:pt x="6460" y="59709"/>
                    <a:pt x="273" y="67021"/>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grpSp>
      <p:grpSp>
        <p:nvGrpSpPr>
          <p:cNvPr id="341" name="组合 340"/>
          <p:cNvGrpSpPr/>
          <p:nvPr userDrawn="1"/>
        </p:nvGrpSpPr>
        <p:grpSpPr>
          <a:xfrm>
            <a:off x="8895412" y="673100"/>
            <a:ext cx="1296061" cy="623388"/>
            <a:chOff x="7139824" y="511079"/>
            <a:chExt cx="1870549" cy="899709"/>
          </a:xfrm>
        </p:grpSpPr>
        <p:sp>
          <p:nvSpPr>
            <p:cNvPr id="342" name="任意多边形: 形状 341"/>
            <p:cNvSpPr/>
            <p:nvPr/>
          </p:nvSpPr>
          <p:spPr>
            <a:xfrm>
              <a:off x="7139824" y="614542"/>
              <a:ext cx="1102714" cy="796246"/>
            </a:xfrm>
            <a:custGeom>
              <a:avLst/>
              <a:gdLst>
                <a:gd name="connsiteX0" fmla="*/ 765728 w 1102714"/>
                <a:gd name="connsiteY0" fmla="*/ 772024 h 796246"/>
                <a:gd name="connsiteX1" fmla="*/ 805102 w 1102714"/>
                <a:gd name="connsiteY1" fmla="*/ 768649 h 796246"/>
                <a:gd name="connsiteX2" fmla="*/ 869788 w 1102714"/>
                <a:gd name="connsiteY2" fmla="*/ 728432 h 796246"/>
                <a:gd name="connsiteX3" fmla="*/ 893412 w 1102714"/>
                <a:gd name="connsiteY3" fmla="*/ 727307 h 796246"/>
                <a:gd name="connsiteX4" fmla="*/ 920130 w 1102714"/>
                <a:gd name="connsiteY4" fmla="*/ 755993 h 796246"/>
                <a:gd name="connsiteX5" fmla="*/ 1005628 w 1102714"/>
                <a:gd name="connsiteY5" fmla="*/ 768931 h 796246"/>
                <a:gd name="connsiteX6" fmla="*/ 1077626 w 1102714"/>
                <a:gd name="connsiteY6" fmla="*/ 724494 h 796246"/>
                <a:gd name="connsiteX7" fmla="*/ 1098156 w 1102714"/>
                <a:gd name="connsiteY7" fmla="*/ 721119 h 796246"/>
                <a:gd name="connsiteX8" fmla="*/ 1095063 w 1102714"/>
                <a:gd name="connsiteY8" fmla="*/ 741650 h 796246"/>
                <a:gd name="connsiteX9" fmla="*/ 980316 w 1102714"/>
                <a:gd name="connsiteY9" fmla="*/ 795367 h 796246"/>
                <a:gd name="connsiteX10" fmla="*/ 899318 w 1102714"/>
                <a:gd name="connsiteY10" fmla="*/ 767806 h 796246"/>
                <a:gd name="connsiteX11" fmla="*/ 856569 w 1102714"/>
                <a:gd name="connsiteY11" fmla="*/ 766399 h 796246"/>
                <a:gd name="connsiteX12" fmla="*/ 800883 w 1102714"/>
                <a:gd name="connsiteY12" fmla="*/ 788618 h 796246"/>
                <a:gd name="connsiteX13" fmla="*/ 609639 w 1102714"/>
                <a:gd name="connsiteY13" fmla="*/ 736588 h 796246"/>
                <a:gd name="connsiteX14" fmla="*/ 570827 w 1102714"/>
                <a:gd name="connsiteY14" fmla="*/ 736588 h 796246"/>
                <a:gd name="connsiteX15" fmla="*/ 505016 w 1102714"/>
                <a:gd name="connsiteY15" fmla="*/ 775118 h 796246"/>
                <a:gd name="connsiteX16" fmla="*/ 359052 w 1102714"/>
                <a:gd name="connsiteY16" fmla="*/ 773430 h 796246"/>
                <a:gd name="connsiteX17" fmla="*/ 287897 w 1102714"/>
                <a:gd name="connsiteY17" fmla="*/ 726744 h 796246"/>
                <a:gd name="connsiteX18" fmla="*/ 254711 w 1102714"/>
                <a:gd name="connsiteY18" fmla="*/ 683995 h 796246"/>
                <a:gd name="connsiteX19" fmla="*/ 231930 w 1102714"/>
                <a:gd name="connsiteY19" fmla="*/ 674714 h 796246"/>
                <a:gd name="connsiteX20" fmla="*/ 130402 w 1102714"/>
                <a:gd name="connsiteY20" fmla="*/ 688495 h 796246"/>
                <a:gd name="connsiteX21" fmla="*/ 49966 w 1102714"/>
                <a:gd name="connsiteY21" fmla="*/ 644059 h 796246"/>
                <a:gd name="connsiteX22" fmla="*/ 187 w 1102714"/>
                <a:gd name="connsiteY22" fmla="*/ 521719 h 796246"/>
                <a:gd name="connsiteX23" fmla="*/ 63185 w 1102714"/>
                <a:gd name="connsiteY23" fmla="*/ 381941 h 796246"/>
                <a:gd name="connsiteX24" fmla="*/ 168088 w 1102714"/>
                <a:gd name="connsiteY24" fmla="*/ 333286 h 796246"/>
                <a:gd name="connsiteX25" fmla="*/ 180744 w 1102714"/>
                <a:gd name="connsiteY25" fmla="*/ 324005 h 796246"/>
                <a:gd name="connsiteX26" fmla="*/ 273273 w 1102714"/>
                <a:gd name="connsiteY26" fmla="*/ 215446 h 796246"/>
                <a:gd name="connsiteX27" fmla="*/ 459174 w 1102714"/>
                <a:gd name="connsiteY27" fmla="*/ 144854 h 796246"/>
                <a:gd name="connsiteX28" fmla="*/ 481392 w 1102714"/>
                <a:gd name="connsiteY28" fmla="*/ 129948 h 796246"/>
                <a:gd name="connsiteX29" fmla="*/ 560984 w 1102714"/>
                <a:gd name="connsiteY29" fmla="*/ 39951 h 796246"/>
                <a:gd name="connsiteX30" fmla="*/ 642544 w 1102714"/>
                <a:gd name="connsiteY30" fmla="*/ 6764 h 796246"/>
                <a:gd name="connsiteX31" fmla="*/ 714823 w 1102714"/>
                <a:gd name="connsiteY31" fmla="*/ 14 h 796246"/>
                <a:gd name="connsiteX32" fmla="*/ 740135 w 1102714"/>
                <a:gd name="connsiteY32" fmla="*/ 8733 h 796246"/>
                <a:gd name="connsiteX33" fmla="*/ 745760 w 1102714"/>
                <a:gd name="connsiteY33" fmla="*/ 26732 h 796246"/>
                <a:gd name="connsiteX34" fmla="*/ 729729 w 1102714"/>
                <a:gd name="connsiteY34" fmla="*/ 27576 h 796246"/>
                <a:gd name="connsiteX35" fmla="*/ 642263 w 1102714"/>
                <a:gd name="connsiteY35" fmla="*/ 22232 h 796246"/>
                <a:gd name="connsiteX36" fmla="*/ 545515 w 1102714"/>
                <a:gd name="connsiteY36" fmla="*/ 65825 h 796246"/>
                <a:gd name="connsiteX37" fmla="*/ 499673 w 1102714"/>
                <a:gd name="connsiteY37" fmla="*/ 154979 h 796246"/>
                <a:gd name="connsiteX38" fmla="*/ 479986 w 1102714"/>
                <a:gd name="connsiteY38" fmla="*/ 169603 h 796246"/>
                <a:gd name="connsiteX39" fmla="*/ 420081 w 1102714"/>
                <a:gd name="connsiteY39" fmla="*/ 167916 h 796246"/>
                <a:gd name="connsiteX40" fmla="*/ 240649 w 1102714"/>
                <a:gd name="connsiteY40" fmla="*/ 261007 h 796246"/>
                <a:gd name="connsiteX41" fmla="*/ 214212 w 1102714"/>
                <a:gd name="connsiteY41" fmla="*/ 290538 h 796246"/>
                <a:gd name="connsiteX42" fmla="*/ 216462 w 1102714"/>
                <a:gd name="connsiteY42" fmla="*/ 383347 h 796246"/>
                <a:gd name="connsiteX43" fmla="*/ 223774 w 1102714"/>
                <a:gd name="connsiteY43" fmla="*/ 395441 h 796246"/>
                <a:gd name="connsiteX44" fmla="*/ 211962 w 1102714"/>
                <a:gd name="connsiteY44" fmla="*/ 414003 h 796246"/>
                <a:gd name="connsiteX45" fmla="*/ 196494 w 1102714"/>
                <a:gd name="connsiteY45" fmla="*/ 404722 h 796246"/>
                <a:gd name="connsiteX46" fmla="*/ 187213 w 1102714"/>
                <a:gd name="connsiteY46" fmla="*/ 372660 h 796246"/>
                <a:gd name="connsiteX47" fmla="*/ 151214 w 1102714"/>
                <a:gd name="connsiteY47" fmla="*/ 351005 h 796246"/>
                <a:gd name="connsiteX48" fmla="*/ 114090 w 1102714"/>
                <a:gd name="connsiteY48" fmla="*/ 364223 h 796246"/>
                <a:gd name="connsiteX49" fmla="*/ 41248 w 1102714"/>
                <a:gd name="connsiteY49" fmla="*/ 428346 h 796246"/>
                <a:gd name="connsiteX50" fmla="*/ 23530 w 1102714"/>
                <a:gd name="connsiteY50" fmla="*/ 565311 h 796246"/>
                <a:gd name="connsiteX51" fmla="*/ 58966 w 1102714"/>
                <a:gd name="connsiteY51" fmla="*/ 628591 h 796246"/>
                <a:gd name="connsiteX52" fmla="*/ 139401 w 1102714"/>
                <a:gd name="connsiteY52" fmla="*/ 671902 h 796246"/>
                <a:gd name="connsiteX53" fmla="*/ 252180 w 1102714"/>
                <a:gd name="connsiteY53" fmla="*/ 638997 h 796246"/>
                <a:gd name="connsiteX54" fmla="*/ 268492 w 1102714"/>
                <a:gd name="connsiteY54" fmla="*/ 646871 h 796246"/>
                <a:gd name="connsiteX55" fmla="*/ 318272 w 1102714"/>
                <a:gd name="connsiteY55" fmla="*/ 727025 h 796246"/>
                <a:gd name="connsiteX56" fmla="*/ 381551 w 1102714"/>
                <a:gd name="connsiteY56" fmla="*/ 763306 h 796246"/>
                <a:gd name="connsiteX57" fmla="*/ 478861 w 1102714"/>
                <a:gd name="connsiteY57" fmla="*/ 767524 h 796246"/>
                <a:gd name="connsiteX58" fmla="*/ 567171 w 1102714"/>
                <a:gd name="connsiteY58" fmla="*/ 719432 h 796246"/>
                <a:gd name="connsiteX59" fmla="*/ 572796 w 1102714"/>
                <a:gd name="connsiteY59" fmla="*/ 692151 h 796246"/>
                <a:gd name="connsiteX60" fmla="*/ 535672 w 1102714"/>
                <a:gd name="connsiteY60" fmla="*/ 626341 h 796246"/>
                <a:gd name="connsiteX61" fmla="*/ 536516 w 1102714"/>
                <a:gd name="connsiteY61" fmla="*/ 612841 h 796246"/>
                <a:gd name="connsiteX62" fmla="*/ 552546 w 1102714"/>
                <a:gd name="connsiteY62" fmla="*/ 612841 h 796246"/>
                <a:gd name="connsiteX63" fmla="*/ 569702 w 1102714"/>
                <a:gd name="connsiteY63" fmla="*/ 640965 h 796246"/>
                <a:gd name="connsiteX64" fmla="*/ 589389 w 1102714"/>
                <a:gd name="connsiteY64" fmla="*/ 682027 h 796246"/>
                <a:gd name="connsiteX65" fmla="*/ 626513 w 1102714"/>
                <a:gd name="connsiteY65" fmla="*/ 724494 h 796246"/>
                <a:gd name="connsiteX66" fmla="*/ 765728 w 1102714"/>
                <a:gd name="connsiteY66" fmla="*/ 772024 h 79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02714" h="796246">
                  <a:moveTo>
                    <a:pt x="765728" y="772024"/>
                  </a:moveTo>
                  <a:cubicBezTo>
                    <a:pt x="778946" y="770899"/>
                    <a:pt x="792165" y="770337"/>
                    <a:pt x="805102" y="768649"/>
                  </a:cubicBezTo>
                  <a:cubicBezTo>
                    <a:pt x="832382" y="764712"/>
                    <a:pt x="855163" y="753744"/>
                    <a:pt x="869788" y="728432"/>
                  </a:cubicBezTo>
                  <a:cubicBezTo>
                    <a:pt x="878506" y="713245"/>
                    <a:pt x="881881" y="713807"/>
                    <a:pt x="893412" y="727307"/>
                  </a:cubicBezTo>
                  <a:cubicBezTo>
                    <a:pt x="902131" y="737150"/>
                    <a:pt x="910568" y="747275"/>
                    <a:pt x="920130" y="755993"/>
                  </a:cubicBezTo>
                  <a:cubicBezTo>
                    <a:pt x="945723" y="778774"/>
                    <a:pt x="976097" y="782149"/>
                    <a:pt x="1005628" y="768931"/>
                  </a:cubicBezTo>
                  <a:cubicBezTo>
                    <a:pt x="1031221" y="757400"/>
                    <a:pt x="1054283" y="740525"/>
                    <a:pt x="1077626" y="724494"/>
                  </a:cubicBezTo>
                  <a:cubicBezTo>
                    <a:pt x="1084938" y="719432"/>
                    <a:pt x="1090000" y="713526"/>
                    <a:pt x="1098156" y="721119"/>
                  </a:cubicBezTo>
                  <a:cubicBezTo>
                    <a:pt x="1106875" y="729275"/>
                    <a:pt x="1101531" y="737150"/>
                    <a:pt x="1095063" y="741650"/>
                  </a:cubicBezTo>
                  <a:cubicBezTo>
                    <a:pt x="1059908" y="765837"/>
                    <a:pt x="1023909" y="789180"/>
                    <a:pt x="980316" y="795367"/>
                  </a:cubicBezTo>
                  <a:cubicBezTo>
                    <a:pt x="949098" y="799586"/>
                    <a:pt x="922380" y="788336"/>
                    <a:pt x="899318" y="767806"/>
                  </a:cubicBezTo>
                  <a:cubicBezTo>
                    <a:pt x="879069" y="750087"/>
                    <a:pt x="880194" y="751775"/>
                    <a:pt x="856569" y="766399"/>
                  </a:cubicBezTo>
                  <a:cubicBezTo>
                    <a:pt x="839695" y="776805"/>
                    <a:pt x="820289" y="785805"/>
                    <a:pt x="800883" y="788618"/>
                  </a:cubicBezTo>
                  <a:cubicBezTo>
                    <a:pt x="730292" y="799024"/>
                    <a:pt x="664762" y="784118"/>
                    <a:pt x="609639" y="736588"/>
                  </a:cubicBezTo>
                  <a:cubicBezTo>
                    <a:pt x="593889" y="723088"/>
                    <a:pt x="584889" y="727307"/>
                    <a:pt x="570827" y="736588"/>
                  </a:cubicBezTo>
                  <a:cubicBezTo>
                    <a:pt x="549734" y="750650"/>
                    <a:pt x="527516" y="763024"/>
                    <a:pt x="505016" y="775118"/>
                  </a:cubicBezTo>
                  <a:cubicBezTo>
                    <a:pt x="456362" y="801555"/>
                    <a:pt x="406863" y="798742"/>
                    <a:pt x="359052" y="773430"/>
                  </a:cubicBezTo>
                  <a:cubicBezTo>
                    <a:pt x="334021" y="760212"/>
                    <a:pt x="309834" y="744463"/>
                    <a:pt x="287897" y="726744"/>
                  </a:cubicBezTo>
                  <a:cubicBezTo>
                    <a:pt x="274117" y="715776"/>
                    <a:pt x="262867" y="699745"/>
                    <a:pt x="254711" y="683995"/>
                  </a:cubicBezTo>
                  <a:cubicBezTo>
                    <a:pt x="248523" y="671621"/>
                    <a:pt x="243742" y="670215"/>
                    <a:pt x="231930" y="674714"/>
                  </a:cubicBezTo>
                  <a:cubicBezTo>
                    <a:pt x="199306" y="687652"/>
                    <a:pt x="165838" y="693839"/>
                    <a:pt x="130402" y="688495"/>
                  </a:cubicBezTo>
                  <a:cubicBezTo>
                    <a:pt x="97778" y="683714"/>
                    <a:pt x="70778" y="670777"/>
                    <a:pt x="49966" y="644059"/>
                  </a:cubicBezTo>
                  <a:cubicBezTo>
                    <a:pt x="21561" y="607779"/>
                    <a:pt x="2155" y="568405"/>
                    <a:pt x="187" y="521719"/>
                  </a:cubicBezTo>
                  <a:cubicBezTo>
                    <a:pt x="-2345" y="464626"/>
                    <a:pt x="20998" y="418503"/>
                    <a:pt x="63185" y="381941"/>
                  </a:cubicBezTo>
                  <a:cubicBezTo>
                    <a:pt x="92996" y="355786"/>
                    <a:pt x="123933" y="329911"/>
                    <a:pt x="168088" y="333286"/>
                  </a:cubicBezTo>
                  <a:cubicBezTo>
                    <a:pt x="172307" y="333568"/>
                    <a:pt x="180182" y="327943"/>
                    <a:pt x="180744" y="324005"/>
                  </a:cubicBezTo>
                  <a:cubicBezTo>
                    <a:pt x="190869" y="270007"/>
                    <a:pt x="233618" y="243007"/>
                    <a:pt x="273273" y="215446"/>
                  </a:cubicBezTo>
                  <a:cubicBezTo>
                    <a:pt x="328959" y="177197"/>
                    <a:pt x="390270" y="150479"/>
                    <a:pt x="459174" y="144854"/>
                  </a:cubicBezTo>
                  <a:cubicBezTo>
                    <a:pt x="469017" y="144010"/>
                    <a:pt x="478580" y="144292"/>
                    <a:pt x="481392" y="129948"/>
                  </a:cubicBezTo>
                  <a:cubicBezTo>
                    <a:pt x="490392" y="84949"/>
                    <a:pt x="521610" y="58231"/>
                    <a:pt x="560984" y="39951"/>
                  </a:cubicBezTo>
                  <a:cubicBezTo>
                    <a:pt x="587702" y="27576"/>
                    <a:pt x="614420" y="14639"/>
                    <a:pt x="642544" y="6764"/>
                  </a:cubicBezTo>
                  <a:cubicBezTo>
                    <a:pt x="665606" y="577"/>
                    <a:pt x="690636" y="577"/>
                    <a:pt x="714823" y="14"/>
                  </a:cubicBezTo>
                  <a:cubicBezTo>
                    <a:pt x="723261" y="-267"/>
                    <a:pt x="733104" y="3670"/>
                    <a:pt x="740135" y="8733"/>
                  </a:cubicBezTo>
                  <a:cubicBezTo>
                    <a:pt x="744354" y="11545"/>
                    <a:pt x="744072" y="20545"/>
                    <a:pt x="745760" y="26732"/>
                  </a:cubicBezTo>
                  <a:cubicBezTo>
                    <a:pt x="740416" y="27013"/>
                    <a:pt x="733104" y="29826"/>
                    <a:pt x="729729" y="27576"/>
                  </a:cubicBezTo>
                  <a:cubicBezTo>
                    <a:pt x="701324" y="7045"/>
                    <a:pt x="671793" y="12670"/>
                    <a:pt x="642263" y="22232"/>
                  </a:cubicBezTo>
                  <a:cubicBezTo>
                    <a:pt x="608514" y="33201"/>
                    <a:pt x="575046" y="45576"/>
                    <a:pt x="545515" y="65825"/>
                  </a:cubicBezTo>
                  <a:cubicBezTo>
                    <a:pt x="514016" y="87481"/>
                    <a:pt x="494048" y="114199"/>
                    <a:pt x="499673" y="154979"/>
                  </a:cubicBezTo>
                  <a:cubicBezTo>
                    <a:pt x="501642" y="170166"/>
                    <a:pt x="494610" y="175791"/>
                    <a:pt x="479986" y="169603"/>
                  </a:cubicBezTo>
                  <a:cubicBezTo>
                    <a:pt x="459736" y="161447"/>
                    <a:pt x="439487" y="163135"/>
                    <a:pt x="420081" y="167916"/>
                  </a:cubicBezTo>
                  <a:cubicBezTo>
                    <a:pt x="353146" y="185072"/>
                    <a:pt x="291835" y="213758"/>
                    <a:pt x="240649" y="261007"/>
                  </a:cubicBezTo>
                  <a:cubicBezTo>
                    <a:pt x="231086" y="270007"/>
                    <a:pt x="221805" y="279850"/>
                    <a:pt x="214212" y="290538"/>
                  </a:cubicBezTo>
                  <a:cubicBezTo>
                    <a:pt x="193400" y="319505"/>
                    <a:pt x="194806" y="354942"/>
                    <a:pt x="216462" y="383347"/>
                  </a:cubicBezTo>
                  <a:cubicBezTo>
                    <a:pt x="219556" y="387285"/>
                    <a:pt x="224899" y="392347"/>
                    <a:pt x="223774" y="395441"/>
                  </a:cubicBezTo>
                  <a:cubicBezTo>
                    <a:pt x="221805" y="402472"/>
                    <a:pt x="217587" y="409503"/>
                    <a:pt x="211962" y="414003"/>
                  </a:cubicBezTo>
                  <a:cubicBezTo>
                    <a:pt x="209993" y="415409"/>
                    <a:pt x="199025" y="409503"/>
                    <a:pt x="196494" y="404722"/>
                  </a:cubicBezTo>
                  <a:cubicBezTo>
                    <a:pt x="191713" y="394878"/>
                    <a:pt x="190588" y="383347"/>
                    <a:pt x="187213" y="372660"/>
                  </a:cubicBezTo>
                  <a:cubicBezTo>
                    <a:pt x="180463" y="351567"/>
                    <a:pt x="172869" y="346223"/>
                    <a:pt x="151214" y="351005"/>
                  </a:cubicBezTo>
                  <a:cubicBezTo>
                    <a:pt x="138558" y="353817"/>
                    <a:pt x="125621" y="358036"/>
                    <a:pt x="114090" y="364223"/>
                  </a:cubicBezTo>
                  <a:cubicBezTo>
                    <a:pt x="84840" y="379691"/>
                    <a:pt x="60091" y="401347"/>
                    <a:pt x="41248" y="428346"/>
                  </a:cubicBezTo>
                  <a:cubicBezTo>
                    <a:pt x="11999" y="470533"/>
                    <a:pt x="6655" y="517500"/>
                    <a:pt x="23530" y="565311"/>
                  </a:cubicBezTo>
                  <a:cubicBezTo>
                    <a:pt x="31686" y="587811"/>
                    <a:pt x="45185" y="608622"/>
                    <a:pt x="58966" y="628591"/>
                  </a:cubicBezTo>
                  <a:cubicBezTo>
                    <a:pt x="77809" y="656152"/>
                    <a:pt x="105934" y="670215"/>
                    <a:pt x="139401" y="671902"/>
                  </a:cubicBezTo>
                  <a:cubicBezTo>
                    <a:pt x="180744" y="673871"/>
                    <a:pt x="220962" y="672746"/>
                    <a:pt x="252180" y="638997"/>
                  </a:cubicBezTo>
                  <a:cubicBezTo>
                    <a:pt x="258929" y="631684"/>
                    <a:pt x="269898" y="636747"/>
                    <a:pt x="268492" y="646871"/>
                  </a:cubicBezTo>
                  <a:cubicBezTo>
                    <a:pt x="263148" y="687652"/>
                    <a:pt x="290710" y="707901"/>
                    <a:pt x="318272" y="727025"/>
                  </a:cubicBezTo>
                  <a:cubicBezTo>
                    <a:pt x="338240" y="740806"/>
                    <a:pt x="360177" y="751775"/>
                    <a:pt x="381551" y="763306"/>
                  </a:cubicBezTo>
                  <a:cubicBezTo>
                    <a:pt x="413331" y="780462"/>
                    <a:pt x="446799" y="781305"/>
                    <a:pt x="478861" y="767524"/>
                  </a:cubicBezTo>
                  <a:cubicBezTo>
                    <a:pt x="509516" y="754025"/>
                    <a:pt x="537922" y="735744"/>
                    <a:pt x="567171" y="719432"/>
                  </a:cubicBezTo>
                  <a:cubicBezTo>
                    <a:pt x="578983" y="712682"/>
                    <a:pt x="580952" y="704807"/>
                    <a:pt x="572796" y="692151"/>
                  </a:cubicBezTo>
                  <a:cubicBezTo>
                    <a:pt x="559015" y="671058"/>
                    <a:pt x="547484" y="648559"/>
                    <a:pt x="535672" y="626341"/>
                  </a:cubicBezTo>
                  <a:cubicBezTo>
                    <a:pt x="533703" y="622685"/>
                    <a:pt x="534547" y="613685"/>
                    <a:pt x="536516" y="612841"/>
                  </a:cubicBezTo>
                  <a:cubicBezTo>
                    <a:pt x="541297" y="611154"/>
                    <a:pt x="550015" y="610029"/>
                    <a:pt x="552546" y="612841"/>
                  </a:cubicBezTo>
                  <a:cubicBezTo>
                    <a:pt x="559578" y="621278"/>
                    <a:pt x="564640" y="631122"/>
                    <a:pt x="569702" y="640965"/>
                  </a:cubicBezTo>
                  <a:cubicBezTo>
                    <a:pt x="576733" y="654465"/>
                    <a:pt x="582358" y="668527"/>
                    <a:pt x="589389" y="682027"/>
                  </a:cubicBezTo>
                  <a:cubicBezTo>
                    <a:pt x="595295" y="693558"/>
                    <a:pt x="607670" y="710151"/>
                    <a:pt x="626513" y="724494"/>
                  </a:cubicBezTo>
                  <a:cubicBezTo>
                    <a:pt x="668137" y="755712"/>
                    <a:pt x="712573" y="776243"/>
                    <a:pt x="765728" y="772024"/>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43" name="任意多边形: 形状 342"/>
            <p:cNvSpPr/>
            <p:nvPr/>
          </p:nvSpPr>
          <p:spPr>
            <a:xfrm>
              <a:off x="7532243" y="857716"/>
              <a:ext cx="553598" cy="199234"/>
            </a:xfrm>
            <a:custGeom>
              <a:avLst/>
              <a:gdLst>
                <a:gd name="connsiteX0" fmla="*/ 1226 w 553598"/>
                <a:gd name="connsiteY0" fmla="*/ 196985 h 199234"/>
                <a:gd name="connsiteX1" fmla="*/ 382 w 553598"/>
                <a:gd name="connsiteY1" fmla="*/ 185735 h 199234"/>
                <a:gd name="connsiteX2" fmla="*/ 143535 w 553598"/>
                <a:gd name="connsiteY2" fmla="*/ 32177 h 199234"/>
                <a:gd name="connsiteX3" fmla="*/ 259688 w 553598"/>
                <a:gd name="connsiteY3" fmla="*/ 115 h 199234"/>
                <a:gd name="connsiteX4" fmla="*/ 373310 w 553598"/>
                <a:gd name="connsiteY4" fmla="*/ 54114 h 199234"/>
                <a:gd name="connsiteX5" fmla="*/ 384841 w 553598"/>
                <a:gd name="connsiteY5" fmla="*/ 66770 h 199234"/>
                <a:gd name="connsiteX6" fmla="*/ 402559 w 553598"/>
                <a:gd name="connsiteY6" fmla="*/ 51020 h 199234"/>
                <a:gd name="connsiteX7" fmla="*/ 506337 w 553598"/>
                <a:gd name="connsiteY7" fmla="*/ 26552 h 199234"/>
                <a:gd name="connsiteX8" fmla="*/ 543461 w 553598"/>
                <a:gd name="connsiteY8" fmla="*/ 40614 h 199234"/>
                <a:gd name="connsiteX9" fmla="*/ 551055 w 553598"/>
                <a:gd name="connsiteY9" fmla="*/ 59738 h 199234"/>
                <a:gd name="connsiteX10" fmla="*/ 528837 w 553598"/>
                <a:gd name="connsiteY10" fmla="*/ 63113 h 199234"/>
                <a:gd name="connsiteX11" fmla="*/ 452901 w 553598"/>
                <a:gd name="connsiteY11" fmla="*/ 43426 h 199234"/>
                <a:gd name="connsiteX12" fmla="*/ 403965 w 553598"/>
                <a:gd name="connsiteY12" fmla="*/ 91238 h 199234"/>
                <a:gd name="connsiteX13" fmla="*/ 401434 w 553598"/>
                <a:gd name="connsiteY13" fmla="*/ 102769 h 199234"/>
                <a:gd name="connsiteX14" fmla="*/ 380903 w 553598"/>
                <a:gd name="connsiteY14" fmla="*/ 105019 h 199234"/>
                <a:gd name="connsiteX15" fmla="*/ 373872 w 553598"/>
                <a:gd name="connsiteY15" fmla="*/ 88144 h 199234"/>
                <a:gd name="connsiteX16" fmla="*/ 252376 w 553598"/>
                <a:gd name="connsiteY16" fmla="*/ 17833 h 199234"/>
                <a:gd name="connsiteX17" fmla="*/ 63943 w 553598"/>
                <a:gd name="connsiteY17" fmla="*/ 106987 h 199234"/>
                <a:gd name="connsiteX18" fmla="*/ 28225 w 553598"/>
                <a:gd name="connsiteY18" fmla="*/ 162954 h 199234"/>
                <a:gd name="connsiteX19" fmla="*/ 8538 w 553598"/>
                <a:gd name="connsiteY19" fmla="*/ 199235 h 199234"/>
                <a:gd name="connsiteX20" fmla="*/ 1226 w 553598"/>
                <a:gd name="connsiteY20" fmla="*/ 196985 h 19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3598" h="199234">
                  <a:moveTo>
                    <a:pt x="1226" y="196985"/>
                  </a:moveTo>
                  <a:cubicBezTo>
                    <a:pt x="945" y="193047"/>
                    <a:pt x="-743" y="188829"/>
                    <a:pt x="382" y="185735"/>
                  </a:cubicBezTo>
                  <a:cubicBezTo>
                    <a:pt x="24851" y="112893"/>
                    <a:pt x="74912" y="63113"/>
                    <a:pt x="143535" y="32177"/>
                  </a:cubicBezTo>
                  <a:cubicBezTo>
                    <a:pt x="180096" y="15583"/>
                    <a:pt x="216939" y="-1572"/>
                    <a:pt x="259688" y="115"/>
                  </a:cubicBezTo>
                  <a:cubicBezTo>
                    <a:pt x="306093" y="2084"/>
                    <a:pt x="345467" y="15302"/>
                    <a:pt x="373310" y="54114"/>
                  </a:cubicBezTo>
                  <a:cubicBezTo>
                    <a:pt x="376122" y="58051"/>
                    <a:pt x="380060" y="61426"/>
                    <a:pt x="384841" y="66770"/>
                  </a:cubicBezTo>
                  <a:cubicBezTo>
                    <a:pt x="391028" y="61145"/>
                    <a:pt x="397215" y="56645"/>
                    <a:pt x="402559" y="51020"/>
                  </a:cubicBezTo>
                  <a:cubicBezTo>
                    <a:pt x="431808" y="19802"/>
                    <a:pt x="467245" y="15302"/>
                    <a:pt x="506337" y="26552"/>
                  </a:cubicBezTo>
                  <a:cubicBezTo>
                    <a:pt x="518993" y="30208"/>
                    <a:pt x="531087" y="35833"/>
                    <a:pt x="543461" y="40614"/>
                  </a:cubicBezTo>
                  <a:cubicBezTo>
                    <a:pt x="552461" y="44270"/>
                    <a:pt x="556680" y="50739"/>
                    <a:pt x="551055" y="59738"/>
                  </a:cubicBezTo>
                  <a:cubicBezTo>
                    <a:pt x="545430" y="68457"/>
                    <a:pt x="538680" y="72394"/>
                    <a:pt x="528837" y="63113"/>
                  </a:cubicBezTo>
                  <a:cubicBezTo>
                    <a:pt x="507462" y="42583"/>
                    <a:pt x="481588" y="37520"/>
                    <a:pt x="452901" y="43426"/>
                  </a:cubicBezTo>
                  <a:cubicBezTo>
                    <a:pt x="426183" y="49051"/>
                    <a:pt x="410152" y="64801"/>
                    <a:pt x="403965" y="91238"/>
                  </a:cubicBezTo>
                  <a:cubicBezTo>
                    <a:pt x="403121" y="95175"/>
                    <a:pt x="402840" y="99112"/>
                    <a:pt x="401434" y="102769"/>
                  </a:cubicBezTo>
                  <a:cubicBezTo>
                    <a:pt x="396372" y="113737"/>
                    <a:pt x="387372" y="114862"/>
                    <a:pt x="380903" y="105019"/>
                  </a:cubicBezTo>
                  <a:cubicBezTo>
                    <a:pt x="377528" y="99956"/>
                    <a:pt x="376403" y="93769"/>
                    <a:pt x="373872" y="88144"/>
                  </a:cubicBezTo>
                  <a:cubicBezTo>
                    <a:pt x="351654" y="41458"/>
                    <a:pt x="304124" y="15021"/>
                    <a:pt x="252376" y="17833"/>
                  </a:cubicBezTo>
                  <a:cubicBezTo>
                    <a:pt x="177284" y="22052"/>
                    <a:pt x="116536" y="56926"/>
                    <a:pt x="63943" y="106987"/>
                  </a:cubicBezTo>
                  <a:cubicBezTo>
                    <a:pt x="48475" y="121893"/>
                    <a:pt x="39756" y="143830"/>
                    <a:pt x="28225" y="162954"/>
                  </a:cubicBezTo>
                  <a:cubicBezTo>
                    <a:pt x="21194" y="174767"/>
                    <a:pt x="15007" y="187141"/>
                    <a:pt x="8538" y="199235"/>
                  </a:cubicBezTo>
                  <a:cubicBezTo>
                    <a:pt x="5726" y="198672"/>
                    <a:pt x="3476" y="197828"/>
                    <a:pt x="1226" y="196985"/>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44" name="任意多边形: 形状 343"/>
            <p:cNvSpPr/>
            <p:nvPr/>
          </p:nvSpPr>
          <p:spPr>
            <a:xfrm>
              <a:off x="7899576" y="511079"/>
              <a:ext cx="362109" cy="173047"/>
            </a:xfrm>
            <a:custGeom>
              <a:avLst/>
              <a:gdLst>
                <a:gd name="connsiteX0" fmla="*/ 70 w 362109"/>
                <a:gd name="connsiteY0" fmla="*/ 136101 h 173047"/>
                <a:gd name="connsiteX1" fmla="*/ 62225 w 362109"/>
                <a:gd name="connsiteY1" fmla="*/ 37385 h 173047"/>
                <a:gd name="connsiteX2" fmla="*/ 169378 w 362109"/>
                <a:gd name="connsiteY2" fmla="*/ 3917 h 173047"/>
                <a:gd name="connsiteX3" fmla="*/ 279906 w 362109"/>
                <a:gd name="connsiteY3" fmla="*/ 11792 h 173047"/>
                <a:gd name="connsiteX4" fmla="*/ 356404 w 362109"/>
                <a:gd name="connsiteY4" fmla="*/ 77884 h 173047"/>
                <a:gd name="connsiteX5" fmla="*/ 362029 w 362109"/>
                <a:gd name="connsiteY5" fmla="*/ 91946 h 173047"/>
                <a:gd name="connsiteX6" fmla="*/ 358654 w 362109"/>
                <a:gd name="connsiteY6" fmla="*/ 102071 h 173047"/>
                <a:gd name="connsiteX7" fmla="*/ 345436 w 362109"/>
                <a:gd name="connsiteY7" fmla="*/ 98977 h 173047"/>
                <a:gd name="connsiteX8" fmla="*/ 340936 w 362109"/>
                <a:gd name="connsiteY8" fmla="*/ 91102 h 173047"/>
                <a:gd name="connsiteX9" fmla="*/ 197502 w 362109"/>
                <a:gd name="connsiteY9" fmla="*/ 14604 h 173047"/>
                <a:gd name="connsiteX10" fmla="*/ 69818 w 362109"/>
                <a:gd name="connsiteY10" fmla="*/ 51728 h 173047"/>
                <a:gd name="connsiteX11" fmla="*/ 27913 w 362109"/>
                <a:gd name="connsiteY11" fmla="*/ 116133 h 173047"/>
                <a:gd name="connsiteX12" fmla="*/ 25945 w 362109"/>
                <a:gd name="connsiteY12" fmla="*/ 154663 h 173047"/>
                <a:gd name="connsiteX13" fmla="*/ 13570 w 362109"/>
                <a:gd name="connsiteY13" fmla="*/ 172381 h 173047"/>
                <a:gd name="connsiteX14" fmla="*/ 352 w 362109"/>
                <a:gd name="connsiteY14" fmla="*/ 157194 h 173047"/>
                <a:gd name="connsiteX15" fmla="*/ 70 w 362109"/>
                <a:gd name="connsiteY15" fmla="*/ 136101 h 17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2109" h="173047">
                  <a:moveTo>
                    <a:pt x="70" y="136101"/>
                  </a:moveTo>
                  <a:cubicBezTo>
                    <a:pt x="-1336" y="89134"/>
                    <a:pt x="21445" y="57353"/>
                    <a:pt x="62225" y="37385"/>
                  </a:cubicBezTo>
                  <a:cubicBezTo>
                    <a:pt x="95974" y="20792"/>
                    <a:pt x="131973" y="11229"/>
                    <a:pt x="169378" y="3917"/>
                  </a:cubicBezTo>
                  <a:cubicBezTo>
                    <a:pt x="207908" y="-3395"/>
                    <a:pt x="244189" y="-302"/>
                    <a:pt x="279906" y="11792"/>
                  </a:cubicBezTo>
                  <a:cubicBezTo>
                    <a:pt x="313937" y="23323"/>
                    <a:pt x="338686" y="47228"/>
                    <a:pt x="356404" y="77884"/>
                  </a:cubicBezTo>
                  <a:cubicBezTo>
                    <a:pt x="358935" y="82102"/>
                    <a:pt x="361185" y="87165"/>
                    <a:pt x="362029" y="91946"/>
                  </a:cubicBezTo>
                  <a:cubicBezTo>
                    <a:pt x="362592" y="95321"/>
                    <a:pt x="360060" y="102071"/>
                    <a:pt x="358654" y="102071"/>
                  </a:cubicBezTo>
                  <a:cubicBezTo>
                    <a:pt x="354436" y="102633"/>
                    <a:pt x="349373" y="100946"/>
                    <a:pt x="345436" y="98977"/>
                  </a:cubicBezTo>
                  <a:cubicBezTo>
                    <a:pt x="343186" y="97852"/>
                    <a:pt x="342342" y="93915"/>
                    <a:pt x="340936" y="91102"/>
                  </a:cubicBezTo>
                  <a:cubicBezTo>
                    <a:pt x="311968" y="30073"/>
                    <a:pt x="258813" y="11511"/>
                    <a:pt x="197502" y="14604"/>
                  </a:cubicBezTo>
                  <a:cubicBezTo>
                    <a:pt x="153066" y="16854"/>
                    <a:pt x="109755" y="30073"/>
                    <a:pt x="69818" y="51728"/>
                  </a:cubicBezTo>
                  <a:cubicBezTo>
                    <a:pt x="44507" y="65509"/>
                    <a:pt x="24820" y="83227"/>
                    <a:pt x="27913" y="116133"/>
                  </a:cubicBezTo>
                  <a:cubicBezTo>
                    <a:pt x="29038" y="128789"/>
                    <a:pt x="28195" y="142007"/>
                    <a:pt x="25945" y="154663"/>
                  </a:cubicBezTo>
                  <a:cubicBezTo>
                    <a:pt x="24538" y="161413"/>
                    <a:pt x="19195" y="170694"/>
                    <a:pt x="13570" y="172381"/>
                  </a:cubicBezTo>
                  <a:cubicBezTo>
                    <a:pt x="2883" y="175756"/>
                    <a:pt x="914" y="165631"/>
                    <a:pt x="352" y="157194"/>
                  </a:cubicBezTo>
                  <a:cubicBezTo>
                    <a:pt x="-211" y="150163"/>
                    <a:pt x="70" y="143132"/>
                    <a:pt x="70" y="136101"/>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45" name="任意多边形: 形状 344"/>
            <p:cNvSpPr/>
            <p:nvPr/>
          </p:nvSpPr>
          <p:spPr>
            <a:xfrm>
              <a:off x="7989160" y="681965"/>
              <a:ext cx="240991" cy="96274"/>
            </a:xfrm>
            <a:custGeom>
              <a:avLst/>
              <a:gdLst>
                <a:gd name="connsiteX0" fmla="*/ 240946 w 240991"/>
                <a:gd name="connsiteY0" fmla="*/ 49026 h 96274"/>
                <a:gd name="connsiteX1" fmla="*/ 231946 w 240991"/>
                <a:gd name="connsiteY1" fmla="*/ 61682 h 96274"/>
                <a:gd name="connsiteX2" fmla="*/ 220977 w 240991"/>
                <a:gd name="connsiteY2" fmla="*/ 50994 h 96274"/>
                <a:gd name="connsiteX3" fmla="*/ 176822 w 240991"/>
                <a:gd name="connsiteY3" fmla="*/ 18933 h 96274"/>
                <a:gd name="connsiteX4" fmla="*/ 89637 w 240991"/>
                <a:gd name="connsiteY4" fmla="*/ 25401 h 96274"/>
                <a:gd name="connsiteX5" fmla="*/ 28045 w 240991"/>
                <a:gd name="connsiteY5" fmla="*/ 72650 h 96274"/>
                <a:gd name="connsiteX6" fmla="*/ 20452 w 240991"/>
                <a:gd name="connsiteY6" fmla="*/ 85587 h 96274"/>
                <a:gd name="connsiteX7" fmla="*/ 1046 w 240991"/>
                <a:gd name="connsiteY7" fmla="*/ 96274 h 96274"/>
                <a:gd name="connsiteX8" fmla="*/ 1327 w 240991"/>
                <a:gd name="connsiteY8" fmla="*/ 70963 h 96274"/>
                <a:gd name="connsiteX9" fmla="*/ 18202 w 240991"/>
                <a:gd name="connsiteY9" fmla="*/ 53807 h 96274"/>
                <a:gd name="connsiteX10" fmla="*/ 206353 w 240991"/>
                <a:gd name="connsiteY10" fmla="*/ 7683 h 96274"/>
                <a:gd name="connsiteX11" fmla="*/ 240946 w 240991"/>
                <a:gd name="connsiteY11" fmla="*/ 49026 h 9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991" h="96274">
                  <a:moveTo>
                    <a:pt x="240946" y="49026"/>
                  </a:moveTo>
                  <a:cubicBezTo>
                    <a:pt x="238696" y="52119"/>
                    <a:pt x="235321" y="56900"/>
                    <a:pt x="231946" y="61682"/>
                  </a:cubicBezTo>
                  <a:cubicBezTo>
                    <a:pt x="228290" y="58307"/>
                    <a:pt x="222665" y="55494"/>
                    <a:pt x="220977" y="50994"/>
                  </a:cubicBezTo>
                  <a:cubicBezTo>
                    <a:pt x="212540" y="31307"/>
                    <a:pt x="198197" y="21745"/>
                    <a:pt x="176822" y="18933"/>
                  </a:cubicBezTo>
                  <a:cubicBezTo>
                    <a:pt x="147011" y="14714"/>
                    <a:pt x="118043" y="16683"/>
                    <a:pt x="89637" y="25401"/>
                  </a:cubicBezTo>
                  <a:cubicBezTo>
                    <a:pt x="63201" y="33276"/>
                    <a:pt x="43232" y="49869"/>
                    <a:pt x="28045" y="72650"/>
                  </a:cubicBezTo>
                  <a:cubicBezTo>
                    <a:pt x="25233" y="76869"/>
                    <a:pt x="24108" y="82775"/>
                    <a:pt x="20452" y="85587"/>
                  </a:cubicBezTo>
                  <a:cubicBezTo>
                    <a:pt x="14827" y="90087"/>
                    <a:pt x="7796" y="92899"/>
                    <a:pt x="1046" y="96274"/>
                  </a:cubicBezTo>
                  <a:cubicBezTo>
                    <a:pt x="1046" y="87837"/>
                    <a:pt x="-1485" y="78275"/>
                    <a:pt x="1327" y="70963"/>
                  </a:cubicBezTo>
                  <a:cubicBezTo>
                    <a:pt x="4140" y="64213"/>
                    <a:pt x="12858" y="59994"/>
                    <a:pt x="18202" y="53807"/>
                  </a:cubicBezTo>
                  <a:cubicBezTo>
                    <a:pt x="70794" y="-5254"/>
                    <a:pt x="146448" y="-6942"/>
                    <a:pt x="206353" y="7683"/>
                  </a:cubicBezTo>
                  <a:cubicBezTo>
                    <a:pt x="222384" y="11902"/>
                    <a:pt x="242071" y="35807"/>
                    <a:pt x="240946" y="49026"/>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46" name="任意多边形: 形状 345"/>
            <p:cNvSpPr/>
            <p:nvPr/>
          </p:nvSpPr>
          <p:spPr>
            <a:xfrm>
              <a:off x="8535134" y="755285"/>
              <a:ext cx="475239" cy="190347"/>
            </a:xfrm>
            <a:custGeom>
              <a:avLst/>
              <a:gdLst>
                <a:gd name="connsiteX0" fmla="*/ 97 w 475239"/>
                <a:gd name="connsiteY0" fmla="*/ 95850 h 190347"/>
                <a:gd name="connsiteX1" fmla="*/ 25972 w 475239"/>
                <a:gd name="connsiteY1" fmla="*/ 50289 h 190347"/>
                <a:gd name="connsiteX2" fmla="*/ 120188 w 475239"/>
                <a:gd name="connsiteY2" fmla="*/ 9509 h 190347"/>
                <a:gd name="connsiteX3" fmla="*/ 261934 w 475239"/>
                <a:gd name="connsiteY3" fmla="*/ 6978 h 190347"/>
                <a:gd name="connsiteX4" fmla="*/ 346588 w 475239"/>
                <a:gd name="connsiteY4" fmla="*/ 61538 h 190347"/>
                <a:gd name="connsiteX5" fmla="*/ 403399 w 475239"/>
                <a:gd name="connsiteY5" fmla="*/ 94444 h 190347"/>
                <a:gd name="connsiteX6" fmla="*/ 473709 w 475239"/>
                <a:gd name="connsiteY6" fmla="*/ 161098 h 190347"/>
                <a:gd name="connsiteX7" fmla="*/ 473991 w 475239"/>
                <a:gd name="connsiteY7" fmla="*/ 175723 h 190347"/>
                <a:gd name="connsiteX8" fmla="*/ 461054 w 475239"/>
                <a:gd name="connsiteY8" fmla="*/ 190347 h 190347"/>
                <a:gd name="connsiteX9" fmla="*/ 452335 w 475239"/>
                <a:gd name="connsiteY9" fmla="*/ 176004 h 190347"/>
                <a:gd name="connsiteX10" fmla="*/ 440804 w 475239"/>
                <a:gd name="connsiteY10" fmla="*/ 139161 h 190347"/>
                <a:gd name="connsiteX11" fmla="*/ 374994 w 475239"/>
                <a:gd name="connsiteY11" fmla="*/ 111881 h 190347"/>
                <a:gd name="connsiteX12" fmla="*/ 344057 w 475239"/>
                <a:gd name="connsiteY12" fmla="*/ 93319 h 190347"/>
                <a:gd name="connsiteX13" fmla="*/ 267278 w 475239"/>
                <a:gd name="connsiteY13" fmla="*/ 25258 h 190347"/>
                <a:gd name="connsiteX14" fmla="*/ 150000 w 475239"/>
                <a:gd name="connsiteY14" fmla="*/ 18508 h 190347"/>
                <a:gd name="connsiteX15" fmla="*/ 87845 w 475239"/>
                <a:gd name="connsiteY15" fmla="*/ 32852 h 190347"/>
                <a:gd name="connsiteX16" fmla="*/ 97 w 475239"/>
                <a:gd name="connsiteY16" fmla="*/ 95850 h 19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5239" h="190347">
                  <a:moveTo>
                    <a:pt x="97" y="95850"/>
                  </a:moveTo>
                  <a:cubicBezTo>
                    <a:pt x="-1309" y="71101"/>
                    <a:pt x="12753" y="60695"/>
                    <a:pt x="25972" y="50289"/>
                  </a:cubicBezTo>
                  <a:cubicBezTo>
                    <a:pt x="53815" y="28633"/>
                    <a:pt x="86158" y="17383"/>
                    <a:pt x="120188" y="9509"/>
                  </a:cubicBezTo>
                  <a:cubicBezTo>
                    <a:pt x="167437" y="-1178"/>
                    <a:pt x="214404" y="-3991"/>
                    <a:pt x="261934" y="6978"/>
                  </a:cubicBezTo>
                  <a:cubicBezTo>
                    <a:pt x="297089" y="15134"/>
                    <a:pt x="326901" y="32008"/>
                    <a:pt x="346588" y="61538"/>
                  </a:cubicBezTo>
                  <a:cubicBezTo>
                    <a:pt x="360931" y="83194"/>
                    <a:pt x="378087" y="92475"/>
                    <a:pt x="403399" y="94444"/>
                  </a:cubicBezTo>
                  <a:cubicBezTo>
                    <a:pt x="443617" y="97538"/>
                    <a:pt x="461897" y="126787"/>
                    <a:pt x="473709" y="161098"/>
                  </a:cubicBezTo>
                  <a:cubicBezTo>
                    <a:pt x="475397" y="165598"/>
                    <a:pt x="475959" y="171786"/>
                    <a:pt x="473991" y="175723"/>
                  </a:cubicBezTo>
                  <a:cubicBezTo>
                    <a:pt x="471178" y="181348"/>
                    <a:pt x="465554" y="185566"/>
                    <a:pt x="461054" y="190347"/>
                  </a:cubicBezTo>
                  <a:cubicBezTo>
                    <a:pt x="458241" y="185566"/>
                    <a:pt x="454304" y="181066"/>
                    <a:pt x="452335" y="176004"/>
                  </a:cubicBezTo>
                  <a:cubicBezTo>
                    <a:pt x="448117" y="163911"/>
                    <a:pt x="446991" y="150130"/>
                    <a:pt x="440804" y="139161"/>
                  </a:cubicBezTo>
                  <a:cubicBezTo>
                    <a:pt x="426461" y="113849"/>
                    <a:pt x="401711" y="107943"/>
                    <a:pt x="374994" y="111881"/>
                  </a:cubicBezTo>
                  <a:cubicBezTo>
                    <a:pt x="358119" y="114412"/>
                    <a:pt x="350526" y="110475"/>
                    <a:pt x="344057" y="93319"/>
                  </a:cubicBezTo>
                  <a:cubicBezTo>
                    <a:pt x="330838" y="58164"/>
                    <a:pt x="303558" y="35664"/>
                    <a:pt x="267278" y="25258"/>
                  </a:cubicBezTo>
                  <a:cubicBezTo>
                    <a:pt x="228748" y="14290"/>
                    <a:pt x="189655" y="9790"/>
                    <a:pt x="150000" y="18508"/>
                  </a:cubicBezTo>
                  <a:cubicBezTo>
                    <a:pt x="129188" y="23008"/>
                    <a:pt x="108094" y="26664"/>
                    <a:pt x="87845" y="32852"/>
                  </a:cubicBezTo>
                  <a:cubicBezTo>
                    <a:pt x="53533" y="44102"/>
                    <a:pt x="24003" y="62663"/>
                    <a:pt x="97" y="95850"/>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47" name="任意多边形: 形状 346"/>
            <p:cNvSpPr/>
            <p:nvPr/>
          </p:nvSpPr>
          <p:spPr>
            <a:xfrm>
              <a:off x="8323175" y="615171"/>
              <a:ext cx="221212" cy="103780"/>
            </a:xfrm>
            <a:custGeom>
              <a:avLst/>
              <a:gdLst>
                <a:gd name="connsiteX0" fmla="*/ 220212 w 221212"/>
                <a:gd name="connsiteY0" fmla="*/ 103781 h 103780"/>
                <a:gd name="connsiteX1" fmla="*/ 185057 w 221212"/>
                <a:gd name="connsiteY1" fmla="*/ 42751 h 103780"/>
                <a:gd name="connsiteX2" fmla="*/ 109122 w 221212"/>
                <a:gd name="connsiteY2" fmla="*/ 21095 h 103780"/>
                <a:gd name="connsiteX3" fmla="*/ 19405 w 221212"/>
                <a:gd name="connsiteY3" fmla="*/ 74250 h 103780"/>
                <a:gd name="connsiteX4" fmla="*/ 7031 w 221212"/>
                <a:gd name="connsiteY4" fmla="*/ 77906 h 103780"/>
                <a:gd name="connsiteX5" fmla="*/ 0 w 221212"/>
                <a:gd name="connsiteY5" fmla="*/ 63282 h 103780"/>
                <a:gd name="connsiteX6" fmla="*/ 8156 w 221212"/>
                <a:gd name="connsiteY6" fmla="*/ 51751 h 103780"/>
                <a:gd name="connsiteX7" fmla="*/ 110247 w 221212"/>
                <a:gd name="connsiteY7" fmla="*/ 5065 h 103780"/>
                <a:gd name="connsiteX8" fmla="*/ 220212 w 221212"/>
                <a:gd name="connsiteY8" fmla="*/ 103781 h 10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212" h="103780">
                  <a:moveTo>
                    <a:pt x="220212" y="103781"/>
                  </a:moveTo>
                  <a:cubicBezTo>
                    <a:pt x="208119" y="82125"/>
                    <a:pt x="198557" y="60751"/>
                    <a:pt x="185057" y="42751"/>
                  </a:cubicBezTo>
                  <a:cubicBezTo>
                    <a:pt x="166214" y="17158"/>
                    <a:pt x="138933" y="9002"/>
                    <a:pt x="109122" y="21095"/>
                  </a:cubicBezTo>
                  <a:cubicBezTo>
                    <a:pt x="76779" y="34033"/>
                    <a:pt x="41061" y="42189"/>
                    <a:pt x="19405" y="74250"/>
                  </a:cubicBezTo>
                  <a:cubicBezTo>
                    <a:pt x="17437" y="77063"/>
                    <a:pt x="8718" y="79594"/>
                    <a:pt x="7031" y="77906"/>
                  </a:cubicBezTo>
                  <a:cubicBezTo>
                    <a:pt x="3375" y="74532"/>
                    <a:pt x="0" y="68344"/>
                    <a:pt x="0" y="63282"/>
                  </a:cubicBezTo>
                  <a:cubicBezTo>
                    <a:pt x="0" y="59344"/>
                    <a:pt x="4500" y="53438"/>
                    <a:pt x="8156" y="51751"/>
                  </a:cubicBezTo>
                  <a:cubicBezTo>
                    <a:pt x="41905" y="35720"/>
                    <a:pt x="76216" y="20252"/>
                    <a:pt x="110247" y="5065"/>
                  </a:cubicBezTo>
                  <a:cubicBezTo>
                    <a:pt x="161433" y="-17435"/>
                    <a:pt x="230337" y="38533"/>
                    <a:pt x="220212" y="103781"/>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sp>
          <p:nvSpPr>
            <p:cNvPr id="348" name="任意多边形: 形状 347"/>
            <p:cNvSpPr/>
            <p:nvPr/>
          </p:nvSpPr>
          <p:spPr>
            <a:xfrm>
              <a:off x="8286737" y="1042474"/>
              <a:ext cx="695901" cy="368314"/>
            </a:xfrm>
            <a:custGeom>
              <a:avLst/>
              <a:gdLst>
                <a:gd name="connsiteX0" fmla="*/ 34722 w 695901"/>
                <a:gd name="connsiteY0" fmla="*/ 257162 h 368314"/>
                <a:gd name="connsiteX1" fmla="*/ 2941 w 695901"/>
                <a:gd name="connsiteY1" fmla="*/ 191914 h 368314"/>
                <a:gd name="connsiteX2" fmla="*/ 410 w 695901"/>
                <a:gd name="connsiteY2" fmla="*/ 168290 h 368314"/>
                <a:gd name="connsiteX3" fmla="*/ 10535 w 695901"/>
                <a:gd name="connsiteY3" fmla="*/ 159571 h 368314"/>
                <a:gd name="connsiteX4" fmla="*/ 17003 w 695901"/>
                <a:gd name="connsiteY4" fmla="*/ 168290 h 368314"/>
                <a:gd name="connsiteX5" fmla="*/ 270684 w 695901"/>
                <a:gd name="connsiteY5" fmla="*/ 344629 h 368314"/>
                <a:gd name="connsiteX6" fmla="*/ 382337 w 695901"/>
                <a:gd name="connsiteY6" fmla="*/ 306661 h 368314"/>
                <a:gd name="connsiteX7" fmla="*/ 430992 w 695901"/>
                <a:gd name="connsiteY7" fmla="*/ 255194 h 368314"/>
                <a:gd name="connsiteX8" fmla="*/ 432398 w 695901"/>
                <a:gd name="connsiteY8" fmla="*/ 226226 h 368314"/>
                <a:gd name="connsiteX9" fmla="*/ 439148 w 695901"/>
                <a:gd name="connsiteY9" fmla="*/ 211601 h 368314"/>
                <a:gd name="connsiteX10" fmla="*/ 449835 w 695901"/>
                <a:gd name="connsiteY10" fmla="*/ 211601 h 368314"/>
                <a:gd name="connsiteX11" fmla="*/ 452367 w 695901"/>
                <a:gd name="connsiteY11" fmla="*/ 227632 h 368314"/>
                <a:gd name="connsiteX12" fmla="*/ 447867 w 695901"/>
                <a:gd name="connsiteY12" fmla="*/ 245350 h 368314"/>
                <a:gd name="connsiteX13" fmla="*/ 471210 w 695901"/>
                <a:gd name="connsiteY13" fmla="*/ 290911 h 368314"/>
                <a:gd name="connsiteX14" fmla="*/ 576113 w 695901"/>
                <a:gd name="connsiteY14" fmla="*/ 223132 h 368314"/>
                <a:gd name="connsiteX15" fmla="*/ 571895 w 695901"/>
                <a:gd name="connsiteY15" fmla="*/ 202601 h 368314"/>
                <a:gd name="connsiteX16" fmla="*/ 589332 w 695901"/>
                <a:gd name="connsiteY16" fmla="*/ 182633 h 368314"/>
                <a:gd name="connsiteX17" fmla="*/ 657111 w 695901"/>
                <a:gd name="connsiteY17" fmla="*/ 171665 h 368314"/>
                <a:gd name="connsiteX18" fmla="*/ 673704 w 695901"/>
                <a:gd name="connsiteY18" fmla="*/ 120479 h 368314"/>
                <a:gd name="connsiteX19" fmla="*/ 667236 w 695901"/>
                <a:gd name="connsiteY19" fmla="*/ 101354 h 368314"/>
                <a:gd name="connsiteX20" fmla="*/ 629549 w 695901"/>
                <a:gd name="connsiteY20" fmla="*/ 26262 h 368314"/>
                <a:gd name="connsiteX21" fmla="*/ 613800 w 695901"/>
                <a:gd name="connsiteY21" fmla="*/ 5732 h 368314"/>
                <a:gd name="connsiteX22" fmla="*/ 641080 w 695901"/>
                <a:gd name="connsiteY22" fmla="*/ 13325 h 368314"/>
                <a:gd name="connsiteX23" fmla="*/ 695641 w 695901"/>
                <a:gd name="connsiteY23" fmla="*/ 146072 h 368314"/>
                <a:gd name="connsiteX24" fmla="*/ 673985 w 695901"/>
                <a:gd name="connsiteY24" fmla="*/ 179821 h 368314"/>
                <a:gd name="connsiteX25" fmla="*/ 611268 w 695901"/>
                <a:gd name="connsiteY25" fmla="*/ 200914 h 368314"/>
                <a:gd name="connsiteX26" fmla="*/ 587925 w 695901"/>
                <a:gd name="connsiteY26" fmla="*/ 222851 h 368314"/>
                <a:gd name="connsiteX27" fmla="*/ 586800 w 695901"/>
                <a:gd name="connsiteY27" fmla="*/ 228757 h 368314"/>
                <a:gd name="connsiteX28" fmla="*/ 443367 w 695901"/>
                <a:gd name="connsiteY28" fmla="*/ 295411 h 368314"/>
                <a:gd name="connsiteX29" fmla="*/ 411024 w 695901"/>
                <a:gd name="connsiteY29" fmla="*/ 299067 h 368314"/>
                <a:gd name="connsiteX30" fmla="*/ 220623 w 695901"/>
                <a:gd name="connsiteY30" fmla="*/ 360097 h 368314"/>
                <a:gd name="connsiteX31" fmla="*/ 190530 w 695901"/>
                <a:gd name="connsiteY31" fmla="*/ 356441 h 368314"/>
                <a:gd name="connsiteX32" fmla="*/ 111782 w 695901"/>
                <a:gd name="connsiteY32" fmla="*/ 364034 h 368314"/>
                <a:gd name="connsiteX33" fmla="*/ 82533 w 695901"/>
                <a:gd name="connsiteY33" fmla="*/ 366566 h 368314"/>
                <a:gd name="connsiteX34" fmla="*/ 31909 w 695901"/>
                <a:gd name="connsiteY34" fmla="*/ 346316 h 368314"/>
                <a:gd name="connsiteX35" fmla="*/ 12785 w 695901"/>
                <a:gd name="connsiteY35" fmla="*/ 267849 h 368314"/>
                <a:gd name="connsiteX36" fmla="*/ 35565 w 695901"/>
                <a:gd name="connsiteY36" fmla="*/ 256881 h 368314"/>
                <a:gd name="connsiteX37" fmla="*/ 25722 w 695901"/>
                <a:gd name="connsiteY37" fmla="*/ 300192 h 368314"/>
                <a:gd name="connsiteX38" fmla="*/ 107845 w 695901"/>
                <a:gd name="connsiteY38" fmla="*/ 345754 h 368314"/>
                <a:gd name="connsiteX39" fmla="*/ 120219 w 695901"/>
                <a:gd name="connsiteY39" fmla="*/ 336754 h 368314"/>
                <a:gd name="connsiteX40" fmla="*/ 34722 w 695901"/>
                <a:gd name="connsiteY40" fmla="*/ 257162 h 36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95901" h="368314">
                  <a:moveTo>
                    <a:pt x="34722" y="257162"/>
                  </a:moveTo>
                  <a:cubicBezTo>
                    <a:pt x="24035" y="235507"/>
                    <a:pt x="12785" y="214132"/>
                    <a:pt x="2941" y="191914"/>
                  </a:cubicBezTo>
                  <a:cubicBezTo>
                    <a:pt x="-152" y="184883"/>
                    <a:pt x="-434" y="175883"/>
                    <a:pt x="410" y="168290"/>
                  </a:cubicBezTo>
                  <a:cubicBezTo>
                    <a:pt x="691" y="165196"/>
                    <a:pt x="7160" y="162384"/>
                    <a:pt x="10535" y="159571"/>
                  </a:cubicBezTo>
                  <a:cubicBezTo>
                    <a:pt x="12785" y="162384"/>
                    <a:pt x="16441" y="165196"/>
                    <a:pt x="17003" y="168290"/>
                  </a:cubicBezTo>
                  <a:cubicBezTo>
                    <a:pt x="38940" y="282474"/>
                    <a:pt x="156781" y="364034"/>
                    <a:pt x="270684" y="344629"/>
                  </a:cubicBezTo>
                  <a:cubicBezTo>
                    <a:pt x="310058" y="337879"/>
                    <a:pt x="347463" y="327473"/>
                    <a:pt x="382337" y="306661"/>
                  </a:cubicBezTo>
                  <a:cubicBezTo>
                    <a:pt x="403712" y="293724"/>
                    <a:pt x="417493" y="274318"/>
                    <a:pt x="430992" y="255194"/>
                  </a:cubicBezTo>
                  <a:cubicBezTo>
                    <a:pt x="435773" y="248725"/>
                    <a:pt x="431273" y="236069"/>
                    <a:pt x="432398" y="226226"/>
                  </a:cubicBezTo>
                  <a:cubicBezTo>
                    <a:pt x="432961" y="220882"/>
                    <a:pt x="435773" y="215257"/>
                    <a:pt x="439148" y="211601"/>
                  </a:cubicBezTo>
                  <a:cubicBezTo>
                    <a:pt x="440836" y="209632"/>
                    <a:pt x="449273" y="210195"/>
                    <a:pt x="449835" y="211601"/>
                  </a:cubicBezTo>
                  <a:cubicBezTo>
                    <a:pt x="451804" y="216382"/>
                    <a:pt x="452929" y="222288"/>
                    <a:pt x="452367" y="227632"/>
                  </a:cubicBezTo>
                  <a:cubicBezTo>
                    <a:pt x="451804" y="233538"/>
                    <a:pt x="449554" y="239444"/>
                    <a:pt x="447867" y="245350"/>
                  </a:cubicBezTo>
                  <a:cubicBezTo>
                    <a:pt x="440554" y="273193"/>
                    <a:pt x="444210" y="280506"/>
                    <a:pt x="471210" y="290911"/>
                  </a:cubicBezTo>
                  <a:cubicBezTo>
                    <a:pt x="515646" y="308067"/>
                    <a:pt x="574145" y="270381"/>
                    <a:pt x="576113" y="223132"/>
                  </a:cubicBezTo>
                  <a:cubicBezTo>
                    <a:pt x="576394" y="216382"/>
                    <a:pt x="574145" y="209070"/>
                    <a:pt x="571895" y="202601"/>
                  </a:cubicBezTo>
                  <a:cubicBezTo>
                    <a:pt x="564301" y="181227"/>
                    <a:pt x="565707" y="178977"/>
                    <a:pt x="589332" y="182633"/>
                  </a:cubicBezTo>
                  <a:cubicBezTo>
                    <a:pt x="613237" y="186289"/>
                    <a:pt x="636018" y="184039"/>
                    <a:pt x="657111" y="171665"/>
                  </a:cubicBezTo>
                  <a:cubicBezTo>
                    <a:pt x="679048" y="159009"/>
                    <a:pt x="683829" y="143822"/>
                    <a:pt x="673704" y="120479"/>
                  </a:cubicBezTo>
                  <a:cubicBezTo>
                    <a:pt x="670892" y="114291"/>
                    <a:pt x="666392" y="107260"/>
                    <a:pt x="667236" y="101354"/>
                  </a:cubicBezTo>
                  <a:cubicBezTo>
                    <a:pt x="671736" y="67605"/>
                    <a:pt x="654017" y="45668"/>
                    <a:pt x="629549" y="26262"/>
                  </a:cubicBezTo>
                  <a:cubicBezTo>
                    <a:pt x="622518" y="20637"/>
                    <a:pt x="605081" y="17825"/>
                    <a:pt x="613800" y="5732"/>
                  </a:cubicBezTo>
                  <a:cubicBezTo>
                    <a:pt x="623643" y="-8330"/>
                    <a:pt x="634049" y="7138"/>
                    <a:pt x="641080" y="13325"/>
                  </a:cubicBezTo>
                  <a:cubicBezTo>
                    <a:pt x="682423" y="47637"/>
                    <a:pt x="698172" y="93479"/>
                    <a:pt x="695641" y="146072"/>
                  </a:cubicBezTo>
                  <a:cubicBezTo>
                    <a:pt x="694797" y="160978"/>
                    <a:pt x="689173" y="174196"/>
                    <a:pt x="673985" y="179821"/>
                  </a:cubicBezTo>
                  <a:cubicBezTo>
                    <a:pt x="653174" y="187414"/>
                    <a:pt x="632643" y="196977"/>
                    <a:pt x="611268" y="200914"/>
                  </a:cubicBezTo>
                  <a:cubicBezTo>
                    <a:pt x="596644" y="203726"/>
                    <a:pt x="589613" y="208789"/>
                    <a:pt x="587925" y="222851"/>
                  </a:cubicBezTo>
                  <a:cubicBezTo>
                    <a:pt x="587644" y="224819"/>
                    <a:pt x="587082" y="226788"/>
                    <a:pt x="586800" y="228757"/>
                  </a:cubicBezTo>
                  <a:cubicBezTo>
                    <a:pt x="573020" y="298786"/>
                    <a:pt x="506084" y="330285"/>
                    <a:pt x="443367" y="295411"/>
                  </a:cubicBezTo>
                  <a:cubicBezTo>
                    <a:pt x="429867" y="287818"/>
                    <a:pt x="421430" y="290630"/>
                    <a:pt x="411024" y="299067"/>
                  </a:cubicBezTo>
                  <a:cubicBezTo>
                    <a:pt x="355057" y="342660"/>
                    <a:pt x="291496" y="362910"/>
                    <a:pt x="220623" y="360097"/>
                  </a:cubicBezTo>
                  <a:cubicBezTo>
                    <a:pt x="210498" y="359816"/>
                    <a:pt x="200373" y="358410"/>
                    <a:pt x="190530" y="356441"/>
                  </a:cubicBezTo>
                  <a:cubicBezTo>
                    <a:pt x="163531" y="351097"/>
                    <a:pt x="136813" y="339004"/>
                    <a:pt x="111782" y="364034"/>
                  </a:cubicBezTo>
                  <a:cubicBezTo>
                    <a:pt x="106439" y="369378"/>
                    <a:pt x="91814" y="369097"/>
                    <a:pt x="82533" y="366566"/>
                  </a:cubicBezTo>
                  <a:cubicBezTo>
                    <a:pt x="65096" y="361785"/>
                    <a:pt x="47659" y="355316"/>
                    <a:pt x="31909" y="346316"/>
                  </a:cubicBezTo>
                  <a:cubicBezTo>
                    <a:pt x="6879" y="331973"/>
                    <a:pt x="-715" y="295974"/>
                    <a:pt x="12785" y="267849"/>
                  </a:cubicBezTo>
                  <a:cubicBezTo>
                    <a:pt x="17566" y="258006"/>
                    <a:pt x="25722" y="255756"/>
                    <a:pt x="35565" y="256881"/>
                  </a:cubicBezTo>
                  <a:cubicBezTo>
                    <a:pt x="31909" y="271224"/>
                    <a:pt x="24597" y="286130"/>
                    <a:pt x="25722" y="300192"/>
                  </a:cubicBezTo>
                  <a:cubicBezTo>
                    <a:pt x="28534" y="333098"/>
                    <a:pt x="74377" y="357285"/>
                    <a:pt x="107845" y="345754"/>
                  </a:cubicBezTo>
                  <a:cubicBezTo>
                    <a:pt x="112907" y="344066"/>
                    <a:pt x="116844" y="339285"/>
                    <a:pt x="120219" y="336754"/>
                  </a:cubicBezTo>
                  <a:cubicBezTo>
                    <a:pt x="90689" y="309192"/>
                    <a:pt x="62565" y="283037"/>
                    <a:pt x="34722" y="257162"/>
                  </a:cubicBezTo>
                  <a:close/>
                </a:path>
              </a:pathLst>
            </a:custGeom>
            <a:solidFill>
              <a:srgbClr val="000000"/>
            </a:solidFill>
            <a:ln w="28105" cap="flat">
              <a:noFill/>
              <a:prstDash val="solid"/>
              <a:miter/>
            </a:ln>
          </p:spPr>
          <p:txBody>
            <a:bodyPr rtlCol="0" anchor="ctr"/>
            <a:lstStyle/>
            <a:p>
              <a:endParaRPr lang="zh-CN" altLang="en-US">
                <a:cs typeface="汉仪君黑-55W" panose="00020600040101010101" charset="-122"/>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7" name="组合 6"/>
          <p:cNvGrpSpPr/>
          <p:nvPr userDrawn="1"/>
        </p:nvGrpSpPr>
        <p:grpSpPr>
          <a:xfrm>
            <a:off x="78955" y="3734"/>
            <a:ext cx="12034090" cy="6850532"/>
            <a:chOff x="78955" y="3734"/>
            <a:chExt cx="12034090" cy="6850532"/>
          </a:xfrm>
        </p:grpSpPr>
        <p:grpSp>
          <p:nvGrpSpPr>
            <p:cNvPr id="271" name="组合 270"/>
            <p:cNvGrpSpPr/>
            <p:nvPr/>
          </p:nvGrpSpPr>
          <p:grpSpPr>
            <a:xfrm>
              <a:off x="78955" y="3734"/>
              <a:ext cx="12034090" cy="6850532"/>
              <a:chOff x="796556" y="211280"/>
              <a:chExt cx="10580216" cy="6343928"/>
            </a:xfrm>
            <a:solidFill>
              <a:schemeClr val="accent4"/>
            </a:solidFill>
          </p:grpSpPr>
          <p:sp>
            <p:nvSpPr>
              <p:cNvPr id="273" name="任意多边形: 形状 272"/>
              <p:cNvSpPr/>
              <p:nvPr/>
            </p:nvSpPr>
            <p:spPr>
              <a:xfrm>
                <a:off x="980837" y="371772"/>
                <a:ext cx="21807" cy="138886"/>
              </a:xfrm>
              <a:custGeom>
                <a:avLst/>
                <a:gdLst>
                  <a:gd name="connsiteX0" fmla="*/ 10353 w 21807"/>
                  <a:gd name="connsiteY0" fmla="*/ 5478 h 138886"/>
                  <a:gd name="connsiteX1" fmla="*/ 24 w 21807"/>
                  <a:gd name="connsiteY1" fmla="*/ 133409 h 138886"/>
                  <a:gd name="connsiteX2" fmla="*/ 11454 w 21807"/>
                  <a:gd name="connsiteY2" fmla="*/ 133409 h 138886"/>
                  <a:gd name="connsiteX3" fmla="*/ 21783 w 21807"/>
                  <a:gd name="connsiteY3" fmla="*/ 5478 h 138886"/>
                  <a:gd name="connsiteX4" fmla="*/ 10353 w 21807"/>
                  <a:gd name="connsiteY4" fmla="*/ 5478 h 138886"/>
                  <a:gd name="connsiteX5" fmla="*/ 10353 w 21807"/>
                  <a:gd name="connsiteY5" fmla="*/ 5478 h 13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07" h="138886">
                    <a:moveTo>
                      <a:pt x="10353" y="5478"/>
                    </a:moveTo>
                    <a:cubicBezTo>
                      <a:pt x="6931" y="48142"/>
                      <a:pt x="3447" y="90745"/>
                      <a:pt x="24" y="133409"/>
                    </a:cubicBezTo>
                    <a:cubicBezTo>
                      <a:pt x="-588" y="140743"/>
                      <a:pt x="10842" y="140682"/>
                      <a:pt x="11454" y="133409"/>
                    </a:cubicBezTo>
                    <a:cubicBezTo>
                      <a:pt x="14877" y="90745"/>
                      <a:pt x="18361" y="48142"/>
                      <a:pt x="21783" y="5478"/>
                    </a:cubicBezTo>
                    <a:cubicBezTo>
                      <a:pt x="22395" y="-1857"/>
                      <a:pt x="10965" y="-1795"/>
                      <a:pt x="10353" y="5478"/>
                    </a:cubicBezTo>
                    <a:lnTo>
                      <a:pt x="10353"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74" name="任意多边形: 形状 273"/>
              <p:cNvSpPr/>
              <p:nvPr/>
            </p:nvSpPr>
            <p:spPr>
              <a:xfrm>
                <a:off x="843945" y="1194625"/>
                <a:ext cx="11430" cy="111656"/>
              </a:xfrm>
              <a:custGeom>
                <a:avLst/>
                <a:gdLst>
                  <a:gd name="connsiteX0" fmla="*/ 0 w 11430"/>
                  <a:gd name="connsiteY0" fmla="*/ 5524 h 111656"/>
                  <a:gd name="connsiteX1" fmla="*/ 0 w 11430"/>
                  <a:gd name="connsiteY1" fmla="*/ 106132 h 111656"/>
                  <a:gd name="connsiteX2" fmla="*/ 11430 w 11430"/>
                  <a:gd name="connsiteY2" fmla="*/ 106132 h 111656"/>
                  <a:gd name="connsiteX3" fmla="*/ 11430 w 11430"/>
                  <a:gd name="connsiteY3" fmla="*/ 5524 h 111656"/>
                  <a:gd name="connsiteX4" fmla="*/ 0 w 11430"/>
                  <a:gd name="connsiteY4" fmla="*/ 5524 h 111656"/>
                  <a:gd name="connsiteX5" fmla="*/ 0 w 11430"/>
                  <a:gd name="connsiteY5" fmla="*/ 5524 h 11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11656">
                    <a:moveTo>
                      <a:pt x="0" y="5524"/>
                    </a:moveTo>
                    <a:cubicBezTo>
                      <a:pt x="0" y="39081"/>
                      <a:pt x="0" y="72576"/>
                      <a:pt x="0" y="106132"/>
                    </a:cubicBezTo>
                    <a:cubicBezTo>
                      <a:pt x="0" y="113467"/>
                      <a:pt x="11430" y="113528"/>
                      <a:pt x="11430" y="106132"/>
                    </a:cubicBezTo>
                    <a:cubicBezTo>
                      <a:pt x="11430" y="72576"/>
                      <a:pt x="11430" y="39081"/>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75" name="任意多边形: 形状 274"/>
              <p:cNvSpPr/>
              <p:nvPr/>
            </p:nvSpPr>
            <p:spPr>
              <a:xfrm>
                <a:off x="2543878" y="1441608"/>
                <a:ext cx="20759" cy="129840"/>
              </a:xfrm>
              <a:custGeom>
                <a:avLst/>
                <a:gdLst>
                  <a:gd name="connsiteX0" fmla="*/ 19 w 20759"/>
                  <a:gd name="connsiteY0" fmla="*/ 5478 h 129840"/>
                  <a:gd name="connsiteX1" fmla="*/ 9310 w 20759"/>
                  <a:gd name="connsiteY1" fmla="*/ 124362 h 129840"/>
                  <a:gd name="connsiteX2" fmla="*/ 20740 w 20759"/>
                  <a:gd name="connsiteY2" fmla="*/ 124362 h 129840"/>
                  <a:gd name="connsiteX3" fmla="*/ 11449 w 20759"/>
                  <a:gd name="connsiteY3" fmla="*/ 5478 h 129840"/>
                  <a:gd name="connsiteX4" fmla="*/ 19 w 20759"/>
                  <a:gd name="connsiteY4" fmla="*/ 5478 h 129840"/>
                  <a:gd name="connsiteX5" fmla="*/ 19 w 20759"/>
                  <a:gd name="connsiteY5" fmla="*/ 5478 h 1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9" h="129840">
                    <a:moveTo>
                      <a:pt x="19" y="5478"/>
                    </a:moveTo>
                    <a:cubicBezTo>
                      <a:pt x="3137" y="45086"/>
                      <a:pt x="6193" y="84694"/>
                      <a:pt x="9310" y="124362"/>
                    </a:cubicBezTo>
                    <a:cubicBezTo>
                      <a:pt x="9860" y="131636"/>
                      <a:pt x="21290" y="131697"/>
                      <a:pt x="20740" y="124362"/>
                    </a:cubicBezTo>
                    <a:cubicBezTo>
                      <a:pt x="17623" y="84755"/>
                      <a:pt x="14567" y="45147"/>
                      <a:pt x="11449" y="5478"/>
                    </a:cubicBezTo>
                    <a:cubicBezTo>
                      <a:pt x="10899" y="-1795"/>
                      <a:pt x="-531" y="-1857"/>
                      <a:pt x="19" y="5478"/>
                    </a:cubicBezTo>
                    <a:lnTo>
                      <a:pt x="19"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76" name="任意多边形: 形状 275"/>
              <p:cNvSpPr/>
              <p:nvPr/>
            </p:nvSpPr>
            <p:spPr>
              <a:xfrm>
                <a:off x="796556" y="2282882"/>
                <a:ext cx="21042" cy="130109"/>
              </a:xfrm>
              <a:custGeom>
                <a:avLst/>
                <a:gdLst>
                  <a:gd name="connsiteX0" fmla="*/ 2097 w 21042"/>
                  <a:gd name="connsiteY0" fmla="*/ 5440 h 130109"/>
                  <a:gd name="connsiteX1" fmla="*/ 9860 w 21042"/>
                  <a:gd name="connsiteY1" fmla="*/ 126036 h 130109"/>
                  <a:gd name="connsiteX2" fmla="*/ 20862 w 21042"/>
                  <a:gd name="connsiteY2" fmla="*/ 122979 h 130109"/>
                  <a:gd name="connsiteX3" fmla="*/ 13527 w 21042"/>
                  <a:gd name="connsiteY3" fmla="*/ 5379 h 130109"/>
                  <a:gd name="connsiteX4" fmla="*/ 2097 w 21042"/>
                  <a:gd name="connsiteY4" fmla="*/ 5440 h 130109"/>
                  <a:gd name="connsiteX5" fmla="*/ 2097 w 21042"/>
                  <a:gd name="connsiteY5" fmla="*/ 5440 h 13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2" h="130109">
                    <a:moveTo>
                      <a:pt x="2097" y="5440"/>
                    </a:moveTo>
                    <a:cubicBezTo>
                      <a:pt x="-2365" y="45903"/>
                      <a:pt x="325" y="86489"/>
                      <a:pt x="9860" y="126036"/>
                    </a:cubicBezTo>
                    <a:cubicBezTo>
                      <a:pt x="11571" y="133187"/>
                      <a:pt x="22574" y="130131"/>
                      <a:pt x="20862" y="122979"/>
                    </a:cubicBezTo>
                    <a:cubicBezTo>
                      <a:pt x="11571" y="84350"/>
                      <a:pt x="9188" y="44864"/>
                      <a:pt x="13527" y="5379"/>
                    </a:cubicBezTo>
                    <a:cubicBezTo>
                      <a:pt x="14322" y="-1834"/>
                      <a:pt x="2892" y="-1772"/>
                      <a:pt x="2097" y="5440"/>
                    </a:cubicBezTo>
                    <a:lnTo>
                      <a:pt x="2097" y="5440"/>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77" name="任意多边形: 形状 276"/>
              <p:cNvSpPr/>
              <p:nvPr/>
            </p:nvSpPr>
            <p:spPr>
              <a:xfrm>
                <a:off x="2515481" y="3168725"/>
                <a:ext cx="21889" cy="131107"/>
              </a:xfrm>
              <a:custGeom>
                <a:avLst/>
                <a:gdLst>
                  <a:gd name="connsiteX0" fmla="*/ 7696 w 21889"/>
                  <a:gd name="connsiteY0" fmla="*/ 4047 h 131107"/>
                  <a:gd name="connsiteX1" fmla="*/ 10569 w 21889"/>
                  <a:gd name="connsiteY1" fmla="*/ 127149 h 131107"/>
                  <a:gd name="connsiteX2" fmla="*/ 21571 w 21889"/>
                  <a:gd name="connsiteY2" fmla="*/ 124092 h 131107"/>
                  <a:gd name="connsiteX3" fmla="*/ 18698 w 21889"/>
                  <a:gd name="connsiteY3" fmla="*/ 7103 h 131107"/>
                  <a:gd name="connsiteX4" fmla="*/ 7696 w 21889"/>
                  <a:gd name="connsiteY4" fmla="*/ 4047 h 131107"/>
                  <a:gd name="connsiteX5" fmla="*/ 7696 w 21889"/>
                  <a:gd name="connsiteY5" fmla="*/ 4047 h 1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89" h="131107">
                    <a:moveTo>
                      <a:pt x="7696" y="4047"/>
                    </a:moveTo>
                    <a:cubicBezTo>
                      <a:pt x="-3428" y="44632"/>
                      <a:pt x="-2512" y="87113"/>
                      <a:pt x="10569" y="127149"/>
                    </a:cubicBezTo>
                    <a:cubicBezTo>
                      <a:pt x="12830" y="134117"/>
                      <a:pt x="23894" y="131122"/>
                      <a:pt x="21571" y="124092"/>
                    </a:cubicBezTo>
                    <a:cubicBezTo>
                      <a:pt x="9102" y="85952"/>
                      <a:pt x="8124" y="45794"/>
                      <a:pt x="18698" y="7103"/>
                    </a:cubicBezTo>
                    <a:cubicBezTo>
                      <a:pt x="20715" y="-48"/>
                      <a:pt x="9652" y="-3043"/>
                      <a:pt x="7696" y="4047"/>
                    </a:cubicBezTo>
                    <a:lnTo>
                      <a:pt x="7696" y="40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78" name="任意多边形: 形状 277"/>
              <p:cNvSpPr/>
              <p:nvPr/>
            </p:nvSpPr>
            <p:spPr>
              <a:xfrm>
                <a:off x="898772" y="3498924"/>
                <a:ext cx="11430" cy="157353"/>
              </a:xfrm>
              <a:custGeom>
                <a:avLst/>
                <a:gdLst>
                  <a:gd name="connsiteX0" fmla="*/ 0 w 11430"/>
                  <a:gd name="connsiteY0" fmla="*/ 5501 h 157353"/>
                  <a:gd name="connsiteX1" fmla="*/ 0 w 11430"/>
                  <a:gd name="connsiteY1" fmla="*/ 151830 h 157353"/>
                  <a:gd name="connsiteX2" fmla="*/ 11430 w 11430"/>
                  <a:gd name="connsiteY2" fmla="*/ 151830 h 157353"/>
                  <a:gd name="connsiteX3" fmla="*/ 11430 w 11430"/>
                  <a:gd name="connsiteY3" fmla="*/ 5501 h 157353"/>
                  <a:gd name="connsiteX4" fmla="*/ 0 w 11430"/>
                  <a:gd name="connsiteY4" fmla="*/ 5501 h 157353"/>
                  <a:gd name="connsiteX5" fmla="*/ 0 w 11430"/>
                  <a:gd name="connsiteY5" fmla="*/ 5501 h 1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57353">
                    <a:moveTo>
                      <a:pt x="0" y="5501"/>
                    </a:moveTo>
                    <a:cubicBezTo>
                      <a:pt x="0" y="54277"/>
                      <a:pt x="0" y="103053"/>
                      <a:pt x="0" y="151830"/>
                    </a:cubicBezTo>
                    <a:cubicBezTo>
                      <a:pt x="0" y="159164"/>
                      <a:pt x="11430" y="159225"/>
                      <a:pt x="11430" y="151830"/>
                    </a:cubicBezTo>
                    <a:cubicBezTo>
                      <a:pt x="11430" y="103053"/>
                      <a:pt x="11430" y="54277"/>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79" name="任意多边形: 形状 278"/>
              <p:cNvSpPr/>
              <p:nvPr/>
            </p:nvSpPr>
            <p:spPr>
              <a:xfrm>
                <a:off x="3000401" y="4293501"/>
                <a:ext cx="18189" cy="112419"/>
              </a:xfrm>
              <a:custGeom>
                <a:avLst/>
                <a:gdLst>
                  <a:gd name="connsiteX0" fmla="*/ 6992 w 18189"/>
                  <a:gd name="connsiteY0" fmla="*/ 4117 h 112419"/>
                  <a:gd name="connsiteX1" fmla="*/ 2225 w 18189"/>
                  <a:gd name="connsiteY1" fmla="*/ 106987 h 112419"/>
                  <a:gd name="connsiteX2" fmla="*/ 13655 w 18189"/>
                  <a:gd name="connsiteY2" fmla="*/ 106987 h 112419"/>
                  <a:gd name="connsiteX3" fmla="*/ 18055 w 18189"/>
                  <a:gd name="connsiteY3" fmla="*/ 7173 h 112419"/>
                  <a:gd name="connsiteX4" fmla="*/ 6992 w 18189"/>
                  <a:gd name="connsiteY4" fmla="*/ 4117 h 112419"/>
                  <a:gd name="connsiteX5" fmla="*/ 6992 w 18189"/>
                  <a:gd name="connsiteY5" fmla="*/ 4117 h 11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89" h="112419">
                    <a:moveTo>
                      <a:pt x="6992" y="4117"/>
                    </a:moveTo>
                    <a:cubicBezTo>
                      <a:pt x="-220" y="38040"/>
                      <a:pt x="-1932" y="72514"/>
                      <a:pt x="2225" y="106987"/>
                    </a:cubicBezTo>
                    <a:cubicBezTo>
                      <a:pt x="3080" y="114200"/>
                      <a:pt x="14510" y="114261"/>
                      <a:pt x="13655" y="106987"/>
                    </a:cubicBezTo>
                    <a:cubicBezTo>
                      <a:pt x="9620" y="73553"/>
                      <a:pt x="11026" y="40119"/>
                      <a:pt x="18055" y="7173"/>
                    </a:cubicBezTo>
                    <a:cubicBezTo>
                      <a:pt x="19522" y="-39"/>
                      <a:pt x="8520" y="-3095"/>
                      <a:pt x="6992" y="4117"/>
                    </a:cubicBezTo>
                    <a:lnTo>
                      <a:pt x="6992" y="411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0" name="任意多边形: 形状 279"/>
              <p:cNvSpPr/>
              <p:nvPr/>
            </p:nvSpPr>
            <p:spPr>
              <a:xfrm>
                <a:off x="2296241" y="5299324"/>
                <a:ext cx="18285" cy="112375"/>
              </a:xfrm>
              <a:custGeom>
                <a:avLst/>
                <a:gdLst>
                  <a:gd name="connsiteX0" fmla="*/ 7077 w 18285"/>
                  <a:gd name="connsiteY0" fmla="*/ 4073 h 112375"/>
                  <a:gd name="connsiteX1" fmla="*/ 2309 w 18285"/>
                  <a:gd name="connsiteY1" fmla="*/ 106943 h 112375"/>
                  <a:gd name="connsiteX2" fmla="*/ 13739 w 18285"/>
                  <a:gd name="connsiteY2" fmla="*/ 106943 h 112375"/>
                  <a:gd name="connsiteX3" fmla="*/ 18140 w 18285"/>
                  <a:gd name="connsiteY3" fmla="*/ 7129 h 112375"/>
                  <a:gd name="connsiteX4" fmla="*/ 7077 w 18285"/>
                  <a:gd name="connsiteY4" fmla="*/ 4073 h 112375"/>
                  <a:gd name="connsiteX5" fmla="*/ 7077 w 18285"/>
                  <a:gd name="connsiteY5" fmla="*/ 4073 h 11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5" h="112375">
                    <a:moveTo>
                      <a:pt x="7077" y="4073"/>
                    </a:moveTo>
                    <a:cubicBezTo>
                      <a:pt x="-258" y="37997"/>
                      <a:pt x="-1970" y="72470"/>
                      <a:pt x="2309" y="106943"/>
                    </a:cubicBezTo>
                    <a:cubicBezTo>
                      <a:pt x="3226" y="114156"/>
                      <a:pt x="14656" y="114217"/>
                      <a:pt x="13739" y="106943"/>
                    </a:cubicBezTo>
                    <a:cubicBezTo>
                      <a:pt x="9583" y="73509"/>
                      <a:pt x="10989" y="40075"/>
                      <a:pt x="18140" y="7129"/>
                    </a:cubicBezTo>
                    <a:cubicBezTo>
                      <a:pt x="19668" y="-22"/>
                      <a:pt x="8666" y="-3078"/>
                      <a:pt x="7077" y="4073"/>
                    </a:cubicBezTo>
                    <a:lnTo>
                      <a:pt x="7077" y="407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1" name="任意多边形: 形状 280"/>
              <p:cNvSpPr/>
              <p:nvPr/>
            </p:nvSpPr>
            <p:spPr>
              <a:xfrm>
                <a:off x="1016266" y="5079944"/>
                <a:ext cx="17499" cy="130706"/>
              </a:xfrm>
              <a:custGeom>
                <a:avLst/>
                <a:gdLst>
                  <a:gd name="connsiteX0" fmla="*/ 6403 w 17499"/>
                  <a:gd name="connsiteY0" fmla="*/ 4144 h 130706"/>
                  <a:gd name="connsiteX1" fmla="*/ 2185 w 17499"/>
                  <a:gd name="connsiteY1" fmla="*/ 125228 h 130706"/>
                  <a:gd name="connsiteX2" fmla="*/ 13615 w 17499"/>
                  <a:gd name="connsiteY2" fmla="*/ 125228 h 130706"/>
                  <a:gd name="connsiteX3" fmla="*/ 17405 w 17499"/>
                  <a:gd name="connsiteY3" fmla="*/ 7200 h 130706"/>
                  <a:gd name="connsiteX4" fmla="*/ 6403 w 17499"/>
                  <a:gd name="connsiteY4" fmla="*/ 4144 h 130706"/>
                  <a:gd name="connsiteX5" fmla="*/ 6403 w 17499"/>
                  <a:gd name="connsiteY5" fmla="*/ 4144 h 13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9" h="130706">
                    <a:moveTo>
                      <a:pt x="6403" y="4144"/>
                    </a:moveTo>
                    <a:cubicBezTo>
                      <a:pt x="-321" y="44241"/>
                      <a:pt x="-1788" y="84704"/>
                      <a:pt x="2185" y="125228"/>
                    </a:cubicBezTo>
                    <a:cubicBezTo>
                      <a:pt x="2919" y="132502"/>
                      <a:pt x="14349" y="132563"/>
                      <a:pt x="13615" y="125228"/>
                    </a:cubicBezTo>
                    <a:cubicBezTo>
                      <a:pt x="9703" y="85804"/>
                      <a:pt x="10865" y="46257"/>
                      <a:pt x="17405" y="7200"/>
                    </a:cubicBezTo>
                    <a:cubicBezTo>
                      <a:pt x="18627" y="-13"/>
                      <a:pt x="7625" y="-3130"/>
                      <a:pt x="6403" y="4144"/>
                    </a:cubicBezTo>
                    <a:lnTo>
                      <a:pt x="6403" y="414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2" name="任意多边形: 形状 281"/>
              <p:cNvSpPr/>
              <p:nvPr/>
            </p:nvSpPr>
            <p:spPr>
              <a:xfrm>
                <a:off x="897128" y="6150829"/>
                <a:ext cx="18486" cy="148833"/>
              </a:xfrm>
              <a:custGeom>
                <a:avLst/>
                <a:gdLst>
                  <a:gd name="connsiteX0" fmla="*/ 2561 w 18486"/>
                  <a:gd name="connsiteY0" fmla="*/ 5478 h 148833"/>
                  <a:gd name="connsiteX1" fmla="*/ 7390 w 18486"/>
                  <a:gd name="connsiteY1" fmla="*/ 144716 h 148833"/>
                  <a:gd name="connsiteX2" fmla="*/ 18392 w 18486"/>
                  <a:gd name="connsiteY2" fmla="*/ 141660 h 148833"/>
                  <a:gd name="connsiteX3" fmla="*/ 13991 w 18486"/>
                  <a:gd name="connsiteY3" fmla="*/ 5478 h 148833"/>
                  <a:gd name="connsiteX4" fmla="*/ 2561 w 18486"/>
                  <a:gd name="connsiteY4" fmla="*/ 5478 h 148833"/>
                  <a:gd name="connsiteX5" fmla="*/ 2561 w 18486"/>
                  <a:gd name="connsiteY5" fmla="*/ 5478 h 14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86" h="148833">
                    <a:moveTo>
                      <a:pt x="2561" y="5478"/>
                    </a:moveTo>
                    <a:cubicBezTo>
                      <a:pt x="-2084" y="51993"/>
                      <a:pt x="-373" y="98568"/>
                      <a:pt x="7390" y="144716"/>
                    </a:cubicBezTo>
                    <a:cubicBezTo>
                      <a:pt x="8612" y="151929"/>
                      <a:pt x="19614" y="148873"/>
                      <a:pt x="18392" y="141660"/>
                    </a:cubicBezTo>
                    <a:cubicBezTo>
                      <a:pt x="10813" y="96612"/>
                      <a:pt x="9468" y="50954"/>
                      <a:pt x="13991" y="5478"/>
                    </a:cubicBezTo>
                    <a:cubicBezTo>
                      <a:pt x="14725" y="-1857"/>
                      <a:pt x="3295" y="-1795"/>
                      <a:pt x="2561" y="5478"/>
                    </a:cubicBezTo>
                    <a:lnTo>
                      <a:pt x="2561"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3" name="任意多边形: 形状 282"/>
              <p:cNvSpPr/>
              <p:nvPr/>
            </p:nvSpPr>
            <p:spPr>
              <a:xfrm>
                <a:off x="2552231" y="6434302"/>
                <a:ext cx="21285" cy="120906"/>
              </a:xfrm>
              <a:custGeom>
                <a:avLst/>
                <a:gdLst>
                  <a:gd name="connsiteX0" fmla="*/ 2119 w 21285"/>
                  <a:gd name="connsiteY0" fmla="*/ 5432 h 120906"/>
                  <a:gd name="connsiteX1" fmla="*/ 10065 w 21285"/>
                  <a:gd name="connsiteY1" fmla="*/ 116860 h 120906"/>
                  <a:gd name="connsiteX2" fmla="*/ 21067 w 21285"/>
                  <a:gd name="connsiteY2" fmla="*/ 113804 h 120906"/>
                  <a:gd name="connsiteX3" fmla="*/ 13488 w 21285"/>
                  <a:gd name="connsiteY3" fmla="*/ 5432 h 120906"/>
                  <a:gd name="connsiteX4" fmla="*/ 2119 w 21285"/>
                  <a:gd name="connsiteY4" fmla="*/ 5432 h 120906"/>
                  <a:gd name="connsiteX5" fmla="*/ 2119 w 21285"/>
                  <a:gd name="connsiteY5" fmla="*/ 5432 h 12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 h="120906">
                    <a:moveTo>
                      <a:pt x="2119" y="5432"/>
                    </a:moveTo>
                    <a:cubicBezTo>
                      <a:pt x="-2404" y="42900"/>
                      <a:pt x="346" y="80430"/>
                      <a:pt x="10065" y="116860"/>
                    </a:cubicBezTo>
                    <a:cubicBezTo>
                      <a:pt x="11960" y="123950"/>
                      <a:pt x="22962" y="120955"/>
                      <a:pt x="21067" y="113804"/>
                    </a:cubicBezTo>
                    <a:cubicBezTo>
                      <a:pt x="11593" y="78291"/>
                      <a:pt x="9087" y="41862"/>
                      <a:pt x="13488" y="5432"/>
                    </a:cubicBezTo>
                    <a:cubicBezTo>
                      <a:pt x="14404" y="-1841"/>
                      <a:pt x="2974" y="-1780"/>
                      <a:pt x="2119" y="5432"/>
                    </a:cubicBezTo>
                    <a:lnTo>
                      <a:pt x="2119"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4" name="任意多边形: 形状 283"/>
              <p:cNvSpPr/>
              <p:nvPr/>
            </p:nvSpPr>
            <p:spPr>
              <a:xfrm>
                <a:off x="4063024" y="4394843"/>
                <a:ext cx="30497" cy="129991"/>
              </a:xfrm>
              <a:custGeom>
                <a:avLst/>
                <a:gdLst>
                  <a:gd name="connsiteX0" fmla="*/ 86 w 30497"/>
                  <a:gd name="connsiteY0" fmla="*/ 7173 h 129991"/>
                  <a:gd name="connsiteX1" fmla="*/ 19401 w 30497"/>
                  <a:gd name="connsiteY1" fmla="*/ 125874 h 129991"/>
                  <a:gd name="connsiteX2" fmla="*/ 30403 w 30497"/>
                  <a:gd name="connsiteY2" fmla="*/ 122818 h 129991"/>
                  <a:gd name="connsiteX3" fmla="*/ 11088 w 30497"/>
                  <a:gd name="connsiteY3" fmla="*/ 4117 h 129991"/>
                  <a:gd name="connsiteX4" fmla="*/ 86 w 30497"/>
                  <a:gd name="connsiteY4" fmla="*/ 7173 h 129991"/>
                  <a:gd name="connsiteX5" fmla="*/ 86 w 30497"/>
                  <a:gd name="connsiteY5" fmla="*/ 7173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97" h="129991">
                    <a:moveTo>
                      <a:pt x="86" y="7173"/>
                    </a:moveTo>
                    <a:cubicBezTo>
                      <a:pt x="6504" y="46720"/>
                      <a:pt x="12983" y="86328"/>
                      <a:pt x="19401" y="125874"/>
                    </a:cubicBezTo>
                    <a:cubicBezTo>
                      <a:pt x="20562" y="133087"/>
                      <a:pt x="31625" y="130030"/>
                      <a:pt x="30403" y="122818"/>
                    </a:cubicBezTo>
                    <a:cubicBezTo>
                      <a:pt x="23985" y="83272"/>
                      <a:pt x="17506" y="43664"/>
                      <a:pt x="11088" y="4117"/>
                    </a:cubicBezTo>
                    <a:cubicBezTo>
                      <a:pt x="9927" y="-3095"/>
                      <a:pt x="-1076" y="-39"/>
                      <a:pt x="86" y="7173"/>
                    </a:cubicBezTo>
                    <a:lnTo>
                      <a:pt x="86" y="717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5" name="任意多边形: 形状 284"/>
              <p:cNvSpPr/>
              <p:nvPr/>
            </p:nvSpPr>
            <p:spPr>
              <a:xfrm>
                <a:off x="3559701" y="6040946"/>
                <a:ext cx="11429" cy="75043"/>
              </a:xfrm>
              <a:custGeom>
                <a:avLst/>
                <a:gdLst>
                  <a:gd name="connsiteX0" fmla="*/ 0 w 11429"/>
                  <a:gd name="connsiteY0" fmla="*/ 5524 h 75043"/>
                  <a:gd name="connsiteX1" fmla="*/ 0 w 11429"/>
                  <a:gd name="connsiteY1" fmla="*/ 69520 h 75043"/>
                  <a:gd name="connsiteX2" fmla="*/ 11430 w 11429"/>
                  <a:gd name="connsiteY2" fmla="*/ 69520 h 75043"/>
                  <a:gd name="connsiteX3" fmla="*/ 11430 w 11429"/>
                  <a:gd name="connsiteY3" fmla="*/ 5524 h 75043"/>
                  <a:gd name="connsiteX4" fmla="*/ 0 w 11429"/>
                  <a:gd name="connsiteY4" fmla="*/ 5524 h 75043"/>
                  <a:gd name="connsiteX5" fmla="*/ 0 w 11429"/>
                  <a:gd name="connsiteY5" fmla="*/ 5524 h 7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75043">
                    <a:moveTo>
                      <a:pt x="0" y="5524"/>
                    </a:moveTo>
                    <a:cubicBezTo>
                      <a:pt x="0" y="26856"/>
                      <a:pt x="0" y="48188"/>
                      <a:pt x="0" y="69520"/>
                    </a:cubicBezTo>
                    <a:cubicBezTo>
                      <a:pt x="0" y="76855"/>
                      <a:pt x="11430" y="76915"/>
                      <a:pt x="11430" y="69520"/>
                    </a:cubicBezTo>
                    <a:cubicBezTo>
                      <a:pt x="11430" y="48188"/>
                      <a:pt x="11430" y="26856"/>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6" name="任意多边形: 形状 285"/>
              <p:cNvSpPr/>
              <p:nvPr/>
            </p:nvSpPr>
            <p:spPr>
              <a:xfrm>
                <a:off x="5153823" y="5793627"/>
                <a:ext cx="18714" cy="102720"/>
              </a:xfrm>
              <a:custGeom>
                <a:avLst/>
                <a:gdLst>
                  <a:gd name="connsiteX0" fmla="*/ 1066 w 18714"/>
                  <a:gd name="connsiteY0" fmla="*/ 5478 h 102720"/>
                  <a:gd name="connsiteX1" fmla="*/ 7545 w 18714"/>
                  <a:gd name="connsiteY1" fmla="*/ 98630 h 102720"/>
                  <a:gd name="connsiteX2" fmla="*/ 18547 w 18714"/>
                  <a:gd name="connsiteY2" fmla="*/ 95573 h 102720"/>
                  <a:gd name="connsiteX3" fmla="*/ 12435 w 18714"/>
                  <a:gd name="connsiteY3" fmla="*/ 5478 h 102720"/>
                  <a:gd name="connsiteX4" fmla="*/ 1066 w 18714"/>
                  <a:gd name="connsiteY4" fmla="*/ 5478 h 102720"/>
                  <a:gd name="connsiteX5" fmla="*/ 1066 w 18714"/>
                  <a:gd name="connsiteY5" fmla="*/ 5478 h 10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4" h="102720">
                    <a:moveTo>
                      <a:pt x="1066" y="5478"/>
                    </a:moveTo>
                    <a:cubicBezTo>
                      <a:pt x="-1563" y="36773"/>
                      <a:pt x="699" y="67946"/>
                      <a:pt x="7545" y="98630"/>
                    </a:cubicBezTo>
                    <a:cubicBezTo>
                      <a:pt x="9134" y="105781"/>
                      <a:pt x="20197" y="102786"/>
                      <a:pt x="18547" y="95573"/>
                    </a:cubicBezTo>
                    <a:cubicBezTo>
                      <a:pt x="11884" y="65868"/>
                      <a:pt x="9928" y="35795"/>
                      <a:pt x="12435" y="5478"/>
                    </a:cubicBezTo>
                    <a:cubicBezTo>
                      <a:pt x="13107" y="-1857"/>
                      <a:pt x="1677" y="-1795"/>
                      <a:pt x="1066" y="5478"/>
                    </a:cubicBezTo>
                    <a:lnTo>
                      <a:pt x="1066"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7" name="任意多边形: 形状 286"/>
              <p:cNvSpPr/>
              <p:nvPr/>
            </p:nvSpPr>
            <p:spPr>
              <a:xfrm>
                <a:off x="5854808" y="4596204"/>
                <a:ext cx="11429" cy="175629"/>
              </a:xfrm>
              <a:custGeom>
                <a:avLst/>
                <a:gdLst>
                  <a:gd name="connsiteX0" fmla="*/ 0 w 11429"/>
                  <a:gd name="connsiteY0" fmla="*/ 5501 h 175629"/>
                  <a:gd name="connsiteX1" fmla="*/ 0 w 11429"/>
                  <a:gd name="connsiteY1" fmla="*/ 170105 h 175629"/>
                  <a:gd name="connsiteX2" fmla="*/ 11430 w 11429"/>
                  <a:gd name="connsiteY2" fmla="*/ 170105 h 175629"/>
                  <a:gd name="connsiteX3" fmla="*/ 11430 w 11429"/>
                  <a:gd name="connsiteY3" fmla="*/ 5501 h 175629"/>
                  <a:gd name="connsiteX4" fmla="*/ 0 w 11429"/>
                  <a:gd name="connsiteY4" fmla="*/ 5501 h 175629"/>
                  <a:gd name="connsiteX5" fmla="*/ 0 w 11429"/>
                  <a:gd name="connsiteY5" fmla="*/ 5501 h 17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75629">
                    <a:moveTo>
                      <a:pt x="0" y="5501"/>
                    </a:moveTo>
                    <a:cubicBezTo>
                      <a:pt x="0" y="60390"/>
                      <a:pt x="0" y="115217"/>
                      <a:pt x="0" y="170105"/>
                    </a:cubicBezTo>
                    <a:cubicBezTo>
                      <a:pt x="0" y="177440"/>
                      <a:pt x="11430" y="177501"/>
                      <a:pt x="11430" y="170105"/>
                    </a:cubicBezTo>
                    <a:cubicBezTo>
                      <a:pt x="11430" y="115217"/>
                      <a:pt x="11430" y="60390"/>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8" name="任意多边形: 形状 287"/>
              <p:cNvSpPr/>
              <p:nvPr/>
            </p:nvSpPr>
            <p:spPr>
              <a:xfrm>
                <a:off x="5927972" y="6205527"/>
                <a:ext cx="11429" cy="139062"/>
              </a:xfrm>
              <a:custGeom>
                <a:avLst/>
                <a:gdLst>
                  <a:gd name="connsiteX0" fmla="*/ 0 w 11429"/>
                  <a:gd name="connsiteY0" fmla="*/ 5547 h 139062"/>
                  <a:gd name="connsiteX1" fmla="*/ 0 w 11429"/>
                  <a:gd name="connsiteY1" fmla="*/ 133538 h 139062"/>
                  <a:gd name="connsiteX2" fmla="*/ 11430 w 11429"/>
                  <a:gd name="connsiteY2" fmla="*/ 133538 h 139062"/>
                  <a:gd name="connsiteX3" fmla="*/ 11430 w 11429"/>
                  <a:gd name="connsiteY3" fmla="*/ 5547 h 139062"/>
                  <a:gd name="connsiteX4" fmla="*/ 0 w 11429"/>
                  <a:gd name="connsiteY4" fmla="*/ 5547 h 139062"/>
                  <a:gd name="connsiteX5" fmla="*/ 0 w 11429"/>
                  <a:gd name="connsiteY5" fmla="*/ 554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62">
                    <a:moveTo>
                      <a:pt x="0" y="5547"/>
                    </a:moveTo>
                    <a:cubicBezTo>
                      <a:pt x="0" y="48211"/>
                      <a:pt x="0" y="90875"/>
                      <a:pt x="0" y="133538"/>
                    </a:cubicBezTo>
                    <a:cubicBezTo>
                      <a:pt x="0" y="140874"/>
                      <a:pt x="11430" y="140935"/>
                      <a:pt x="11430" y="133538"/>
                    </a:cubicBezTo>
                    <a:cubicBezTo>
                      <a:pt x="11430" y="90875"/>
                      <a:pt x="11430" y="48211"/>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89" name="任意多边形: 形状 288"/>
              <p:cNvSpPr/>
              <p:nvPr/>
            </p:nvSpPr>
            <p:spPr>
              <a:xfrm>
                <a:off x="7244745" y="4440745"/>
                <a:ext cx="11430" cy="193928"/>
              </a:xfrm>
              <a:custGeom>
                <a:avLst/>
                <a:gdLst>
                  <a:gd name="connsiteX0" fmla="*/ 0 w 11430"/>
                  <a:gd name="connsiteY0" fmla="*/ 5524 h 193928"/>
                  <a:gd name="connsiteX1" fmla="*/ 0 w 11430"/>
                  <a:gd name="connsiteY1" fmla="*/ 188404 h 193928"/>
                  <a:gd name="connsiteX2" fmla="*/ 11431 w 11430"/>
                  <a:gd name="connsiteY2" fmla="*/ 188404 h 193928"/>
                  <a:gd name="connsiteX3" fmla="*/ 11431 w 11430"/>
                  <a:gd name="connsiteY3" fmla="*/ 5524 h 193928"/>
                  <a:gd name="connsiteX4" fmla="*/ 0 w 11430"/>
                  <a:gd name="connsiteY4" fmla="*/ 5524 h 193928"/>
                  <a:gd name="connsiteX5" fmla="*/ 0 w 11430"/>
                  <a:gd name="connsiteY5" fmla="*/ 5524 h 19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93928">
                    <a:moveTo>
                      <a:pt x="0" y="5524"/>
                    </a:moveTo>
                    <a:cubicBezTo>
                      <a:pt x="0" y="66464"/>
                      <a:pt x="0" y="127465"/>
                      <a:pt x="0" y="188404"/>
                    </a:cubicBezTo>
                    <a:cubicBezTo>
                      <a:pt x="0" y="195739"/>
                      <a:pt x="11431" y="195800"/>
                      <a:pt x="11431" y="188404"/>
                    </a:cubicBezTo>
                    <a:cubicBezTo>
                      <a:pt x="11431" y="127465"/>
                      <a:pt x="11431" y="66464"/>
                      <a:pt x="11431" y="5524"/>
                    </a:cubicBezTo>
                    <a:cubicBezTo>
                      <a:pt x="11431"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0" name="任意多边形: 形状 289"/>
              <p:cNvSpPr/>
              <p:nvPr/>
            </p:nvSpPr>
            <p:spPr>
              <a:xfrm>
                <a:off x="7225053" y="5994645"/>
                <a:ext cx="17055" cy="148681"/>
              </a:xfrm>
              <a:custGeom>
                <a:avLst/>
                <a:gdLst>
                  <a:gd name="connsiteX0" fmla="*/ 5573 w 17055"/>
                  <a:gd name="connsiteY0" fmla="*/ 5432 h 148681"/>
                  <a:gd name="connsiteX1" fmla="*/ 2089 w 17055"/>
                  <a:gd name="connsiteY1" fmla="*/ 143203 h 148681"/>
                  <a:gd name="connsiteX2" fmla="*/ 13519 w 17055"/>
                  <a:gd name="connsiteY2" fmla="*/ 143203 h 148681"/>
                  <a:gd name="connsiteX3" fmla="*/ 17003 w 17055"/>
                  <a:gd name="connsiteY3" fmla="*/ 5432 h 148681"/>
                  <a:gd name="connsiteX4" fmla="*/ 5573 w 17055"/>
                  <a:gd name="connsiteY4" fmla="*/ 5432 h 148681"/>
                  <a:gd name="connsiteX5" fmla="*/ 5573 w 17055"/>
                  <a:gd name="connsiteY5" fmla="*/ 5432 h 14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5" h="148681">
                    <a:moveTo>
                      <a:pt x="5573" y="5432"/>
                    </a:moveTo>
                    <a:cubicBezTo>
                      <a:pt x="-417" y="51152"/>
                      <a:pt x="-1579" y="97239"/>
                      <a:pt x="2089" y="143203"/>
                    </a:cubicBezTo>
                    <a:cubicBezTo>
                      <a:pt x="2639" y="150477"/>
                      <a:pt x="14130" y="150538"/>
                      <a:pt x="13519" y="143203"/>
                    </a:cubicBezTo>
                    <a:cubicBezTo>
                      <a:pt x="9851" y="97239"/>
                      <a:pt x="11013" y="51152"/>
                      <a:pt x="17003" y="5432"/>
                    </a:cubicBezTo>
                    <a:cubicBezTo>
                      <a:pt x="17920" y="-1841"/>
                      <a:pt x="6490" y="-1780"/>
                      <a:pt x="5573" y="5432"/>
                    </a:cubicBezTo>
                    <a:lnTo>
                      <a:pt x="5573"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1" name="任意多边形: 形状 290"/>
              <p:cNvSpPr/>
              <p:nvPr/>
            </p:nvSpPr>
            <p:spPr>
              <a:xfrm>
                <a:off x="8780888" y="5263705"/>
                <a:ext cx="11429" cy="129932"/>
              </a:xfrm>
              <a:custGeom>
                <a:avLst/>
                <a:gdLst>
                  <a:gd name="connsiteX0" fmla="*/ 0 w 11429"/>
                  <a:gd name="connsiteY0" fmla="*/ 5524 h 129932"/>
                  <a:gd name="connsiteX1" fmla="*/ 0 w 11429"/>
                  <a:gd name="connsiteY1" fmla="*/ 124408 h 129932"/>
                  <a:gd name="connsiteX2" fmla="*/ 11430 w 11429"/>
                  <a:gd name="connsiteY2" fmla="*/ 124408 h 129932"/>
                  <a:gd name="connsiteX3" fmla="*/ 11430 w 11429"/>
                  <a:gd name="connsiteY3" fmla="*/ 5524 h 129932"/>
                  <a:gd name="connsiteX4" fmla="*/ 0 w 11429"/>
                  <a:gd name="connsiteY4" fmla="*/ 5524 h 129932"/>
                  <a:gd name="connsiteX5" fmla="*/ 0 w 11429"/>
                  <a:gd name="connsiteY5" fmla="*/ 5524 h 12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29932">
                    <a:moveTo>
                      <a:pt x="0" y="5524"/>
                    </a:moveTo>
                    <a:cubicBezTo>
                      <a:pt x="0" y="45132"/>
                      <a:pt x="0" y="84800"/>
                      <a:pt x="0" y="124408"/>
                    </a:cubicBezTo>
                    <a:cubicBezTo>
                      <a:pt x="0" y="131743"/>
                      <a:pt x="11430" y="131804"/>
                      <a:pt x="11430" y="124408"/>
                    </a:cubicBezTo>
                    <a:cubicBezTo>
                      <a:pt x="11430" y="84800"/>
                      <a:pt x="11430" y="45132"/>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2" name="任意多边形: 形状 291"/>
              <p:cNvSpPr/>
              <p:nvPr/>
            </p:nvSpPr>
            <p:spPr>
              <a:xfrm>
                <a:off x="8953069" y="6296048"/>
                <a:ext cx="17973" cy="121576"/>
              </a:xfrm>
              <a:custGeom>
                <a:avLst/>
                <a:gdLst>
                  <a:gd name="connsiteX0" fmla="*/ 6848 w 17973"/>
                  <a:gd name="connsiteY0" fmla="*/ 4143 h 121576"/>
                  <a:gd name="connsiteX1" fmla="*/ 2264 w 17973"/>
                  <a:gd name="connsiteY1" fmla="*/ 116121 h 121576"/>
                  <a:gd name="connsiteX2" fmla="*/ 13694 w 17973"/>
                  <a:gd name="connsiteY2" fmla="*/ 116121 h 121576"/>
                  <a:gd name="connsiteX3" fmla="*/ 17850 w 17973"/>
                  <a:gd name="connsiteY3" fmla="*/ 7200 h 121576"/>
                  <a:gd name="connsiteX4" fmla="*/ 6848 w 17973"/>
                  <a:gd name="connsiteY4" fmla="*/ 4143 h 121576"/>
                  <a:gd name="connsiteX5" fmla="*/ 6848 w 17973"/>
                  <a:gd name="connsiteY5" fmla="*/ 4143 h 1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3" h="121576">
                    <a:moveTo>
                      <a:pt x="6848" y="4143"/>
                    </a:moveTo>
                    <a:cubicBezTo>
                      <a:pt x="-303" y="41123"/>
                      <a:pt x="-1893" y="78653"/>
                      <a:pt x="2264" y="116121"/>
                    </a:cubicBezTo>
                    <a:cubicBezTo>
                      <a:pt x="3059" y="123333"/>
                      <a:pt x="14489" y="123456"/>
                      <a:pt x="13694" y="116121"/>
                    </a:cubicBezTo>
                    <a:cubicBezTo>
                      <a:pt x="9598" y="79691"/>
                      <a:pt x="10943" y="43201"/>
                      <a:pt x="17850" y="7200"/>
                    </a:cubicBezTo>
                    <a:cubicBezTo>
                      <a:pt x="19256" y="-12"/>
                      <a:pt x="8254" y="-3130"/>
                      <a:pt x="6848" y="4143"/>
                    </a:cubicBezTo>
                    <a:lnTo>
                      <a:pt x="6848" y="414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3" name="任意多边形: 形状 292"/>
              <p:cNvSpPr/>
              <p:nvPr/>
            </p:nvSpPr>
            <p:spPr>
              <a:xfrm>
                <a:off x="10214884" y="4266074"/>
                <a:ext cx="18053" cy="121532"/>
              </a:xfrm>
              <a:custGeom>
                <a:avLst/>
                <a:gdLst>
                  <a:gd name="connsiteX0" fmla="*/ 6917 w 18053"/>
                  <a:gd name="connsiteY0" fmla="*/ 4100 h 121532"/>
                  <a:gd name="connsiteX1" fmla="*/ 2333 w 18053"/>
                  <a:gd name="connsiteY1" fmla="*/ 116077 h 121532"/>
                  <a:gd name="connsiteX2" fmla="*/ 13763 w 18053"/>
                  <a:gd name="connsiteY2" fmla="*/ 116077 h 121532"/>
                  <a:gd name="connsiteX3" fmla="*/ 17920 w 18053"/>
                  <a:gd name="connsiteY3" fmla="*/ 7156 h 121532"/>
                  <a:gd name="connsiteX4" fmla="*/ 6917 w 18053"/>
                  <a:gd name="connsiteY4" fmla="*/ 4100 h 121532"/>
                  <a:gd name="connsiteX5" fmla="*/ 6917 w 18053"/>
                  <a:gd name="connsiteY5" fmla="*/ 4100 h 12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53" h="121532">
                    <a:moveTo>
                      <a:pt x="6917" y="4100"/>
                    </a:moveTo>
                    <a:cubicBezTo>
                      <a:pt x="-295" y="41079"/>
                      <a:pt x="-1945" y="78609"/>
                      <a:pt x="2333" y="116077"/>
                    </a:cubicBezTo>
                    <a:cubicBezTo>
                      <a:pt x="3189" y="123290"/>
                      <a:pt x="14619" y="123412"/>
                      <a:pt x="13763" y="116077"/>
                    </a:cubicBezTo>
                    <a:cubicBezTo>
                      <a:pt x="9606" y="79648"/>
                      <a:pt x="10891" y="43157"/>
                      <a:pt x="17920" y="7156"/>
                    </a:cubicBezTo>
                    <a:cubicBezTo>
                      <a:pt x="19387" y="5"/>
                      <a:pt x="8323" y="-3113"/>
                      <a:pt x="6917" y="4100"/>
                    </a:cubicBezTo>
                    <a:lnTo>
                      <a:pt x="6917" y="4100"/>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4" name="任意多边形: 形状 293"/>
              <p:cNvSpPr/>
              <p:nvPr/>
            </p:nvSpPr>
            <p:spPr>
              <a:xfrm>
                <a:off x="11057781" y="4413324"/>
                <a:ext cx="11429" cy="129909"/>
              </a:xfrm>
              <a:custGeom>
                <a:avLst/>
                <a:gdLst>
                  <a:gd name="connsiteX0" fmla="*/ 0 w 11429"/>
                  <a:gd name="connsiteY0" fmla="*/ 5501 h 129909"/>
                  <a:gd name="connsiteX1" fmla="*/ 0 w 11429"/>
                  <a:gd name="connsiteY1" fmla="*/ 124385 h 129909"/>
                  <a:gd name="connsiteX2" fmla="*/ 11430 w 11429"/>
                  <a:gd name="connsiteY2" fmla="*/ 124385 h 129909"/>
                  <a:gd name="connsiteX3" fmla="*/ 11430 w 11429"/>
                  <a:gd name="connsiteY3" fmla="*/ 5501 h 129909"/>
                  <a:gd name="connsiteX4" fmla="*/ 0 w 11429"/>
                  <a:gd name="connsiteY4" fmla="*/ 5501 h 129909"/>
                  <a:gd name="connsiteX5" fmla="*/ 0 w 11429"/>
                  <a:gd name="connsiteY5" fmla="*/ 5501 h 12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29909">
                    <a:moveTo>
                      <a:pt x="0" y="5501"/>
                    </a:moveTo>
                    <a:cubicBezTo>
                      <a:pt x="0" y="45109"/>
                      <a:pt x="0" y="84777"/>
                      <a:pt x="0" y="124385"/>
                    </a:cubicBezTo>
                    <a:cubicBezTo>
                      <a:pt x="0" y="131720"/>
                      <a:pt x="11430" y="131781"/>
                      <a:pt x="11430" y="124385"/>
                    </a:cubicBezTo>
                    <a:cubicBezTo>
                      <a:pt x="11430" y="84777"/>
                      <a:pt x="11430" y="45109"/>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5" name="任意多边形: 形状 294"/>
              <p:cNvSpPr/>
              <p:nvPr/>
            </p:nvSpPr>
            <p:spPr>
              <a:xfrm>
                <a:off x="10699689" y="4988387"/>
                <a:ext cx="18305" cy="103511"/>
              </a:xfrm>
              <a:custGeom>
                <a:avLst/>
                <a:gdLst>
                  <a:gd name="connsiteX0" fmla="*/ 7123 w 18305"/>
                  <a:gd name="connsiteY0" fmla="*/ 4077 h 103511"/>
                  <a:gd name="connsiteX1" fmla="*/ 2417 w 18305"/>
                  <a:gd name="connsiteY1" fmla="*/ 99368 h 103511"/>
                  <a:gd name="connsiteX2" fmla="*/ 13419 w 18305"/>
                  <a:gd name="connsiteY2" fmla="*/ 96312 h 103511"/>
                  <a:gd name="connsiteX3" fmla="*/ 18126 w 18305"/>
                  <a:gd name="connsiteY3" fmla="*/ 7072 h 103511"/>
                  <a:gd name="connsiteX4" fmla="*/ 7123 w 18305"/>
                  <a:gd name="connsiteY4" fmla="*/ 4077 h 103511"/>
                  <a:gd name="connsiteX5" fmla="*/ 7123 w 18305"/>
                  <a:gd name="connsiteY5" fmla="*/ 4077 h 10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05" h="103511">
                    <a:moveTo>
                      <a:pt x="7123" y="4077"/>
                    </a:moveTo>
                    <a:cubicBezTo>
                      <a:pt x="-456" y="35494"/>
                      <a:pt x="-1923" y="67340"/>
                      <a:pt x="2417" y="99368"/>
                    </a:cubicBezTo>
                    <a:cubicBezTo>
                      <a:pt x="3395" y="106642"/>
                      <a:pt x="14397" y="103524"/>
                      <a:pt x="13419" y="96312"/>
                    </a:cubicBezTo>
                    <a:cubicBezTo>
                      <a:pt x="9385" y="66423"/>
                      <a:pt x="11096" y="36411"/>
                      <a:pt x="18126" y="7072"/>
                    </a:cubicBezTo>
                    <a:cubicBezTo>
                      <a:pt x="19837" y="-18"/>
                      <a:pt x="8835" y="-3074"/>
                      <a:pt x="7123" y="4077"/>
                    </a:cubicBezTo>
                    <a:lnTo>
                      <a:pt x="7123" y="407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6" name="任意多边形: 形状 295"/>
              <p:cNvSpPr/>
              <p:nvPr/>
            </p:nvSpPr>
            <p:spPr>
              <a:xfrm>
                <a:off x="11204591" y="6104916"/>
                <a:ext cx="29843" cy="139274"/>
              </a:xfrm>
              <a:custGeom>
                <a:avLst/>
                <a:gdLst>
                  <a:gd name="connsiteX0" fmla="*/ 18772 w 29843"/>
                  <a:gd name="connsiteY0" fmla="*/ 4144 h 139274"/>
                  <a:gd name="connsiteX1" fmla="*/ 69 w 29843"/>
                  <a:gd name="connsiteY1" fmla="*/ 132074 h 139274"/>
                  <a:gd name="connsiteX2" fmla="*/ 11071 w 29843"/>
                  <a:gd name="connsiteY2" fmla="*/ 135130 h 139274"/>
                  <a:gd name="connsiteX3" fmla="*/ 29775 w 29843"/>
                  <a:gd name="connsiteY3" fmla="*/ 7200 h 139274"/>
                  <a:gd name="connsiteX4" fmla="*/ 18772 w 29843"/>
                  <a:gd name="connsiteY4" fmla="*/ 4144 h 139274"/>
                  <a:gd name="connsiteX5" fmla="*/ 18772 w 29843"/>
                  <a:gd name="connsiteY5" fmla="*/ 4144 h 13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43" h="139274">
                    <a:moveTo>
                      <a:pt x="18772" y="4144"/>
                    </a:moveTo>
                    <a:cubicBezTo>
                      <a:pt x="12538" y="46808"/>
                      <a:pt x="6303" y="89471"/>
                      <a:pt x="69" y="132074"/>
                    </a:cubicBezTo>
                    <a:cubicBezTo>
                      <a:pt x="-970" y="139287"/>
                      <a:pt x="10032" y="142404"/>
                      <a:pt x="11071" y="135130"/>
                    </a:cubicBezTo>
                    <a:cubicBezTo>
                      <a:pt x="17306" y="92466"/>
                      <a:pt x="23540" y="49803"/>
                      <a:pt x="29775" y="7200"/>
                    </a:cubicBezTo>
                    <a:cubicBezTo>
                      <a:pt x="30813" y="-13"/>
                      <a:pt x="19812" y="-3130"/>
                      <a:pt x="18772" y="4144"/>
                    </a:cubicBezTo>
                    <a:lnTo>
                      <a:pt x="18772" y="414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7" name="任意多边形: 形状 296"/>
              <p:cNvSpPr/>
              <p:nvPr/>
            </p:nvSpPr>
            <p:spPr>
              <a:xfrm>
                <a:off x="9649568" y="2849691"/>
                <a:ext cx="11429" cy="102510"/>
              </a:xfrm>
              <a:custGeom>
                <a:avLst/>
                <a:gdLst>
                  <a:gd name="connsiteX0" fmla="*/ 0 w 11429"/>
                  <a:gd name="connsiteY0" fmla="*/ 5547 h 102510"/>
                  <a:gd name="connsiteX1" fmla="*/ 0 w 11429"/>
                  <a:gd name="connsiteY1" fmla="*/ 96987 h 102510"/>
                  <a:gd name="connsiteX2" fmla="*/ 11430 w 11429"/>
                  <a:gd name="connsiteY2" fmla="*/ 96987 h 102510"/>
                  <a:gd name="connsiteX3" fmla="*/ 11430 w 11429"/>
                  <a:gd name="connsiteY3" fmla="*/ 5547 h 102510"/>
                  <a:gd name="connsiteX4" fmla="*/ 0 w 11429"/>
                  <a:gd name="connsiteY4" fmla="*/ 5547 h 102510"/>
                  <a:gd name="connsiteX5" fmla="*/ 0 w 11429"/>
                  <a:gd name="connsiteY5" fmla="*/ 5547 h 10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02510">
                    <a:moveTo>
                      <a:pt x="0" y="5547"/>
                    </a:moveTo>
                    <a:cubicBezTo>
                      <a:pt x="0" y="36047"/>
                      <a:pt x="0" y="66487"/>
                      <a:pt x="0" y="96987"/>
                    </a:cubicBezTo>
                    <a:cubicBezTo>
                      <a:pt x="0" y="104322"/>
                      <a:pt x="11430" y="104383"/>
                      <a:pt x="11430" y="96987"/>
                    </a:cubicBezTo>
                    <a:cubicBezTo>
                      <a:pt x="11430" y="66487"/>
                      <a:pt x="11430" y="36047"/>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8" name="任意多边形: 形状 297"/>
              <p:cNvSpPr/>
              <p:nvPr/>
            </p:nvSpPr>
            <p:spPr>
              <a:xfrm>
                <a:off x="10792095" y="2236696"/>
                <a:ext cx="26679" cy="139268"/>
              </a:xfrm>
              <a:custGeom>
                <a:avLst/>
                <a:gdLst>
                  <a:gd name="connsiteX0" fmla="*/ 15204 w 26679"/>
                  <a:gd name="connsiteY0" fmla="*/ 5478 h 139268"/>
                  <a:gd name="connsiteX1" fmla="*/ 46 w 26679"/>
                  <a:gd name="connsiteY1" fmla="*/ 133836 h 139268"/>
                  <a:gd name="connsiteX2" fmla="*/ 11476 w 26679"/>
                  <a:gd name="connsiteY2" fmla="*/ 133836 h 139268"/>
                  <a:gd name="connsiteX3" fmla="*/ 26634 w 26679"/>
                  <a:gd name="connsiteY3" fmla="*/ 5478 h 139268"/>
                  <a:gd name="connsiteX4" fmla="*/ 15204 w 26679"/>
                  <a:gd name="connsiteY4" fmla="*/ 5478 h 139268"/>
                  <a:gd name="connsiteX5" fmla="*/ 15204 w 26679"/>
                  <a:gd name="connsiteY5" fmla="*/ 5478 h 13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9" h="139268">
                    <a:moveTo>
                      <a:pt x="15204" y="5478"/>
                    </a:moveTo>
                    <a:cubicBezTo>
                      <a:pt x="10130" y="48264"/>
                      <a:pt x="5119" y="91050"/>
                      <a:pt x="46" y="133836"/>
                    </a:cubicBezTo>
                    <a:cubicBezTo>
                      <a:pt x="-810" y="141110"/>
                      <a:pt x="10620" y="141049"/>
                      <a:pt x="11476" y="133836"/>
                    </a:cubicBezTo>
                    <a:cubicBezTo>
                      <a:pt x="16549" y="91050"/>
                      <a:pt x="21560" y="48264"/>
                      <a:pt x="26634" y="5478"/>
                    </a:cubicBezTo>
                    <a:cubicBezTo>
                      <a:pt x="27490" y="-1857"/>
                      <a:pt x="16060" y="-1795"/>
                      <a:pt x="15204" y="5478"/>
                    </a:cubicBezTo>
                    <a:lnTo>
                      <a:pt x="15204"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299" name="任意多边形: 形状 298"/>
              <p:cNvSpPr/>
              <p:nvPr/>
            </p:nvSpPr>
            <p:spPr>
              <a:xfrm>
                <a:off x="11344762" y="1130294"/>
                <a:ext cx="32010" cy="176324"/>
              </a:xfrm>
              <a:custGeom>
                <a:avLst/>
                <a:gdLst>
                  <a:gd name="connsiteX0" fmla="*/ 20528 w 32010"/>
                  <a:gd name="connsiteY0" fmla="*/ 5432 h 176324"/>
                  <a:gd name="connsiteX1" fmla="*/ 52 w 32010"/>
                  <a:gd name="connsiteY1" fmla="*/ 170892 h 176324"/>
                  <a:gd name="connsiteX2" fmla="*/ 11482 w 32010"/>
                  <a:gd name="connsiteY2" fmla="*/ 170892 h 176324"/>
                  <a:gd name="connsiteX3" fmla="*/ 31958 w 32010"/>
                  <a:gd name="connsiteY3" fmla="*/ 5432 h 176324"/>
                  <a:gd name="connsiteX4" fmla="*/ 20528 w 32010"/>
                  <a:gd name="connsiteY4" fmla="*/ 5432 h 176324"/>
                  <a:gd name="connsiteX5" fmla="*/ 20528 w 32010"/>
                  <a:gd name="connsiteY5" fmla="*/ 5432 h 1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0" h="176324">
                    <a:moveTo>
                      <a:pt x="20528" y="5432"/>
                    </a:moveTo>
                    <a:cubicBezTo>
                      <a:pt x="13683" y="60565"/>
                      <a:pt x="6898" y="115759"/>
                      <a:pt x="52" y="170892"/>
                    </a:cubicBezTo>
                    <a:cubicBezTo>
                      <a:pt x="-865" y="178166"/>
                      <a:pt x="10565" y="178105"/>
                      <a:pt x="11482" y="170892"/>
                    </a:cubicBezTo>
                    <a:cubicBezTo>
                      <a:pt x="18328" y="115759"/>
                      <a:pt x="25113" y="60565"/>
                      <a:pt x="31958" y="5432"/>
                    </a:cubicBezTo>
                    <a:cubicBezTo>
                      <a:pt x="32875" y="-1841"/>
                      <a:pt x="21384" y="-1780"/>
                      <a:pt x="20528" y="5432"/>
                    </a:cubicBezTo>
                    <a:lnTo>
                      <a:pt x="20528"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0" name="任意多边形: 形状 299"/>
              <p:cNvSpPr/>
              <p:nvPr/>
            </p:nvSpPr>
            <p:spPr>
              <a:xfrm>
                <a:off x="10900682" y="453096"/>
                <a:ext cx="18219" cy="130582"/>
              </a:xfrm>
              <a:custGeom>
                <a:avLst/>
                <a:gdLst>
                  <a:gd name="connsiteX0" fmla="*/ 7103 w 18219"/>
                  <a:gd name="connsiteY0" fmla="*/ 4104 h 130582"/>
                  <a:gd name="connsiteX1" fmla="*/ 2397 w 18219"/>
                  <a:gd name="connsiteY1" fmla="*/ 125127 h 130582"/>
                  <a:gd name="connsiteX2" fmla="*/ 13827 w 18219"/>
                  <a:gd name="connsiteY2" fmla="*/ 125127 h 130582"/>
                  <a:gd name="connsiteX3" fmla="*/ 18106 w 18219"/>
                  <a:gd name="connsiteY3" fmla="*/ 7099 h 130582"/>
                  <a:gd name="connsiteX4" fmla="*/ 7103 w 18219"/>
                  <a:gd name="connsiteY4" fmla="*/ 4104 h 130582"/>
                  <a:gd name="connsiteX5" fmla="*/ 7103 w 18219"/>
                  <a:gd name="connsiteY5" fmla="*/ 4104 h 13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9" h="130582">
                    <a:moveTo>
                      <a:pt x="7103" y="4104"/>
                    </a:moveTo>
                    <a:cubicBezTo>
                      <a:pt x="-292" y="44139"/>
                      <a:pt x="-2004" y="84664"/>
                      <a:pt x="2397" y="125127"/>
                    </a:cubicBezTo>
                    <a:cubicBezTo>
                      <a:pt x="3191" y="132340"/>
                      <a:pt x="14621" y="132462"/>
                      <a:pt x="13827" y="125127"/>
                    </a:cubicBezTo>
                    <a:cubicBezTo>
                      <a:pt x="9548" y="85703"/>
                      <a:pt x="10893" y="46156"/>
                      <a:pt x="18106" y="7099"/>
                    </a:cubicBezTo>
                    <a:cubicBezTo>
                      <a:pt x="19450" y="8"/>
                      <a:pt x="8448" y="-3109"/>
                      <a:pt x="7103" y="4104"/>
                    </a:cubicBezTo>
                    <a:lnTo>
                      <a:pt x="7103" y="410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1" name="任意多边形: 形状 300"/>
              <p:cNvSpPr/>
              <p:nvPr/>
            </p:nvSpPr>
            <p:spPr>
              <a:xfrm>
                <a:off x="9073545" y="261927"/>
                <a:ext cx="11429" cy="84235"/>
              </a:xfrm>
              <a:custGeom>
                <a:avLst/>
                <a:gdLst>
                  <a:gd name="connsiteX0" fmla="*/ 0 w 11429"/>
                  <a:gd name="connsiteY0" fmla="*/ 5547 h 84235"/>
                  <a:gd name="connsiteX1" fmla="*/ 0 w 11429"/>
                  <a:gd name="connsiteY1" fmla="*/ 78711 h 84235"/>
                  <a:gd name="connsiteX2" fmla="*/ 11430 w 11429"/>
                  <a:gd name="connsiteY2" fmla="*/ 78711 h 84235"/>
                  <a:gd name="connsiteX3" fmla="*/ 11430 w 11429"/>
                  <a:gd name="connsiteY3" fmla="*/ 5547 h 84235"/>
                  <a:gd name="connsiteX4" fmla="*/ 0 w 11429"/>
                  <a:gd name="connsiteY4" fmla="*/ 5547 h 84235"/>
                  <a:gd name="connsiteX5" fmla="*/ 0 w 11429"/>
                  <a:gd name="connsiteY5" fmla="*/ 5547 h 8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84235">
                    <a:moveTo>
                      <a:pt x="0" y="5547"/>
                    </a:moveTo>
                    <a:cubicBezTo>
                      <a:pt x="0" y="29935"/>
                      <a:pt x="0" y="54323"/>
                      <a:pt x="0" y="78711"/>
                    </a:cubicBezTo>
                    <a:cubicBezTo>
                      <a:pt x="0" y="86046"/>
                      <a:pt x="11430" y="86107"/>
                      <a:pt x="11430" y="78711"/>
                    </a:cubicBezTo>
                    <a:cubicBezTo>
                      <a:pt x="11430" y="54323"/>
                      <a:pt x="11430" y="29935"/>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2" name="任意多边形: 形状 301"/>
              <p:cNvSpPr/>
              <p:nvPr/>
            </p:nvSpPr>
            <p:spPr>
              <a:xfrm>
                <a:off x="8634621" y="1651826"/>
                <a:ext cx="11429" cy="93319"/>
              </a:xfrm>
              <a:custGeom>
                <a:avLst/>
                <a:gdLst>
                  <a:gd name="connsiteX0" fmla="*/ 0 w 11429"/>
                  <a:gd name="connsiteY0" fmla="*/ 5524 h 93319"/>
                  <a:gd name="connsiteX1" fmla="*/ 0 w 11429"/>
                  <a:gd name="connsiteY1" fmla="*/ 87795 h 93319"/>
                  <a:gd name="connsiteX2" fmla="*/ 11430 w 11429"/>
                  <a:gd name="connsiteY2" fmla="*/ 87795 h 93319"/>
                  <a:gd name="connsiteX3" fmla="*/ 11430 w 11429"/>
                  <a:gd name="connsiteY3" fmla="*/ 5524 h 93319"/>
                  <a:gd name="connsiteX4" fmla="*/ 0 w 11429"/>
                  <a:gd name="connsiteY4" fmla="*/ 5524 h 93319"/>
                  <a:gd name="connsiteX5" fmla="*/ 0 w 11429"/>
                  <a:gd name="connsiteY5" fmla="*/ 5524 h 9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93319">
                    <a:moveTo>
                      <a:pt x="0" y="5524"/>
                    </a:moveTo>
                    <a:cubicBezTo>
                      <a:pt x="0" y="32968"/>
                      <a:pt x="0" y="60412"/>
                      <a:pt x="0" y="87795"/>
                    </a:cubicBezTo>
                    <a:cubicBezTo>
                      <a:pt x="0" y="95130"/>
                      <a:pt x="11430" y="95191"/>
                      <a:pt x="11430" y="87795"/>
                    </a:cubicBezTo>
                    <a:cubicBezTo>
                      <a:pt x="11430" y="60351"/>
                      <a:pt x="11430" y="32907"/>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3" name="任意多边形: 形状 302"/>
              <p:cNvSpPr/>
              <p:nvPr/>
            </p:nvSpPr>
            <p:spPr>
              <a:xfrm>
                <a:off x="8076812" y="417385"/>
                <a:ext cx="11429" cy="139039"/>
              </a:xfrm>
              <a:custGeom>
                <a:avLst/>
                <a:gdLst>
                  <a:gd name="connsiteX0" fmla="*/ 0 w 11429"/>
                  <a:gd name="connsiteY0" fmla="*/ 5524 h 139039"/>
                  <a:gd name="connsiteX1" fmla="*/ 0 w 11429"/>
                  <a:gd name="connsiteY1" fmla="*/ 133516 h 139039"/>
                  <a:gd name="connsiteX2" fmla="*/ 11430 w 11429"/>
                  <a:gd name="connsiteY2" fmla="*/ 133516 h 139039"/>
                  <a:gd name="connsiteX3" fmla="*/ 11430 w 11429"/>
                  <a:gd name="connsiteY3" fmla="*/ 5524 h 139039"/>
                  <a:gd name="connsiteX4" fmla="*/ 0 w 11429"/>
                  <a:gd name="connsiteY4" fmla="*/ 5524 h 139039"/>
                  <a:gd name="connsiteX5" fmla="*/ 0 w 11429"/>
                  <a:gd name="connsiteY5" fmla="*/ 5524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39">
                    <a:moveTo>
                      <a:pt x="0" y="5524"/>
                    </a:moveTo>
                    <a:cubicBezTo>
                      <a:pt x="0" y="48188"/>
                      <a:pt x="0" y="90852"/>
                      <a:pt x="0" y="133516"/>
                    </a:cubicBezTo>
                    <a:cubicBezTo>
                      <a:pt x="0" y="140850"/>
                      <a:pt x="11430" y="140911"/>
                      <a:pt x="11430" y="133516"/>
                    </a:cubicBezTo>
                    <a:cubicBezTo>
                      <a:pt x="11430" y="90852"/>
                      <a:pt x="11430" y="48188"/>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4" name="任意多边形: 形状 303"/>
              <p:cNvSpPr/>
              <p:nvPr/>
            </p:nvSpPr>
            <p:spPr>
              <a:xfrm>
                <a:off x="6849688" y="1953429"/>
                <a:ext cx="19963" cy="120756"/>
              </a:xfrm>
              <a:custGeom>
                <a:avLst/>
                <a:gdLst>
                  <a:gd name="connsiteX0" fmla="*/ 8515 w 19963"/>
                  <a:gd name="connsiteY0" fmla="*/ 5501 h 120756"/>
                  <a:gd name="connsiteX1" fmla="*/ 19 w 19963"/>
                  <a:gd name="connsiteY1" fmla="*/ 115278 h 120756"/>
                  <a:gd name="connsiteX2" fmla="*/ 11449 w 19963"/>
                  <a:gd name="connsiteY2" fmla="*/ 115278 h 120756"/>
                  <a:gd name="connsiteX3" fmla="*/ 19945 w 19963"/>
                  <a:gd name="connsiteY3" fmla="*/ 5501 h 120756"/>
                  <a:gd name="connsiteX4" fmla="*/ 8515 w 19963"/>
                  <a:gd name="connsiteY4" fmla="*/ 5501 h 120756"/>
                  <a:gd name="connsiteX5" fmla="*/ 8515 w 19963"/>
                  <a:gd name="connsiteY5" fmla="*/ 5501 h 12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3" h="120756">
                    <a:moveTo>
                      <a:pt x="8515" y="5501"/>
                    </a:moveTo>
                    <a:cubicBezTo>
                      <a:pt x="5703" y="42114"/>
                      <a:pt x="2831" y="78665"/>
                      <a:pt x="19" y="115278"/>
                    </a:cubicBezTo>
                    <a:cubicBezTo>
                      <a:pt x="-531" y="122613"/>
                      <a:pt x="10899" y="122552"/>
                      <a:pt x="11449" y="115278"/>
                    </a:cubicBezTo>
                    <a:cubicBezTo>
                      <a:pt x="14261" y="78665"/>
                      <a:pt x="17133" y="42114"/>
                      <a:pt x="19945" y="5501"/>
                    </a:cubicBezTo>
                    <a:cubicBezTo>
                      <a:pt x="20495" y="-1834"/>
                      <a:pt x="9065" y="-1834"/>
                      <a:pt x="8515" y="5501"/>
                    </a:cubicBezTo>
                    <a:lnTo>
                      <a:pt x="8515"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5" name="任意多边形: 形状 304"/>
              <p:cNvSpPr/>
              <p:nvPr/>
            </p:nvSpPr>
            <p:spPr>
              <a:xfrm>
                <a:off x="6184017" y="1953567"/>
                <a:ext cx="11429" cy="111679"/>
              </a:xfrm>
              <a:custGeom>
                <a:avLst/>
                <a:gdLst>
                  <a:gd name="connsiteX0" fmla="*/ 0 w 11429"/>
                  <a:gd name="connsiteY0" fmla="*/ 5547 h 111679"/>
                  <a:gd name="connsiteX1" fmla="*/ 0 w 11429"/>
                  <a:gd name="connsiteY1" fmla="*/ 106155 h 111679"/>
                  <a:gd name="connsiteX2" fmla="*/ 11430 w 11429"/>
                  <a:gd name="connsiteY2" fmla="*/ 106155 h 111679"/>
                  <a:gd name="connsiteX3" fmla="*/ 11430 w 11429"/>
                  <a:gd name="connsiteY3" fmla="*/ 5547 h 111679"/>
                  <a:gd name="connsiteX4" fmla="*/ 0 w 11429"/>
                  <a:gd name="connsiteY4" fmla="*/ 5547 h 111679"/>
                  <a:gd name="connsiteX5" fmla="*/ 0 w 11429"/>
                  <a:gd name="connsiteY5" fmla="*/ 5547 h 11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11679">
                    <a:moveTo>
                      <a:pt x="0" y="5547"/>
                    </a:moveTo>
                    <a:cubicBezTo>
                      <a:pt x="0" y="39104"/>
                      <a:pt x="0" y="72599"/>
                      <a:pt x="0" y="106155"/>
                    </a:cubicBezTo>
                    <a:cubicBezTo>
                      <a:pt x="0" y="113490"/>
                      <a:pt x="11430" y="113551"/>
                      <a:pt x="11430" y="106155"/>
                    </a:cubicBezTo>
                    <a:cubicBezTo>
                      <a:pt x="11430" y="72599"/>
                      <a:pt x="11430" y="39104"/>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6" name="任意多边形: 形状 305"/>
              <p:cNvSpPr/>
              <p:nvPr/>
            </p:nvSpPr>
            <p:spPr>
              <a:xfrm>
                <a:off x="4309496" y="1907847"/>
                <a:ext cx="11430" cy="120786"/>
              </a:xfrm>
              <a:custGeom>
                <a:avLst/>
                <a:gdLst>
                  <a:gd name="connsiteX0" fmla="*/ 0 w 11430"/>
                  <a:gd name="connsiteY0" fmla="*/ 5547 h 120786"/>
                  <a:gd name="connsiteX1" fmla="*/ 0 w 11430"/>
                  <a:gd name="connsiteY1" fmla="*/ 115263 h 120786"/>
                  <a:gd name="connsiteX2" fmla="*/ 11430 w 11430"/>
                  <a:gd name="connsiteY2" fmla="*/ 115263 h 120786"/>
                  <a:gd name="connsiteX3" fmla="*/ 11430 w 11430"/>
                  <a:gd name="connsiteY3" fmla="*/ 5547 h 120786"/>
                  <a:gd name="connsiteX4" fmla="*/ 0 w 11430"/>
                  <a:gd name="connsiteY4" fmla="*/ 5547 h 120786"/>
                  <a:gd name="connsiteX5" fmla="*/ 0 w 11430"/>
                  <a:gd name="connsiteY5" fmla="*/ 5547 h 1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20786">
                    <a:moveTo>
                      <a:pt x="0" y="5547"/>
                    </a:moveTo>
                    <a:cubicBezTo>
                      <a:pt x="0" y="42098"/>
                      <a:pt x="0" y="78711"/>
                      <a:pt x="0" y="115263"/>
                    </a:cubicBezTo>
                    <a:cubicBezTo>
                      <a:pt x="0" y="122598"/>
                      <a:pt x="11430" y="122659"/>
                      <a:pt x="11430" y="115263"/>
                    </a:cubicBezTo>
                    <a:cubicBezTo>
                      <a:pt x="11430" y="78711"/>
                      <a:pt x="11430" y="42098"/>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7" name="任意多边形: 形状 306"/>
              <p:cNvSpPr/>
              <p:nvPr/>
            </p:nvSpPr>
            <p:spPr>
              <a:xfrm>
                <a:off x="3559931" y="444921"/>
                <a:ext cx="21728" cy="111632"/>
              </a:xfrm>
              <a:custGeom>
                <a:avLst/>
                <a:gdLst>
                  <a:gd name="connsiteX0" fmla="*/ 8633 w 21728"/>
                  <a:gd name="connsiteY0" fmla="*/ 5432 h 111632"/>
                  <a:gd name="connsiteX1" fmla="*/ 259 w 21728"/>
                  <a:gd name="connsiteY1" fmla="*/ 104574 h 111632"/>
                  <a:gd name="connsiteX2" fmla="*/ 11261 w 21728"/>
                  <a:gd name="connsiteY2" fmla="*/ 107630 h 111632"/>
                  <a:gd name="connsiteX3" fmla="*/ 20063 w 21728"/>
                  <a:gd name="connsiteY3" fmla="*/ 5432 h 111632"/>
                  <a:gd name="connsiteX4" fmla="*/ 8633 w 21728"/>
                  <a:gd name="connsiteY4" fmla="*/ 5432 h 111632"/>
                  <a:gd name="connsiteX5" fmla="*/ 8633 w 21728"/>
                  <a:gd name="connsiteY5" fmla="*/ 5432 h 111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8" h="111632">
                    <a:moveTo>
                      <a:pt x="8633" y="5432"/>
                    </a:moveTo>
                    <a:cubicBezTo>
                      <a:pt x="12422" y="38928"/>
                      <a:pt x="9672" y="72179"/>
                      <a:pt x="259" y="104574"/>
                    </a:cubicBezTo>
                    <a:cubicBezTo>
                      <a:pt x="-1820" y="111664"/>
                      <a:pt x="9244" y="114659"/>
                      <a:pt x="11261" y="107630"/>
                    </a:cubicBezTo>
                    <a:cubicBezTo>
                      <a:pt x="20980" y="74379"/>
                      <a:pt x="23975" y="39906"/>
                      <a:pt x="20063" y="5432"/>
                    </a:cubicBezTo>
                    <a:cubicBezTo>
                      <a:pt x="19268" y="-1780"/>
                      <a:pt x="7838" y="-1841"/>
                      <a:pt x="8633" y="5432"/>
                    </a:cubicBezTo>
                    <a:lnTo>
                      <a:pt x="8633"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8" name="任意多边形: 形状 307"/>
              <p:cNvSpPr/>
              <p:nvPr/>
            </p:nvSpPr>
            <p:spPr>
              <a:xfrm>
                <a:off x="2516315" y="211280"/>
                <a:ext cx="20172" cy="112256"/>
              </a:xfrm>
              <a:custGeom>
                <a:avLst/>
                <a:gdLst>
                  <a:gd name="connsiteX0" fmla="*/ 2583 w 20172"/>
                  <a:gd name="connsiteY0" fmla="*/ 4117 h 112256"/>
                  <a:gd name="connsiteX1" fmla="*/ 8940 w 20172"/>
                  <a:gd name="connsiteY1" fmla="*/ 108210 h 112256"/>
                  <a:gd name="connsiteX2" fmla="*/ 19942 w 20172"/>
                  <a:gd name="connsiteY2" fmla="*/ 105154 h 112256"/>
                  <a:gd name="connsiteX3" fmla="*/ 13585 w 20172"/>
                  <a:gd name="connsiteY3" fmla="*/ 7173 h 112256"/>
                  <a:gd name="connsiteX4" fmla="*/ 2583 w 20172"/>
                  <a:gd name="connsiteY4" fmla="*/ 4117 h 112256"/>
                  <a:gd name="connsiteX5" fmla="*/ 2583 w 20172"/>
                  <a:gd name="connsiteY5" fmla="*/ 4117 h 11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2" h="112256">
                    <a:moveTo>
                      <a:pt x="2583" y="4117"/>
                    </a:moveTo>
                    <a:cubicBezTo>
                      <a:pt x="-2307" y="39141"/>
                      <a:pt x="-290" y="74042"/>
                      <a:pt x="8940" y="108210"/>
                    </a:cubicBezTo>
                    <a:cubicBezTo>
                      <a:pt x="10835" y="115300"/>
                      <a:pt x="21898" y="112305"/>
                      <a:pt x="19942" y="105154"/>
                    </a:cubicBezTo>
                    <a:cubicBezTo>
                      <a:pt x="11262" y="73125"/>
                      <a:pt x="9001" y="40058"/>
                      <a:pt x="13585" y="7173"/>
                    </a:cubicBezTo>
                    <a:cubicBezTo>
                      <a:pt x="14624" y="-39"/>
                      <a:pt x="3622" y="-3095"/>
                      <a:pt x="2583" y="4117"/>
                    </a:cubicBezTo>
                    <a:lnTo>
                      <a:pt x="2583" y="411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09" name="任意多边形: 形状 308"/>
              <p:cNvSpPr/>
              <p:nvPr/>
            </p:nvSpPr>
            <p:spPr>
              <a:xfrm>
                <a:off x="4647812" y="298524"/>
                <a:ext cx="11429" cy="111633"/>
              </a:xfrm>
              <a:custGeom>
                <a:avLst/>
                <a:gdLst>
                  <a:gd name="connsiteX0" fmla="*/ 0 w 11429"/>
                  <a:gd name="connsiteY0" fmla="*/ 5501 h 111633"/>
                  <a:gd name="connsiteX1" fmla="*/ 0 w 11429"/>
                  <a:gd name="connsiteY1" fmla="*/ 106109 h 111633"/>
                  <a:gd name="connsiteX2" fmla="*/ 11430 w 11429"/>
                  <a:gd name="connsiteY2" fmla="*/ 106109 h 111633"/>
                  <a:gd name="connsiteX3" fmla="*/ 11430 w 11429"/>
                  <a:gd name="connsiteY3" fmla="*/ 5501 h 111633"/>
                  <a:gd name="connsiteX4" fmla="*/ 0 w 11429"/>
                  <a:gd name="connsiteY4" fmla="*/ 5501 h 111633"/>
                  <a:gd name="connsiteX5" fmla="*/ 0 w 11429"/>
                  <a:gd name="connsiteY5" fmla="*/ 550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11633">
                    <a:moveTo>
                      <a:pt x="0" y="5501"/>
                    </a:moveTo>
                    <a:cubicBezTo>
                      <a:pt x="0" y="39058"/>
                      <a:pt x="0" y="72553"/>
                      <a:pt x="0" y="106109"/>
                    </a:cubicBezTo>
                    <a:cubicBezTo>
                      <a:pt x="0" y="113444"/>
                      <a:pt x="11430" y="113505"/>
                      <a:pt x="11430" y="106109"/>
                    </a:cubicBezTo>
                    <a:cubicBezTo>
                      <a:pt x="11430" y="72553"/>
                      <a:pt x="11430" y="39058"/>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10" name="任意多边形: 形状 309"/>
              <p:cNvSpPr/>
              <p:nvPr/>
            </p:nvSpPr>
            <p:spPr>
              <a:xfrm>
                <a:off x="5370225" y="865440"/>
                <a:ext cx="11429" cy="139016"/>
              </a:xfrm>
              <a:custGeom>
                <a:avLst/>
                <a:gdLst>
                  <a:gd name="connsiteX0" fmla="*/ 0 w 11429"/>
                  <a:gd name="connsiteY0" fmla="*/ 5501 h 139016"/>
                  <a:gd name="connsiteX1" fmla="*/ 0 w 11429"/>
                  <a:gd name="connsiteY1" fmla="*/ 133493 h 139016"/>
                  <a:gd name="connsiteX2" fmla="*/ 11430 w 11429"/>
                  <a:gd name="connsiteY2" fmla="*/ 133493 h 139016"/>
                  <a:gd name="connsiteX3" fmla="*/ 11430 w 11429"/>
                  <a:gd name="connsiteY3" fmla="*/ 5501 h 139016"/>
                  <a:gd name="connsiteX4" fmla="*/ 0 w 11429"/>
                  <a:gd name="connsiteY4" fmla="*/ 5501 h 139016"/>
                  <a:gd name="connsiteX5" fmla="*/ 0 w 11429"/>
                  <a:gd name="connsiteY5" fmla="*/ 5501 h 13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16">
                    <a:moveTo>
                      <a:pt x="0" y="5501"/>
                    </a:moveTo>
                    <a:cubicBezTo>
                      <a:pt x="0" y="48165"/>
                      <a:pt x="0" y="90829"/>
                      <a:pt x="0" y="133493"/>
                    </a:cubicBezTo>
                    <a:cubicBezTo>
                      <a:pt x="0" y="140827"/>
                      <a:pt x="11430" y="140889"/>
                      <a:pt x="11430" y="133493"/>
                    </a:cubicBezTo>
                    <a:cubicBezTo>
                      <a:pt x="11430" y="90829"/>
                      <a:pt x="11430" y="48165"/>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11" name="任意多边形: 形状 310"/>
              <p:cNvSpPr/>
              <p:nvPr/>
            </p:nvSpPr>
            <p:spPr>
              <a:xfrm>
                <a:off x="5909896" y="289309"/>
                <a:ext cx="21658" cy="102420"/>
              </a:xfrm>
              <a:custGeom>
                <a:avLst/>
                <a:gdLst>
                  <a:gd name="connsiteX0" fmla="*/ 289 w 21658"/>
                  <a:gd name="connsiteY0" fmla="*/ 7015 h 102420"/>
                  <a:gd name="connsiteX1" fmla="*/ 8786 w 21658"/>
                  <a:gd name="connsiteY1" fmla="*/ 96988 h 102420"/>
                  <a:gd name="connsiteX2" fmla="*/ 20215 w 21658"/>
                  <a:gd name="connsiteY2" fmla="*/ 96988 h 102420"/>
                  <a:gd name="connsiteX3" fmla="*/ 11292 w 21658"/>
                  <a:gd name="connsiteY3" fmla="*/ 3959 h 102420"/>
                  <a:gd name="connsiteX4" fmla="*/ 289 w 21658"/>
                  <a:gd name="connsiteY4" fmla="*/ 7015 h 102420"/>
                  <a:gd name="connsiteX5" fmla="*/ 289 w 21658"/>
                  <a:gd name="connsiteY5" fmla="*/ 7015 h 10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58" h="102420">
                    <a:moveTo>
                      <a:pt x="289" y="7015"/>
                    </a:moveTo>
                    <a:cubicBezTo>
                      <a:pt x="9458" y="36354"/>
                      <a:pt x="12270" y="66488"/>
                      <a:pt x="8786" y="96988"/>
                    </a:cubicBezTo>
                    <a:cubicBezTo>
                      <a:pt x="7930" y="104262"/>
                      <a:pt x="19421" y="104201"/>
                      <a:pt x="20215" y="96988"/>
                    </a:cubicBezTo>
                    <a:cubicBezTo>
                      <a:pt x="23761" y="65571"/>
                      <a:pt x="20766" y="34154"/>
                      <a:pt x="11292" y="3959"/>
                    </a:cubicBezTo>
                    <a:cubicBezTo>
                      <a:pt x="9091" y="-3009"/>
                      <a:pt x="-1911" y="-14"/>
                      <a:pt x="289" y="7015"/>
                    </a:cubicBezTo>
                    <a:lnTo>
                      <a:pt x="289" y="701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12" name="任意多边形: 形状 311"/>
              <p:cNvSpPr/>
              <p:nvPr/>
            </p:nvSpPr>
            <p:spPr>
              <a:xfrm>
                <a:off x="6237266" y="1193610"/>
                <a:ext cx="18829" cy="94360"/>
              </a:xfrm>
              <a:custGeom>
                <a:avLst/>
                <a:gdLst>
                  <a:gd name="connsiteX0" fmla="*/ 7568 w 18829"/>
                  <a:gd name="connsiteY0" fmla="*/ 4033 h 94360"/>
                  <a:gd name="connsiteX1" fmla="*/ 2557 w 18829"/>
                  <a:gd name="connsiteY1" fmla="*/ 90217 h 94360"/>
                  <a:gd name="connsiteX2" fmla="*/ 13559 w 18829"/>
                  <a:gd name="connsiteY2" fmla="*/ 87161 h 94360"/>
                  <a:gd name="connsiteX3" fmla="*/ 18571 w 18829"/>
                  <a:gd name="connsiteY3" fmla="*/ 7028 h 94360"/>
                  <a:gd name="connsiteX4" fmla="*/ 7568 w 18829"/>
                  <a:gd name="connsiteY4" fmla="*/ 4033 h 94360"/>
                  <a:gd name="connsiteX5" fmla="*/ 7568 w 18829"/>
                  <a:gd name="connsiteY5" fmla="*/ 4033 h 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 h="94360">
                    <a:moveTo>
                      <a:pt x="7568" y="4033"/>
                    </a:moveTo>
                    <a:cubicBezTo>
                      <a:pt x="-500" y="32333"/>
                      <a:pt x="-2028" y="61244"/>
                      <a:pt x="2557" y="90217"/>
                    </a:cubicBezTo>
                    <a:cubicBezTo>
                      <a:pt x="3717" y="97490"/>
                      <a:pt x="14720" y="94373"/>
                      <a:pt x="13559" y="87161"/>
                    </a:cubicBezTo>
                    <a:cubicBezTo>
                      <a:pt x="9280" y="60205"/>
                      <a:pt x="11114" y="33250"/>
                      <a:pt x="18571" y="7028"/>
                    </a:cubicBezTo>
                    <a:cubicBezTo>
                      <a:pt x="20649" y="-1"/>
                      <a:pt x="9585" y="-3057"/>
                      <a:pt x="7568" y="4033"/>
                    </a:cubicBezTo>
                    <a:lnTo>
                      <a:pt x="7568" y="403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13" name="任意多边形: 形状 312"/>
              <p:cNvSpPr/>
              <p:nvPr/>
            </p:nvSpPr>
            <p:spPr>
              <a:xfrm>
                <a:off x="7080016" y="215281"/>
                <a:ext cx="27265" cy="112521"/>
              </a:xfrm>
              <a:custGeom>
                <a:avLst/>
                <a:gdLst>
                  <a:gd name="connsiteX0" fmla="*/ 15834 w 27265"/>
                  <a:gd name="connsiteY0" fmla="*/ 3845 h 112521"/>
                  <a:gd name="connsiteX1" fmla="*/ 492 w 27265"/>
                  <a:gd name="connsiteY1" fmla="*/ 107021 h 112521"/>
                  <a:gd name="connsiteX2" fmla="*/ 11922 w 27265"/>
                  <a:gd name="connsiteY2" fmla="*/ 107021 h 112521"/>
                  <a:gd name="connsiteX3" fmla="*/ 26897 w 27265"/>
                  <a:gd name="connsiteY3" fmla="*/ 6901 h 112521"/>
                  <a:gd name="connsiteX4" fmla="*/ 15834 w 27265"/>
                  <a:gd name="connsiteY4" fmla="*/ 3845 h 112521"/>
                  <a:gd name="connsiteX5" fmla="*/ 15834 w 27265"/>
                  <a:gd name="connsiteY5" fmla="*/ 3845 h 1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5" h="112521">
                    <a:moveTo>
                      <a:pt x="15834" y="3845"/>
                    </a:moveTo>
                    <a:cubicBezTo>
                      <a:pt x="3487" y="36851"/>
                      <a:pt x="-1709" y="71814"/>
                      <a:pt x="492" y="107021"/>
                    </a:cubicBezTo>
                    <a:cubicBezTo>
                      <a:pt x="920" y="114355"/>
                      <a:pt x="12350" y="114355"/>
                      <a:pt x="11922" y="107021"/>
                    </a:cubicBezTo>
                    <a:cubicBezTo>
                      <a:pt x="9783" y="72731"/>
                      <a:pt x="14856" y="39113"/>
                      <a:pt x="26897" y="6901"/>
                    </a:cubicBezTo>
                    <a:cubicBezTo>
                      <a:pt x="29404" y="-6"/>
                      <a:pt x="18401" y="-2940"/>
                      <a:pt x="15834" y="3845"/>
                    </a:cubicBezTo>
                    <a:lnTo>
                      <a:pt x="15834" y="384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14" name="任意多边形: 形状 313"/>
              <p:cNvSpPr/>
              <p:nvPr/>
            </p:nvSpPr>
            <p:spPr>
              <a:xfrm>
                <a:off x="6767435" y="832272"/>
                <a:ext cx="17909" cy="17864"/>
              </a:xfrm>
              <a:custGeom>
                <a:avLst/>
                <a:gdLst>
                  <a:gd name="connsiteX0" fmla="*/ 8190 w 17909"/>
                  <a:gd name="connsiteY0" fmla="*/ 1628 h 17864"/>
                  <a:gd name="connsiteX1" fmla="*/ 1651 w 17909"/>
                  <a:gd name="connsiteY1" fmla="*/ 8168 h 17864"/>
                  <a:gd name="connsiteX2" fmla="*/ 1651 w 17909"/>
                  <a:gd name="connsiteY2" fmla="*/ 16237 h 17864"/>
                  <a:gd name="connsiteX3" fmla="*/ 9718 w 17909"/>
                  <a:gd name="connsiteY3" fmla="*/ 16237 h 17864"/>
                  <a:gd name="connsiteX4" fmla="*/ 16259 w 17909"/>
                  <a:gd name="connsiteY4" fmla="*/ 9696 h 17864"/>
                  <a:gd name="connsiteX5" fmla="*/ 16259 w 17909"/>
                  <a:gd name="connsiteY5" fmla="*/ 1628 h 17864"/>
                  <a:gd name="connsiteX6" fmla="*/ 8190 w 17909"/>
                  <a:gd name="connsiteY6" fmla="*/ 1628 h 17864"/>
                  <a:gd name="connsiteX7" fmla="*/ 8190 w 17909"/>
                  <a:gd name="connsiteY7" fmla="*/ 1628 h 1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09" h="17864">
                    <a:moveTo>
                      <a:pt x="8190" y="1628"/>
                    </a:moveTo>
                    <a:cubicBezTo>
                      <a:pt x="5990" y="3829"/>
                      <a:pt x="3851" y="5968"/>
                      <a:pt x="1651" y="8168"/>
                    </a:cubicBezTo>
                    <a:cubicBezTo>
                      <a:pt x="-489" y="10308"/>
                      <a:pt x="-611" y="14158"/>
                      <a:pt x="1651" y="16237"/>
                    </a:cubicBezTo>
                    <a:cubicBezTo>
                      <a:pt x="3912" y="18315"/>
                      <a:pt x="7457" y="18498"/>
                      <a:pt x="9718" y="16237"/>
                    </a:cubicBezTo>
                    <a:cubicBezTo>
                      <a:pt x="11920" y="14036"/>
                      <a:pt x="14059" y="11897"/>
                      <a:pt x="16259" y="9696"/>
                    </a:cubicBezTo>
                    <a:cubicBezTo>
                      <a:pt x="18398" y="7557"/>
                      <a:pt x="18521" y="3706"/>
                      <a:pt x="16259" y="1628"/>
                    </a:cubicBezTo>
                    <a:cubicBezTo>
                      <a:pt x="13998" y="-450"/>
                      <a:pt x="10453" y="-633"/>
                      <a:pt x="8190" y="1628"/>
                    </a:cubicBezTo>
                    <a:lnTo>
                      <a:pt x="8190" y="162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315" name="任意多边形: 形状 314"/>
              <p:cNvSpPr/>
              <p:nvPr/>
            </p:nvSpPr>
            <p:spPr>
              <a:xfrm>
                <a:off x="6849623" y="818988"/>
                <a:ext cx="79594" cy="74077"/>
              </a:xfrm>
              <a:custGeom>
                <a:avLst/>
                <a:gdLst>
                  <a:gd name="connsiteX0" fmla="*/ 70008 w 79594"/>
                  <a:gd name="connsiteY0" fmla="*/ 1832 h 74077"/>
                  <a:gd name="connsiteX1" fmla="*/ 2467 w 79594"/>
                  <a:gd name="connsiteY1" fmla="*/ 63138 h 74077"/>
                  <a:gd name="connsiteX2" fmla="*/ 8213 w 79594"/>
                  <a:gd name="connsiteY2" fmla="*/ 72979 h 74077"/>
                  <a:gd name="connsiteX3" fmla="*/ 78076 w 79594"/>
                  <a:gd name="connsiteY3" fmla="*/ 9900 h 74077"/>
                  <a:gd name="connsiteX4" fmla="*/ 70008 w 79594"/>
                  <a:gd name="connsiteY4" fmla="*/ 1832 h 74077"/>
                  <a:gd name="connsiteX5" fmla="*/ 70008 w 79594"/>
                  <a:gd name="connsiteY5" fmla="*/ 1832 h 7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94" h="74077">
                    <a:moveTo>
                      <a:pt x="70008" y="1832"/>
                    </a:moveTo>
                    <a:cubicBezTo>
                      <a:pt x="49655" y="24570"/>
                      <a:pt x="27100" y="45107"/>
                      <a:pt x="2467" y="63138"/>
                    </a:cubicBezTo>
                    <a:cubicBezTo>
                      <a:pt x="-3400" y="67417"/>
                      <a:pt x="2284" y="77380"/>
                      <a:pt x="8213" y="72979"/>
                    </a:cubicBezTo>
                    <a:cubicBezTo>
                      <a:pt x="33702" y="54398"/>
                      <a:pt x="57050" y="33371"/>
                      <a:pt x="78076" y="9900"/>
                    </a:cubicBezTo>
                    <a:cubicBezTo>
                      <a:pt x="82966" y="4460"/>
                      <a:pt x="74899" y="-3669"/>
                      <a:pt x="70008" y="1832"/>
                    </a:cubicBezTo>
                    <a:lnTo>
                      <a:pt x="70008" y="18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grpSp>
        <p:sp>
          <p:nvSpPr>
            <p:cNvPr id="272" name="矩形 271"/>
            <p:cNvSpPr/>
            <p:nvPr/>
          </p:nvSpPr>
          <p:spPr>
            <a:xfrm>
              <a:off x="157909" y="123940"/>
              <a:ext cx="11876182" cy="66101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grpSp>
      <p:grpSp>
        <p:nvGrpSpPr>
          <p:cNvPr id="318" name="组合 317"/>
          <p:cNvGrpSpPr/>
          <p:nvPr/>
        </p:nvGrpSpPr>
        <p:grpSpPr>
          <a:xfrm>
            <a:off x="862586" y="824419"/>
            <a:ext cx="3681726" cy="4650012"/>
            <a:chOff x="862586" y="824419"/>
            <a:chExt cx="3681726" cy="4650012"/>
          </a:xfrm>
        </p:grpSpPr>
        <p:grpSp>
          <p:nvGrpSpPr>
            <p:cNvPr id="319" name="组合 318"/>
            <p:cNvGrpSpPr/>
            <p:nvPr/>
          </p:nvGrpSpPr>
          <p:grpSpPr>
            <a:xfrm>
              <a:off x="2261524" y="3267312"/>
              <a:ext cx="470674" cy="469648"/>
              <a:chOff x="5087568" y="2365949"/>
              <a:chExt cx="470674" cy="469648"/>
            </a:xfrm>
          </p:grpSpPr>
          <p:sp>
            <p:nvSpPr>
              <p:cNvPr id="340" name="任意多边形: 形状 339"/>
              <p:cNvSpPr/>
              <p:nvPr/>
            </p:nvSpPr>
            <p:spPr>
              <a:xfrm>
                <a:off x="5463841" y="2497449"/>
                <a:ext cx="53943" cy="124369"/>
              </a:xfrm>
              <a:custGeom>
                <a:avLst/>
                <a:gdLst>
                  <a:gd name="connsiteX0" fmla="*/ 0 w 17044"/>
                  <a:gd name="connsiteY0" fmla="*/ 5501 h 39296"/>
                  <a:gd name="connsiteX1" fmla="*/ 5624 w 17044"/>
                  <a:gd name="connsiteY1" fmla="*/ 35451 h 39296"/>
                  <a:gd name="connsiteX2" fmla="*/ 16626 w 17044"/>
                  <a:gd name="connsiteY2" fmla="*/ 32395 h 39296"/>
                  <a:gd name="connsiteX3" fmla="*/ 11369 w 17044"/>
                  <a:gd name="connsiteY3" fmla="*/ 5501 h 39296"/>
                  <a:gd name="connsiteX4" fmla="*/ 0 w 17044"/>
                  <a:gd name="connsiteY4" fmla="*/ 5501 h 39296"/>
                  <a:gd name="connsiteX5" fmla="*/ 0 w 17044"/>
                  <a:gd name="connsiteY5" fmla="*/ 5501 h 3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39296">
                    <a:moveTo>
                      <a:pt x="0" y="5501"/>
                    </a:moveTo>
                    <a:cubicBezTo>
                      <a:pt x="61" y="15831"/>
                      <a:pt x="1895" y="25855"/>
                      <a:pt x="5624" y="35451"/>
                    </a:cubicBezTo>
                    <a:cubicBezTo>
                      <a:pt x="8252" y="42236"/>
                      <a:pt x="19315" y="39302"/>
                      <a:pt x="16626" y="32395"/>
                    </a:cubicBezTo>
                    <a:cubicBezTo>
                      <a:pt x="13264" y="23654"/>
                      <a:pt x="11491" y="14853"/>
                      <a:pt x="11369" y="5501"/>
                    </a:cubicBezTo>
                    <a:cubicBezTo>
                      <a:pt x="11369" y="-1834"/>
                      <a:pt x="-61" y="-1834"/>
                      <a:pt x="0" y="5501"/>
                    </a:cubicBezTo>
                    <a:lnTo>
                      <a:pt x="0" y="550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41" name="任意多边形: 形状 340"/>
              <p:cNvSpPr/>
              <p:nvPr/>
            </p:nvSpPr>
            <p:spPr>
              <a:xfrm>
                <a:off x="5154757" y="2555677"/>
                <a:ext cx="71793" cy="36172"/>
              </a:xfrm>
              <a:custGeom>
                <a:avLst/>
                <a:gdLst>
                  <a:gd name="connsiteX0" fmla="*/ 5547 w 22684"/>
                  <a:gd name="connsiteY0" fmla="*/ 11430 h 11429"/>
                  <a:gd name="connsiteX1" fmla="*/ 17160 w 22684"/>
                  <a:gd name="connsiteY1" fmla="*/ 11430 h 11429"/>
                  <a:gd name="connsiteX2" fmla="*/ 17160 w 22684"/>
                  <a:gd name="connsiteY2" fmla="*/ 0 h 11429"/>
                  <a:gd name="connsiteX3" fmla="*/ 5547 w 22684"/>
                  <a:gd name="connsiteY3" fmla="*/ 0 h 11429"/>
                  <a:gd name="connsiteX4" fmla="*/ 5547 w 22684"/>
                  <a:gd name="connsiteY4" fmla="*/ 11430 h 11429"/>
                  <a:gd name="connsiteX5" fmla="*/ 5547 w 22684"/>
                  <a:gd name="connsiteY5" fmla="*/ 1143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4" h="11429">
                    <a:moveTo>
                      <a:pt x="5547" y="11430"/>
                    </a:moveTo>
                    <a:cubicBezTo>
                      <a:pt x="9398" y="11430"/>
                      <a:pt x="13309" y="11430"/>
                      <a:pt x="17160" y="11430"/>
                    </a:cubicBezTo>
                    <a:cubicBezTo>
                      <a:pt x="24495" y="11430"/>
                      <a:pt x="24556" y="0"/>
                      <a:pt x="17160" y="0"/>
                    </a:cubicBezTo>
                    <a:cubicBezTo>
                      <a:pt x="13309" y="0"/>
                      <a:pt x="9398" y="0"/>
                      <a:pt x="5547" y="0"/>
                    </a:cubicBezTo>
                    <a:cubicBezTo>
                      <a:pt x="-1849" y="0"/>
                      <a:pt x="-1849" y="11430"/>
                      <a:pt x="5547" y="11430"/>
                    </a:cubicBezTo>
                    <a:lnTo>
                      <a:pt x="5547" y="11430"/>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42" name="任意多边形: 形状 341"/>
              <p:cNvSpPr/>
              <p:nvPr/>
            </p:nvSpPr>
            <p:spPr>
              <a:xfrm>
                <a:off x="5242536" y="2526851"/>
                <a:ext cx="36172" cy="108402"/>
              </a:xfrm>
              <a:custGeom>
                <a:avLst/>
                <a:gdLst>
                  <a:gd name="connsiteX0" fmla="*/ 0 w 11429"/>
                  <a:gd name="connsiteY0" fmla="*/ 5501 h 34251"/>
                  <a:gd name="connsiteX1" fmla="*/ 0 w 11429"/>
                  <a:gd name="connsiteY1" fmla="*/ 28728 h 34251"/>
                  <a:gd name="connsiteX2" fmla="*/ 11430 w 11429"/>
                  <a:gd name="connsiteY2" fmla="*/ 28728 h 34251"/>
                  <a:gd name="connsiteX3" fmla="*/ 11430 w 11429"/>
                  <a:gd name="connsiteY3" fmla="*/ 5501 h 34251"/>
                  <a:gd name="connsiteX4" fmla="*/ 0 w 11429"/>
                  <a:gd name="connsiteY4" fmla="*/ 5501 h 34251"/>
                  <a:gd name="connsiteX5" fmla="*/ 0 w 11429"/>
                  <a:gd name="connsiteY5" fmla="*/ 5501 h 3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34251">
                    <a:moveTo>
                      <a:pt x="0" y="5501"/>
                    </a:moveTo>
                    <a:cubicBezTo>
                      <a:pt x="0" y="13264"/>
                      <a:pt x="0" y="21026"/>
                      <a:pt x="0" y="28728"/>
                    </a:cubicBezTo>
                    <a:cubicBezTo>
                      <a:pt x="0" y="36062"/>
                      <a:pt x="11430" y="36124"/>
                      <a:pt x="11430" y="28728"/>
                    </a:cubicBezTo>
                    <a:cubicBezTo>
                      <a:pt x="11430" y="20965"/>
                      <a:pt x="11430" y="13202"/>
                      <a:pt x="11430" y="5501"/>
                    </a:cubicBezTo>
                    <a:cubicBezTo>
                      <a:pt x="11430" y="-1834"/>
                      <a:pt x="0" y="-1834"/>
                      <a:pt x="0" y="5501"/>
                    </a:cubicBezTo>
                    <a:lnTo>
                      <a:pt x="0" y="550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43" name="任意多边形: 形状 342"/>
              <p:cNvSpPr/>
              <p:nvPr/>
            </p:nvSpPr>
            <p:spPr>
              <a:xfrm>
                <a:off x="5279291" y="2416512"/>
                <a:ext cx="36172" cy="80231"/>
              </a:xfrm>
              <a:custGeom>
                <a:avLst/>
                <a:gdLst>
                  <a:gd name="connsiteX0" fmla="*/ 0 w 11429"/>
                  <a:gd name="connsiteY0" fmla="*/ 5524 h 25350"/>
                  <a:gd name="connsiteX1" fmla="*/ 0 w 11429"/>
                  <a:gd name="connsiteY1" fmla="*/ 19827 h 25350"/>
                  <a:gd name="connsiteX2" fmla="*/ 11430 w 11429"/>
                  <a:gd name="connsiteY2" fmla="*/ 19827 h 25350"/>
                  <a:gd name="connsiteX3" fmla="*/ 11430 w 11429"/>
                  <a:gd name="connsiteY3" fmla="*/ 14815 h 25350"/>
                  <a:gd name="connsiteX4" fmla="*/ 0 w 11429"/>
                  <a:gd name="connsiteY4" fmla="*/ 14815 h 25350"/>
                  <a:gd name="connsiteX5" fmla="*/ 0 w 11429"/>
                  <a:gd name="connsiteY5" fmla="*/ 19827 h 25350"/>
                  <a:gd name="connsiteX6" fmla="*/ 11430 w 11429"/>
                  <a:gd name="connsiteY6" fmla="*/ 19827 h 25350"/>
                  <a:gd name="connsiteX7" fmla="*/ 11430 w 11429"/>
                  <a:gd name="connsiteY7" fmla="*/ 5524 h 25350"/>
                  <a:gd name="connsiteX8" fmla="*/ 0 w 11429"/>
                  <a:gd name="connsiteY8" fmla="*/ 5524 h 25350"/>
                  <a:gd name="connsiteX9" fmla="*/ 0 w 11429"/>
                  <a:gd name="connsiteY9" fmla="*/ 5524 h 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9" h="25350">
                    <a:moveTo>
                      <a:pt x="0" y="5524"/>
                    </a:moveTo>
                    <a:cubicBezTo>
                      <a:pt x="0" y="10291"/>
                      <a:pt x="0" y="15059"/>
                      <a:pt x="0" y="19827"/>
                    </a:cubicBezTo>
                    <a:cubicBezTo>
                      <a:pt x="0" y="27161"/>
                      <a:pt x="11430" y="27223"/>
                      <a:pt x="11430" y="19827"/>
                    </a:cubicBezTo>
                    <a:cubicBezTo>
                      <a:pt x="11430" y="18176"/>
                      <a:pt x="11430" y="16526"/>
                      <a:pt x="11430" y="14815"/>
                    </a:cubicBezTo>
                    <a:cubicBezTo>
                      <a:pt x="11430" y="7480"/>
                      <a:pt x="0" y="7419"/>
                      <a:pt x="0" y="14815"/>
                    </a:cubicBezTo>
                    <a:cubicBezTo>
                      <a:pt x="0" y="16465"/>
                      <a:pt x="0" y="18115"/>
                      <a:pt x="0" y="19827"/>
                    </a:cubicBezTo>
                    <a:cubicBezTo>
                      <a:pt x="0" y="27161"/>
                      <a:pt x="11430" y="27223"/>
                      <a:pt x="11430" y="19827"/>
                    </a:cubicBezTo>
                    <a:cubicBezTo>
                      <a:pt x="11430" y="15059"/>
                      <a:pt x="11430" y="10291"/>
                      <a:pt x="11430" y="5524"/>
                    </a:cubicBezTo>
                    <a:cubicBezTo>
                      <a:pt x="11430" y="-1811"/>
                      <a:pt x="0" y="-1872"/>
                      <a:pt x="0" y="5524"/>
                    </a:cubicBezTo>
                    <a:lnTo>
                      <a:pt x="0"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44" name="任意多边形: 形状 343"/>
              <p:cNvSpPr/>
              <p:nvPr/>
            </p:nvSpPr>
            <p:spPr>
              <a:xfrm>
                <a:off x="5197857" y="2415971"/>
                <a:ext cx="43135" cy="80155"/>
              </a:xfrm>
              <a:custGeom>
                <a:avLst/>
                <a:gdLst>
                  <a:gd name="connsiteX0" fmla="*/ 120 w 13629"/>
                  <a:gd name="connsiteY0" fmla="*/ 7223 h 25326"/>
                  <a:gd name="connsiteX1" fmla="*/ 2504 w 13629"/>
                  <a:gd name="connsiteY1" fmla="*/ 21159 h 25326"/>
                  <a:gd name="connsiteX2" fmla="*/ 9533 w 13629"/>
                  <a:gd name="connsiteY2" fmla="*/ 25132 h 25326"/>
                  <a:gd name="connsiteX3" fmla="*/ 13506 w 13629"/>
                  <a:gd name="connsiteY3" fmla="*/ 18103 h 25326"/>
                  <a:gd name="connsiteX4" fmla="*/ 11122 w 13629"/>
                  <a:gd name="connsiteY4" fmla="*/ 4167 h 25326"/>
                  <a:gd name="connsiteX5" fmla="*/ 4093 w 13629"/>
                  <a:gd name="connsiteY5" fmla="*/ 194 h 25326"/>
                  <a:gd name="connsiteX6" fmla="*/ 120 w 13629"/>
                  <a:gd name="connsiteY6" fmla="*/ 7223 h 25326"/>
                  <a:gd name="connsiteX7" fmla="*/ 120 w 13629"/>
                  <a:gd name="connsiteY7" fmla="*/ 7223 h 2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9" h="25326">
                    <a:moveTo>
                      <a:pt x="120" y="7223"/>
                    </a:moveTo>
                    <a:cubicBezTo>
                      <a:pt x="915" y="11868"/>
                      <a:pt x="1709" y="16514"/>
                      <a:pt x="2504" y="21159"/>
                    </a:cubicBezTo>
                    <a:cubicBezTo>
                      <a:pt x="3054" y="24215"/>
                      <a:pt x="6782" y="25927"/>
                      <a:pt x="9533" y="25132"/>
                    </a:cubicBezTo>
                    <a:cubicBezTo>
                      <a:pt x="12773" y="24276"/>
                      <a:pt x="14056" y="21159"/>
                      <a:pt x="13506" y="18103"/>
                    </a:cubicBezTo>
                    <a:cubicBezTo>
                      <a:pt x="12712" y="13457"/>
                      <a:pt x="11917" y="8812"/>
                      <a:pt x="11122" y="4167"/>
                    </a:cubicBezTo>
                    <a:cubicBezTo>
                      <a:pt x="10572" y="1111"/>
                      <a:pt x="6843" y="-601"/>
                      <a:pt x="4093" y="194"/>
                    </a:cubicBezTo>
                    <a:cubicBezTo>
                      <a:pt x="915" y="1111"/>
                      <a:pt x="-430" y="4167"/>
                      <a:pt x="120" y="7223"/>
                    </a:cubicBezTo>
                    <a:lnTo>
                      <a:pt x="120" y="7223"/>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45" name="任意多边形: 形状 344"/>
              <p:cNvSpPr/>
              <p:nvPr/>
            </p:nvSpPr>
            <p:spPr>
              <a:xfrm>
                <a:off x="5345131" y="2387106"/>
                <a:ext cx="43125" cy="82608"/>
              </a:xfrm>
              <a:custGeom>
                <a:avLst/>
                <a:gdLst>
                  <a:gd name="connsiteX0" fmla="*/ 100 w 13626"/>
                  <a:gd name="connsiteY0" fmla="*/ 5524 h 26101"/>
                  <a:gd name="connsiteX1" fmla="*/ 2362 w 13626"/>
                  <a:gd name="connsiteY1" fmla="*/ 21905 h 26101"/>
                  <a:gd name="connsiteX2" fmla="*/ 13364 w 13626"/>
                  <a:gd name="connsiteY2" fmla="*/ 18849 h 26101"/>
                  <a:gd name="connsiteX3" fmla="*/ 11286 w 13626"/>
                  <a:gd name="connsiteY3" fmla="*/ 13287 h 26101"/>
                  <a:gd name="connsiteX4" fmla="*/ 4257 w 13626"/>
                  <a:gd name="connsiteY4" fmla="*/ 9314 h 26101"/>
                  <a:gd name="connsiteX5" fmla="*/ 284 w 13626"/>
                  <a:gd name="connsiteY5" fmla="*/ 16343 h 26101"/>
                  <a:gd name="connsiteX6" fmla="*/ 2362 w 13626"/>
                  <a:gd name="connsiteY6" fmla="*/ 21905 h 26101"/>
                  <a:gd name="connsiteX7" fmla="*/ 9391 w 13626"/>
                  <a:gd name="connsiteY7" fmla="*/ 25878 h 26101"/>
                  <a:gd name="connsiteX8" fmla="*/ 13364 w 13626"/>
                  <a:gd name="connsiteY8" fmla="*/ 18849 h 26101"/>
                  <a:gd name="connsiteX9" fmla="*/ 11530 w 13626"/>
                  <a:gd name="connsiteY9" fmla="*/ 5524 h 26101"/>
                  <a:gd name="connsiteX10" fmla="*/ 100 w 13626"/>
                  <a:gd name="connsiteY10" fmla="*/ 5524 h 26101"/>
                  <a:gd name="connsiteX11" fmla="*/ 100 w 13626"/>
                  <a:gd name="connsiteY11" fmla="*/ 5524 h 2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26" h="26101">
                    <a:moveTo>
                      <a:pt x="100" y="5524"/>
                    </a:moveTo>
                    <a:cubicBezTo>
                      <a:pt x="-205" y="11086"/>
                      <a:pt x="590" y="16649"/>
                      <a:pt x="2362" y="21905"/>
                    </a:cubicBezTo>
                    <a:cubicBezTo>
                      <a:pt x="6029" y="20866"/>
                      <a:pt x="9697" y="19888"/>
                      <a:pt x="13364" y="18849"/>
                    </a:cubicBezTo>
                    <a:cubicBezTo>
                      <a:pt x="12692" y="17015"/>
                      <a:pt x="12020" y="15120"/>
                      <a:pt x="11286" y="13287"/>
                    </a:cubicBezTo>
                    <a:cubicBezTo>
                      <a:pt x="10186" y="10414"/>
                      <a:pt x="7436" y="8458"/>
                      <a:pt x="4257" y="9314"/>
                    </a:cubicBezTo>
                    <a:cubicBezTo>
                      <a:pt x="1445" y="10108"/>
                      <a:pt x="-817" y="13409"/>
                      <a:pt x="284" y="16343"/>
                    </a:cubicBezTo>
                    <a:cubicBezTo>
                      <a:pt x="956" y="18177"/>
                      <a:pt x="1629" y="20071"/>
                      <a:pt x="2362" y="21905"/>
                    </a:cubicBezTo>
                    <a:cubicBezTo>
                      <a:pt x="3463" y="24778"/>
                      <a:pt x="6213" y="26795"/>
                      <a:pt x="9391" y="25878"/>
                    </a:cubicBezTo>
                    <a:cubicBezTo>
                      <a:pt x="12203" y="25084"/>
                      <a:pt x="14404" y="21783"/>
                      <a:pt x="13364" y="18849"/>
                    </a:cubicBezTo>
                    <a:cubicBezTo>
                      <a:pt x="11836" y="14448"/>
                      <a:pt x="11286" y="10170"/>
                      <a:pt x="11530" y="5524"/>
                    </a:cubicBezTo>
                    <a:cubicBezTo>
                      <a:pt x="11959" y="-1872"/>
                      <a:pt x="529" y="-1811"/>
                      <a:pt x="100" y="5524"/>
                    </a:cubicBezTo>
                    <a:lnTo>
                      <a:pt x="100"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46" name="任意多边形: 形状 345"/>
              <p:cNvSpPr/>
              <p:nvPr/>
            </p:nvSpPr>
            <p:spPr>
              <a:xfrm>
                <a:off x="5441107" y="2387179"/>
                <a:ext cx="50573" cy="94325"/>
              </a:xfrm>
              <a:custGeom>
                <a:avLst/>
                <a:gdLst>
                  <a:gd name="connsiteX0" fmla="*/ 94 w 15979"/>
                  <a:gd name="connsiteY0" fmla="*/ 5501 h 29803"/>
                  <a:gd name="connsiteX1" fmla="*/ 5289 w 15979"/>
                  <a:gd name="connsiteY1" fmla="*/ 27077 h 29803"/>
                  <a:gd name="connsiteX2" fmla="*/ 15130 w 15979"/>
                  <a:gd name="connsiteY2" fmla="*/ 21332 h 29803"/>
                  <a:gd name="connsiteX3" fmla="*/ 11524 w 15979"/>
                  <a:gd name="connsiteY3" fmla="*/ 5501 h 29803"/>
                  <a:gd name="connsiteX4" fmla="*/ 94 w 15979"/>
                  <a:gd name="connsiteY4" fmla="*/ 5501 h 29803"/>
                  <a:gd name="connsiteX5" fmla="*/ 94 w 15979"/>
                  <a:gd name="connsiteY5" fmla="*/ 5501 h 2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79" h="29803">
                    <a:moveTo>
                      <a:pt x="94" y="5501"/>
                    </a:moveTo>
                    <a:cubicBezTo>
                      <a:pt x="-457" y="13080"/>
                      <a:pt x="1438" y="20538"/>
                      <a:pt x="5289" y="27077"/>
                    </a:cubicBezTo>
                    <a:cubicBezTo>
                      <a:pt x="9017" y="33373"/>
                      <a:pt x="18919" y="27628"/>
                      <a:pt x="15130" y="21332"/>
                    </a:cubicBezTo>
                    <a:cubicBezTo>
                      <a:pt x="12196" y="16381"/>
                      <a:pt x="11095" y="11247"/>
                      <a:pt x="11524" y="5501"/>
                    </a:cubicBezTo>
                    <a:cubicBezTo>
                      <a:pt x="12012" y="-1834"/>
                      <a:pt x="582" y="-1834"/>
                      <a:pt x="94" y="5501"/>
                    </a:cubicBezTo>
                    <a:lnTo>
                      <a:pt x="94" y="550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47" name="任意多边形: 形状 346"/>
              <p:cNvSpPr/>
              <p:nvPr/>
            </p:nvSpPr>
            <p:spPr>
              <a:xfrm>
                <a:off x="5522070" y="2431216"/>
                <a:ext cx="36172" cy="138074"/>
              </a:xfrm>
              <a:custGeom>
                <a:avLst/>
                <a:gdLst>
                  <a:gd name="connsiteX0" fmla="*/ 0 w 11429"/>
                  <a:gd name="connsiteY0" fmla="*/ 5524 h 43626"/>
                  <a:gd name="connsiteX1" fmla="*/ 0 w 11429"/>
                  <a:gd name="connsiteY1" fmla="*/ 38102 h 43626"/>
                  <a:gd name="connsiteX2" fmla="*/ 11430 w 11429"/>
                  <a:gd name="connsiteY2" fmla="*/ 38102 h 43626"/>
                  <a:gd name="connsiteX3" fmla="*/ 11430 w 11429"/>
                  <a:gd name="connsiteY3" fmla="*/ 5524 h 43626"/>
                  <a:gd name="connsiteX4" fmla="*/ 0 w 11429"/>
                  <a:gd name="connsiteY4" fmla="*/ 5524 h 43626"/>
                  <a:gd name="connsiteX5" fmla="*/ 0 w 11429"/>
                  <a:gd name="connsiteY5" fmla="*/ 5524 h 4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43626">
                    <a:moveTo>
                      <a:pt x="0" y="5524"/>
                    </a:moveTo>
                    <a:cubicBezTo>
                      <a:pt x="0" y="16404"/>
                      <a:pt x="0" y="27223"/>
                      <a:pt x="0" y="38102"/>
                    </a:cubicBezTo>
                    <a:cubicBezTo>
                      <a:pt x="0" y="45437"/>
                      <a:pt x="11430" y="45498"/>
                      <a:pt x="11430" y="38102"/>
                    </a:cubicBezTo>
                    <a:cubicBezTo>
                      <a:pt x="11430" y="27223"/>
                      <a:pt x="11430" y="16404"/>
                      <a:pt x="11430" y="5524"/>
                    </a:cubicBezTo>
                    <a:cubicBezTo>
                      <a:pt x="11430" y="-1811"/>
                      <a:pt x="0" y="-1872"/>
                      <a:pt x="0" y="5524"/>
                    </a:cubicBezTo>
                    <a:lnTo>
                      <a:pt x="0"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48" name="任意多边形: 形状 347"/>
              <p:cNvSpPr/>
              <p:nvPr/>
            </p:nvSpPr>
            <p:spPr>
              <a:xfrm>
                <a:off x="5458894" y="2622252"/>
                <a:ext cx="41613" cy="102484"/>
              </a:xfrm>
              <a:custGeom>
                <a:avLst/>
                <a:gdLst>
                  <a:gd name="connsiteX0" fmla="*/ 1319 w 13148"/>
                  <a:gd name="connsiteY0" fmla="*/ 7143 h 32381"/>
                  <a:gd name="connsiteX1" fmla="*/ 218 w 13148"/>
                  <a:gd name="connsiteY1" fmla="*/ 25296 h 32381"/>
                  <a:gd name="connsiteX2" fmla="*/ 11221 w 13148"/>
                  <a:gd name="connsiteY2" fmla="*/ 28352 h 32381"/>
                  <a:gd name="connsiteX3" fmla="*/ 12321 w 13148"/>
                  <a:gd name="connsiteY3" fmla="*/ 4148 h 32381"/>
                  <a:gd name="connsiteX4" fmla="*/ 1319 w 13148"/>
                  <a:gd name="connsiteY4" fmla="*/ 7143 h 32381"/>
                  <a:gd name="connsiteX5" fmla="*/ 1319 w 13148"/>
                  <a:gd name="connsiteY5" fmla="*/ 7143 h 3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8" h="32381">
                    <a:moveTo>
                      <a:pt x="1319" y="7143"/>
                    </a:moveTo>
                    <a:cubicBezTo>
                      <a:pt x="2296" y="13255"/>
                      <a:pt x="1808" y="19306"/>
                      <a:pt x="218" y="25296"/>
                    </a:cubicBezTo>
                    <a:cubicBezTo>
                      <a:pt x="-1676" y="32386"/>
                      <a:pt x="9326" y="35443"/>
                      <a:pt x="11221" y="28352"/>
                    </a:cubicBezTo>
                    <a:cubicBezTo>
                      <a:pt x="13421" y="20345"/>
                      <a:pt x="13665" y="12338"/>
                      <a:pt x="12321" y="4148"/>
                    </a:cubicBezTo>
                    <a:cubicBezTo>
                      <a:pt x="11221" y="-3126"/>
                      <a:pt x="157" y="-9"/>
                      <a:pt x="1319" y="7143"/>
                    </a:cubicBezTo>
                    <a:lnTo>
                      <a:pt x="1319" y="7143"/>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49" name="任意多边形: 形状 348"/>
              <p:cNvSpPr/>
              <p:nvPr/>
            </p:nvSpPr>
            <p:spPr>
              <a:xfrm>
                <a:off x="5414174" y="2600844"/>
                <a:ext cx="42473" cy="123641"/>
              </a:xfrm>
              <a:custGeom>
                <a:avLst/>
                <a:gdLst>
                  <a:gd name="connsiteX0" fmla="*/ 1329 w 13420"/>
                  <a:gd name="connsiteY0" fmla="*/ 5409 h 39066"/>
                  <a:gd name="connsiteX1" fmla="*/ 168 w 13420"/>
                  <a:gd name="connsiteY1" fmla="*/ 31937 h 39066"/>
                  <a:gd name="connsiteX2" fmla="*/ 11170 w 13420"/>
                  <a:gd name="connsiteY2" fmla="*/ 34993 h 39066"/>
                  <a:gd name="connsiteX3" fmla="*/ 12759 w 13420"/>
                  <a:gd name="connsiteY3" fmla="*/ 5409 h 39066"/>
                  <a:gd name="connsiteX4" fmla="*/ 1329 w 13420"/>
                  <a:gd name="connsiteY4" fmla="*/ 5409 h 39066"/>
                  <a:gd name="connsiteX5" fmla="*/ 1329 w 13420"/>
                  <a:gd name="connsiteY5" fmla="*/ 5409 h 3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0" h="39066">
                    <a:moveTo>
                      <a:pt x="1329" y="5409"/>
                    </a:moveTo>
                    <a:cubicBezTo>
                      <a:pt x="2491" y="14334"/>
                      <a:pt x="2185" y="23135"/>
                      <a:pt x="168" y="31937"/>
                    </a:cubicBezTo>
                    <a:cubicBezTo>
                      <a:pt x="-1482" y="39088"/>
                      <a:pt x="9519" y="42144"/>
                      <a:pt x="11170" y="34993"/>
                    </a:cubicBezTo>
                    <a:cubicBezTo>
                      <a:pt x="13431" y="25214"/>
                      <a:pt x="14042" y="15373"/>
                      <a:pt x="12759" y="5409"/>
                    </a:cubicBezTo>
                    <a:cubicBezTo>
                      <a:pt x="11842" y="-1742"/>
                      <a:pt x="412" y="-1864"/>
                      <a:pt x="1329" y="5409"/>
                    </a:cubicBezTo>
                    <a:lnTo>
                      <a:pt x="1329" y="5409"/>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50" name="任意多边形: 形状 349"/>
              <p:cNvSpPr/>
              <p:nvPr/>
            </p:nvSpPr>
            <p:spPr>
              <a:xfrm>
                <a:off x="5367358" y="2637133"/>
                <a:ext cx="44018" cy="101158"/>
              </a:xfrm>
              <a:custGeom>
                <a:avLst/>
                <a:gdLst>
                  <a:gd name="connsiteX0" fmla="*/ 2613 w 13908"/>
                  <a:gd name="connsiteY0" fmla="*/ 4029 h 31962"/>
                  <a:gd name="connsiteX1" fmla="*/ 107 w 13908"/>
                  <a:gd name="connsiteY1" fmla="*/ 26461 h 31962"/>
                  <a:gd name="connsiteX2" fmla="*/ 11537 w 13908"/>
                  <a:gd name="connsiteY2" fmla="*/ 26461 h 31962"/>
                  <a:gd name="connsiteX3" fmla="*/ 13676 w 13908"/>
                  <a:gd name="connsiteY3" fmla="*/ 7085 h 31962"/>
                  <a:gd name="connsiteX4" fmla="*/ 2613 w 13908"/>
                  <a:gd name="connsiteY4" fmla="*/ 4029 h 31962"/>
                  <a:gd name="connsiteX5" fmla="*/ 2613 w 13908"/>
                  <a:gd name="connsiteY5" fmla="*/ 4029 h 3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08" h="31962">
                    <a:moveTo>
                      <a:pt x="2613" y="4029"/>
                    </a:moveTo>
                    <a:cubicBezTo>
                      <a:pt x="535" y="11364"/>
                      <a:pt x="-320" y="18882"/>
                      <a:pt x="107" y="26461"/>
                    </a:cubicBezTo>
                    <a:cubicBezTo>
                      <a:pt x="535" y="33796"/>
                      <a:pt x="11965" y="33796"/>
                      <a:pt x="11537" y="26461"/>
                    </a:cubicBezTo>
                    <a:cubicBezTo>
                      <a:pt x="11171" y="19799"/>
                      <a:pt x="11843" y="13442"/>
                      <a:pt x="13676" y="7085"/>
                    </a:cubicBezTo>
                    <a:cubicBezTo>
                      <a:pt x="15633" y="-5"/>
                      <a:pt x="4630" y="-3061"/>
                      <a:pt x="2613" y="4029"/>
                    </a:cubicBezTo>
                    <a:lnTo>
                      <a:pt x="2613" y="4029"/>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51" name="任意多边形: 形状 350"/>
              <p:cNvSpPr/>
              <p:nvPr/>
            </p:nvSpPr>
            <p:spPr>
              <a:xfrm>
                <a:off x="5238966" y="2710044"/>
                <a:ext cx="40277" cy="87428"/>
              </a:xfrm>
              <a:custGeom>
                <a:avLst/>
                <a:gdLst>
                  <a:gd name="connsiteX0" fmla="*/ 211 w 12726"/>
                  <a:gd name="connsiteY0" fmla="*/ 5685 h 27624"/>
                  <a:gd name="connsiteX1" fmla="*/ 1556 w 12726"/>
                  <a:gd name="connsiteY1" fmla="*/ 23534 h 27624"/>
                  <a:gd name="connsiteX2" fmla="*/ 12558 w 12726"/>
                  <a:gd name="connsiteY2" fmla="*/ 20477 h 27624"/>
                  <a:gd name="connsiteX3" fmla="*/ 11641 w 12726"/>
                  <a:gd name="connsiteY3" fmla="*/ 5685 h 27624"/>
                  <a:gd name="connsiteX4" fmla="*/ 5956 w 12726"/>
                  <a:gd name="connsiteY4" fmla="*/ 1 h 27624"/>
                  <a:gd name="connsiteX5" fmla="*/ 211 w 12726"/>
                  <a:gd name="connsiteY5" fmla="*/ 5685 h 27624"/>
                  <a:gd name="connsiteX6" fmla="*/ 211 w 12726"/>
                  <a:gd name="connsiteY6" fmla="*/ 5685 h 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6" h="27624">
                    <a:moveTo>
                      <a:pt x="211" y="5685"/>
                    </a:moveTo>
                    <a:cubicBezTo>
                      <a:pt x="-339" y="11676"/>
                      <a:pt x="211" y="17666"/>
                      <a:pt x="1556" y="23534"/>
                    </a:cubicBezTo>
                    <a:cubicBezTo>
                      <a:pt x="3206" y="30685"/>
                      <a:pt x="14209" y="27690"/>
                      <a:pt x="12558" y="20477"/>
                    </a:cubicBezTo>
                    <a:cubicBezTo>
                      <a:pt x="11396" y="15587"/>
                      <a:pt x="11214" y="10698"/>
                      <a:pt x="11641" y="5685"/>
                    </a:cubicBezTo>
                    <a:cubicBezTo>
                      <a:pt x="11947" y="2629"/>
                      <a:pt x="8830" y="1"/>
                      <a:pt x="5956" y="1"/>
                    </a:cubicBezTo>
                    <a:cubicBezTo>
                      <a:pt x="2595" y="-60"/>
                      <a:pt x="456" y="2568"/>
                      <a:pt x="211" y="5685"/>
                    </a:cubicBezTo>
                    <a:lnTo>
                      <a:pt x="211" y="5685"/>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52" name="任意多边形: 形状 351"/>
              <p:cNvSpPr/>
              <p:nvPr/>
            </p:nvSpPr>
            <p:spPr>
              <a:xfrm>
                <a:off x="5138251" y="2695264"/>
                <a:ext cx="64274" cy="114454"/>
              </a:xfrm>
              <a:custGeom>
                <a:avLst/>
                <a:gdLst>
                  <a:gd name="connsiteX0" fmla="*/ 9112 w 20308"/>
                  <a:gd name="connsiteY0" fmla="*/ 4121 h 36163"/>
                  <a:gd name="connsiteX1" fmla="*/ 738 w 20308"/>
                  <a:gd name="connsiteY1" fmla="*/ 27592 h 36163"/>
                  <a:gd name="connsiteX2" fmla="*/ 11190 w 20308"/>
                  <a:gd name="connsiteY2" fmla="*/ 31993 h 36163"/>
                  <a:gd name="connsiteX3" fmla="*/ 13941 w 20308"/>
                  <a:gd name="connsiteY3" fmla="*/ 21236 h 36163"/>
                  <a:gd name="connsiteX4" fmla="*/ 2938 w 20308"/>
                  <a:gd name="connsiteY4" fmla="*/ 18179 h 36163"/>
                  <a:gd name="connsiteX5" fmla="*/ 188 w 20308"/>
                  <a:gd name="connsiteY5" fmla="*/ 28937 h 36163"/>
                  <a:gd name="connsiteX6" fmla="*/ 10640 w 20308"/>
                  <a:gd name="connsiteY6" fmla="*/ 33338 h 36163"/>
                  <a:gd name="connsiteX7" fmla="*/ 20175 w 20308"/>
                  <a:gd name="connsiteY7" fmla="*/ 7116 h 36163"/>
                  <a:gd name="connsiteX8" fmla="*/ 9112 w 20308"/>
                  <a:gd name="connsiteY8" fmla="*/ 4121 h 36163"/>
                  <a:gd name="connsiteX9" fmla="*/ 9112 w 20308"/>
                  <a:gd name="connsiteY9" fmla="*/ 4121 h 3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8" h="36163">
                    <a:moveTo>
                      <a:pt x="9112" y="4121"/>
                    </a:moveTo>
                    <a:cubicBezTo>
                      <a:pt x="7400" y="12373"/>
                      <a:pt x="4711" y="20135"/>
                      <a:pt x="738" y="27592"/>
                    </a:cubicBezTo>
                    <a:cubicBezTo>
                      <a:pt x="4222" y="29059"/>
                      <a:pt x="7706" y="30526"/>
                      <a:pt x="11190" y="31993"/>
                    </a:cubicBezTo>
                    <a:cubicBezTo>
                      <a:pt x="12107" y="28387"/>
                      <a:pt x="13024" y="24842"/>
                      <a:pt x="13941" y="21236"/>
                    </a:cubicBezTo>
                    <a:cubicBezTo>
                      <a:pt x="15774" y="14084"/>
                      <a:pt x="4772" y="11089"/>
                      <a:pt x="2938" y="18179"/>
                    </a:cubicBezTo>
                    <a:cubicBezTo>
                      <a:pt x="2021" y="21785"/>
                      <a:pt x="1104" y="25331"/>
                      <a:pt x="188" y="28937"/>
                    </a:cubicBezTo>
                    <a:cubicBezTo>
                      <a:pt x="-1401" y="35049"/>
                      <a:pt x="7522" y="39206"/>
                      <a:pt x="10640" y="33338"/>
                    </a:cubicBezTo>
                    <a:cubicBezTo>
                      <a:pt x="15040" y="25086"/>
                      <a:pt x="18280" y="16346"/>
                      <a:pt x="20175" y="7116"/>
                    </a:cubicBezTo>
                    <a:cubicBezTo>
                      <a:pt x="21642" y="-35"/>
                      <a:pt x="10579" y="-3091"/>
                      <a:pt x="9112" y="4121"/>
                    </a:cubicBezTo>
                    <a:lnTo>
                      <a:pt x="9112" y="412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53" name="任意多边形: 形状 352"/>
              <p:cNvSpPr/>
              <p:nvPr/>
            </p:nvSpPr>
            <p:spPr>
              <a:xfrm>
                <a:off x="5087568" y="2754799"/>
                <a:ext cx="43879" cy="50234"/>
              </a:xfrm>
              <a:custGeom>
                <a:avLst/>
                <a:gdLst>
                  <a:gd name="connsiteX0" fmla="*/ 370 w 13864"/>
                  <a:gd name="connsiteY0" fmla="*/ 4076 h 15872"/>
                  <a:gd name="connsiteX1" fmla="*/ 6666 w 13864"/>
                  <a:gd name="connsiteY1" fmla="*/ 15628 h 15872"/>
                  <a:gd name="connsiteX2" fmla="*/ 13695 w 13864"/>
                  <a:gd name="connsiteY2" fmla="*/ 11655 h 15872"/>
                  <a:gd name="connsiteX3" fmla="*/ 9722 w 13864"/>
                  <a:gd name="connsiteY3" fmla="*/ 4626 h 15872"/>
                  <a:gd name="connsiteX4" fmla="*/ 10272 w 13864"/>
                  <a:gd name="connsiteY4" fmla="*/ 4870 h 15872"/>
                  <a:gd name="connsiteX5" fmla="*/ 10945 w 13864"/>
                  <a:gd name="connsiteY5" fmla="*/ 5420 h 15872"/>
                  <a:gd name="connsiteX6" fmla="*/ 11005 w 13864"/>
                  <a:gd name="connsiteY6" fmla="*/ 5543 h 15872"/>
                  <a:gd name="connsiteX7" fmla="*/ 11311 w 13864"/>
                  <a:gd name="connsiteY7" fmla="*/ 6215 h 15872"/>
                  <a:gd name="connsiteX8" fmla="*/ 11311 w 13864"/>
                  <a:gd name="connsiteY8" fmla="*/ 6398 h 15872"/>
                  <a:gd name="connsiteX9" fmla="*/ 11373 w 13864"/>
                  <a:gd name="connsiteY9" fmla="*/ 6582 h 15872"/>
                  <a:gd name="connsiteX10" fmla="*/ 11311 w 13864"/>
                  <a:gd name="connsiteY10" fmla="*/ 7254 h 15872"/>
                  <a:gd name="connsiteX11" fmla="*/ 7338 w 13864"/>
                  <a:gd name="connsiteY11" fmla="*/ 225 h 15872"/>
                  <a:gd name="connsiteX12" fmla="*/ 370 w 13864"/>
                  <a:gd name="connsiteY12" fmla="*/ 4076 h 15872"/>
                  <a:gd name="connsiteX13" fmla="*/ 370 w 13864"/>
                  <a:gd name="connsiteY13" fmla="*/ 4076 h 1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64" h="15872">
                    <a:moveTo>
                      <a:pt x="370" y="4076"/>
                    </a:moveTo>
                    <a:cubicBezTo>
                      <a:pt x="-1097" y="9027"/>
                      <a:pt x="1959" y="13978"/>
                      <a:pt x="6666" y="15628"/>
                    </a:cubicBezTo>
                    <a:cubicBezTo>
                      <a:pt x="9477" y="16606"/>
                      <a:pt x="13023" y="14528"/>
                      <a:pt x="13695" y="11655"/>
                    </a:cubicBezTo>
                    <a:cubicBezTo>
                      <a:pt x="14429" y="8476"/>
                      <a:pt x="12717" y="5665"/>
                      <a:pt x="9722" y="4626"/>
                    </a:cubicBezTo>
                    <a:cubicBezTo>
                      <a:pt x="10639" y="5054"/>
                      <a:pt x="10823" y="5115"/>
                      <a:pt x="10272" y="4870"/>
                    </a:cubicBezTo>
                    <a:cubicBezTo>
                      <a:pt x="10517" y="5054"/>
                      <a:pt x="10761" y="5237"/>
                      <a:pt x="10945" y="5420"/>
                    </a:cubicBezTo>
                    <a:cubicBezTo>
                      <a:pt x="10212" y="4748"/>
                      <a:pt x="11678" y="6643"/>
                      <a:pt x="11005" y="5543"/>
                    </a:cubicBezTo>
                    <a:cubicBezTo>
                      <a:pt x="10823" y="5176"/>
                      <a:pt x="10884" y="5359"/>
                      <a:pt x="11311" y="6215"/>
                    </a:cubicBezTo>
                    <a:cubicBezTo>
                      <a:pt x="11189" y="5787"/>
                      <a:pt x="11189" y="5848"/>
                      <a:pt x="11311" y="6398"/>
                    </a:cubicBezTo>
                    <a:cubicBezTo>
                      <a:pt x="11373" y="6948"/>
                      <a:pt x="11373" y="7010"/>
                      <a:pt x="11373" y="6582"/>
                    </a:cubicBezTo>
                    <a:cubicBezTo>
                      <a:pt x="11189" y="7621"/>
                      <a:pt x="11189" y="7804"/>
                      <a:pt x="11311" y="7254"/>
                    </a:cubicBezTo>
                    <a:cubicBezTo>
                      <a:pt x="12167" y="4381"/>
                      <a:pt x="10272" y="897"/>
                      <a:pt x="7338" y="225"/>
                    </a:cubicBezTo>
                    <a:cubicBezTo>
                      <a:pt x="4343" y="-631"/>
                      <a:pt x="1287" y="1020"/>
                      <a:pt x="370" y="4076"/>
                    </a:cubicBezTo>
                    <a:lnTo>
                      <a:pt x="370" y="4076"/>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54" name="任意多边形: 形状 353"/>
              <p:cNvSpPr/>
              <p:nvPr/>
            </p:nvSpPr>
            <p:spPr>
              <a:xfrm>
                <a:off x="5395833" y="2563216"/>
                <a:ext cx="40806" cy="110143"/>
              </a:xfrm>
              <a:custGeom>
                <a:avLst/>
                <a:gdLst>
                  <a:gd name="connsiteX0" fmla="*/ 585 w 12893"/>
                  <a:gd name="connsiteY0" fmla="*/ 5685 h 34801"/>
                  <a:gd name="connsiteX1" fmla="*/ 1746 w 12893"/>
                  <a:gd name="connsiteY1" fmla="*/ 30685 h 34801"/>
                  <a:gd name="connsiteX2" fmla="*/ 12748 w 12893"/>
                  <a:gd name="connsiteY2" fmla="*/ 27628 h 34801"/>
                  <a:gd name="connsiteX3" fmla="*/ 12015 w 12893"/>
                  <a:gd name="connsiteY3" fmla="*/ 5685 h 34801"/>
                  <a:gd name="connsiteX4" fmla="*/ 6269 w 12893"/>
                  <a:gd name="connsiteY4" fmla="*/ 1 h 34801"/>
                  <a:gd name="connsiteX5" fmla="*/ 585 w 12893"/>
                  <a:gd name="connsiteY5" fmla="*/ 5685 h 34801"/>
                  <a:gd name="connsiteX6" fmla="*/ 585 w 12893"/>
                  <a:gd name="connsiteY6" fmla="*/ 5685 h 3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93" h="34801">
                    <a:moveTo>
                      <a:pt x="585" y="5685"/>
                    </a:moveTo>
                    <a:cubicBezTo>
                      <a:pt x="-516" y="14120"/>
                      <a:pt x="-27" y="22372"/>
                      <a:pt x="1746" y="30685"/>
                    </a:cubicBezTo>
                    <a:cubicBezTo>
                      <a:pt x="3274" y="37897"/>
                      <a:pt x="14276" y="34841"/>
                      <a:pt x="12748" y="27628"/>
                    </a:cubicBezTo>
                    <a:cubicBezTo>
                      <a:pt x="11220" y="20355"/>
                      <a:pt x="11037" y="13020"/>
                      <a:pt x="12015" y="5685"/>
                    </a:cubicBezTo>
                    <a:cubicBezTo>
                      <a:pt x="12381" y="2568"/>
                      <a:pt x="9081" y="1"/>
                      <a:pt x="6269" y="1"/>
                    </a:cubicBezTo>
                    <a:cubicBezTo>
                      <a:pt x="2908" y="-60"/>
                      <a:pt x="951" y="2629"/>
                      <a:pt x="585" y="5685"/>
                    </a:cubicBezTo>
                    <a:lnTo>
                      <a:pt x="585" y="5685"/>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55" name="任意多边形: 形状 354"/>
              <p:cNvSpPr/>
              <p:nvPr/>
            </p:nvSpPr>
            <p:spPr>
              <a:xfrm>
                <a:off x="5484888" y="2416512"/>
                <a:ext cx="59365" cy="204063"/>
              </a:xfrm>
              <a:custGeom>
                <a:avLst/>
                <a:gdLst>
                  <a:gd name="connsiteX0" fmla="*/ 7103 w 18757"/>
                  <a:gd name="connsiteY0" fmla="*/ 5524 h 64476"/>
                  <a:gd name="connsiteX1" fmla="*/ 319 w 18757"/>
                  <a:gd name="connsiteY1" fmla="*/ 57479 h 64476"/>
                  <a:gd name="connsiteX2" fmla="*/ 11321 w 18757"/>
                  <a:gd name="connsiteY2" fmla="*/ 60535 h 64476"/>
                  <a:gd name="connsiteX3" fmla="*/ 18472 w 18757"/>
                  <a:gd name="connsiteY3" fmla="*/ 5524 h 64476"/>
                  <a:gd name="connsiteX4" fmla="*/ 7103 w 18757"/>
                  <a:gd name="connsiteY4" fmla="*/ 5524 h 64476"/>
                  <a:gd name="connsiteX5" fmla="*/ 7103 w 18757"/>
                  <a:gd name="connsiteY5" fmla="*/ 5524 h 6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7" h="64476">
                    <a:moveTo>
                      <a:pt x="7103" y="5524"/>
                    </a:moveTo>
                    <a:cubicBezTo>
                      <a:pt x="8204" y="23372"/>
                      <a:pt x="5942" y="40547"/>
                      <a:pt x="319" y="57479"/>
                    </a:cubicBezTo>
                    <a:cubicBezTo>
                      <a:pt x="-2004" y="64446"/>
                      <a:pt x="9060" y="67503"/>
                      <a:pt x="11321" y="60535"/>
                    </a:cubicBezTo>
                    <a:cubicBezTo>
                      <a:pt x="17250" y="42687"/>
                      <a:pt x="19634" y="24350"/>
                      <a:pt x="18472" y="5524"/>
                    </a:cubicBezTo>
                    <a:cubicBezTo>
                      <a:pt x="18106" y="-1811"/>
                      <a:pt x="6676" y="-1872"/>
                      <a:pt x="7103" y="5524"/>
                    </a:cubicBezTo>
                    <a:lnTo>
                      <a:pt x="7103"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56" name="任意多边形: 形状 355"/>
              <p:cNvSpPr/>
              <p:nvPr/>
            </p:nvSpPr>
            <p:spPr>
              <a:xfrm>
                <a:off x="5391443" y="2548832"/>
                <a:ext cx="46135" cy="182300"/>
              </a:xfrm>
              <a:custGeom>
                <a:avLst/>
                <a:gdLst>
                  <a:gd name="connsiteX0" fmla="*/ 3133 w 14577"/>
                  <a:gd name="connsiteY0" fmla="*/ 5524 h 57600"/>
                  <a:gd name="connsiteX1" fmla="*/ 15 w 14577"/>
                  <a:gd name="connsiteY1" fmla="*/ 52100 h 57600"/>
                  <a:gd name="connsiteX2" fmla="*/ 11445 w 14577"/>
                  <a:gd name="connsiteY2" fmla="*/ 52100 h 57600"/>
                  <a:gd name="connsiteX3" fmla="*/ 14563 w 14577"/>
                  <a:gd name="connsiteY3" fmla="*/ 5524 h 57600"/>
                  <a:gd name="connsiteX4" fmla="*/ 3133 w 14577"/>
                  <a:gd name="connsiteY4" fmla="*/ 5524 h 57600"/>
                  <a:gd name="connsiteX5" fmla="*/ 3133 w 14577"/>
                  <a:gd name="connsiteY5" fmla="*/ 5524 h 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7" h="57600">
                    <a:moveTo>
                      <a:pt x="3133" y="5524"/>
                    </a:moveTo>
                    <a:cubicBezTo>
                      <a:pt x="2093" y="21049"/>
                      <a:pt x="1055" y="36575"/>
                      <a:pt x="15" y="52100"/>
                    </a:cubicBezTo>
                    <a:cubicBezTo>
                      <a:pt x="-473" y="59435"/>
                      <a:pt x="10956" y="59435"/>
                      <a:pt x="11445" y="52100"/>
                    </a:cubicBezTo>
                    <a:cubicBezTo>
                      <a:pt x="12485" y="36575"/>
                      <a:pt x="13524" y="21049"/>
                      <a:pt x="14563" y="5524"/>
                    </a:cubicBezTo>
                    <a:cubicBezTo>
                      <a:pt x="15052" y="-1872"/>
                      <a:pt x="3621" y="-1811"/>
                      <a:pt x="3133" y="5524"/>
                    </a:cubicBezTo>
                    <a:lnTo>
                      <a:pt x="3133"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57" name="任意多边形: 形状 356"/>
              <p:cNvSpPr/>
              <p:nvPr/>
            </p:nvSpPr>
            <p:spPr>
              <a:xfrm>
                <a:off x="5322489" y="2592555"/>
                <a:ext cx="43537" cy="138311"/>
              </a:xfrm>
              <a:custGeom>
                <a:avLst/>
                <a:gdLst>
                  <a:gd name="connsiteX0" fmla="*/ 2609 w 13756"/>
                  <a:gd name="connsiteY0" fmla="*/ 4117 h 43701"/>
                  <a:gd name="connsiteX1" fmla="*/ 409 w 13756"/>
                  <a:gd name="connsiteY1" fmla="*/ 38224 h 43701"/>
                  <a:gd name="connsiteX2" fmla="*/ 11839 w 13756"/>
                  <a:gd name="connsiteY2" fmla="*/ 38224 h 43701"/>
                  <a:gd name="connsiteX3" fmla="*/ 13612 w 13756"/>
                  <a:gd name="connsiteY3" fmla="*/ 7173 h 43701"/>
                  <a:gd name="connsiteX4" fmla="*/ 2609 w 13756"/>
                  <a:gd name="connsiteY4" fmla="*/ 4117 h 43701"/>
                  <a:gd name="connsiteX5" fmla="*/ 2609 w 13756"/>
                  <a:gd name="connsiteY5" fmla="*/ 4117 h 4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56" h="43701">
                    <a:moveTo>
                      <a:pt x="2609" y="4117"/>
                    </a:moveTo>
                    <a:cubicBezTo>
                      <a:pt x="225" y="15425"/>
                      <a:pt x="-569" y="26732"/>
                      <a:pt x="409" y="38224"/>
                    </a:cubicBezTo>
                    <a:cubicBezTo>
                      <a:pt x="1020" y="45497"/>
                      <a:pt x="12511" y="45558"/>
                      <a:pt x="11839" y="38224"/>
                    </a:cubicBezTo>
                    <a:cubicBezTo>
                      <a:pt x="10922" y="27772"/>
                      <a:pt x="11411" y="17442"/>
                      <a:pt x="13612" y="7173"/>
                    </a:cubicBezTo>
                    <a:cubicBezTo>
                      <a:pt x="15140" y="-39"/>
                      <a:pt x="4137" y="-3095"/>
                      <a:pt x="2609" y="4117"/>
                    </a:cubicBezTo>
                    <a:lnTo>
                      <a:pt x="2609" y="4117"/>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58" name="任意多边形: 形状 357"/>
              <p:cNvSpPr/>
              <p:nvPr/>
            </p:nvSpPr>
            <p:spPr>
              <a:xfrm>
                <a:off x="5271942" y="2600483"/>
                <a:ext cx="36172" cy="130528"/>
              </a:xfrm>
              <a:custGeom>
                <a:avLst/>
                <a:gdLst>
                  <a:gd name="connsiteX0" fmla="*/ 0 w 11429"/>
                  <a:gd name="connsiteY0" fmla="*/ 5524 h 41242"/>
                  <a:gd name="connsiteX1" fmla="*/ 0 w 11429"/>
                  <a:gd name="connsiteY1" fmla="*/ 35719 h 41242"/>
                  <a:gd name="connsiteX2" fmla="*/ 11430 w 11429"/>
                  <a:gd name="connsiteY2" fmla="*/ 35719 h 41242"/>
                  <a:gd name="connsiteX3" fmla="*/ 11430 w 11429"/>
                  <a:gd name="connsiteY3" fmla="*/ 5524 h 41242"/>
                  <a:gd name="connsiteX4" fmla="*/ 0 w 11429"/>
                  <a:gd name="connsiteY4" fmla="*/ 5524 h 41242"/>
                  <a:gd name="connsiteX5" fmla="*/ 0 w 11429"/>
                  <a:gd name="connsiteY5" fmla="*/ 5524 h 4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41242">
                    <a:moveTo>
                      <a:pt x="0" y="5524"/>
                    </a:moveTo>
                    <a:cubicBezTo>
                      <a:pt x="0" y="15609"/>
                      <a:pt x="0" y="25695"/>
                      <a:pt x="0" y="35719"/>
                    </a:cubicBezTo>
                    <a:cubicBezTo>
                      <a:pt x="0" y="43053"/>
                      <a:pt x="11430" y="43115"/>
                      <a:pt x="11430" y="35719"/>
                    </a:cubicBezTo>
                    <a:cubicBezTo>
                      <a:pt x="11430" y="25634"/>
                      <a:pt x="11430" y="15548"/>
                      <a:pt x="11430" y="5524"/>
                    </a:cubicBezTo>
                    <a:cubicBezTo>
                      <a:pt x="11430" y="-1811"/>
                      <a:pt x="0" y="-1872"/>
                      <a:pt x="0" y="5524"/>
                    </a:cubicBezTo>
                    <a:lnTo>
                      <a:pt x="0"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59" name="任意多边形: 形状 358"/>
              <p:cNvSpPr/>
              <p:nvPr/>
            </p:nvSpPr>
            <p:spPr>
              <a:xfrm>
                <a:off x="5194375" y="2578503"/>
                <a:ext cx="51133" cy="168425"/>
              </a:xfrm>
              <a:custGeom>
                <a:avLst/>
                <a:gdLst>
                  <a:gd name="connsiteX0" fmla="*/ 4764 w 16156"/>
                  <a:gd name="connsiteY0" fmla="*/ 5501 h 53216"/>
                  <a:gd name="connsiteX1" fmla="*/ 180 w 16156"/>
                  <a:gd name="connsiteY1" fmla="*/ 46087 h 53216"/>
                  <a:gd name="connsiteX2" fmla="*/ 11182 w 16156"/>
                  <a:gd name="connsiteY2" fmla="*/ 49143 h 53216"/>
                  <a:gd name="connsiteX3" fmla="*/ 16134 w 16156"/>
                  <a:gd name="connsiteY3" fmla="*/ 5501 h 53216"/>
                  <a:gd name="connsiteX4" fmla="*/ 4764 w 16156"/>
                  <a:gd name="connsiteY4" fmla="*/ 5501 h 53216"/>
                  <a:gd name="connsiteX5" fmla="*/ 4764 w 16156"/>
                  <a:gd name="connsiteY5" fmla="*/ 5501 h 5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56" h="53216">
                    <a:moveTo>
                      <a:pt x="4764" y="5501"/>
                    </a:moveTo>
                    <a:cubicBezTo>
                      <a:pt x="4948" y="19254"/>
                      <a:pt x="3481" y="32701"/>
                      <a:pt x="180" y="46087"/>
                    </a:cubicBezTo>
                    <a:cubicBezTo>
                      <a:pt x="-1531" y="53238"/>
                      <a:pt x="9471" y="56294"/>
                      <a:pt x="11182" y="49143"/>
                    </a:cubicBezTo>
                    <a:cubicBezTo>
                      <a:pt x="14667" y="34779"/>
                      <a:pt x="16378" y="20293"/>
                      <a:pt x="16134" y="5501"/>
                    </a:cubicBezTo>
                    <a:cubicBezTo>
                      <a:pt x="16073" y="-1834"/>
                      <a:pt x="4643" y="-1834"/>
                      <a:pt x="4764" y="5501"/>
                    </a:cubicBezTo>
                    <a:lnTo>
                      <a:pt x="4764" y="550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60" name="任意多边形: 形状 359"/>
              <p:cNvSpPr/>
              <p:nvPr/>
            </p:nvSpPr>
            <p:spPr>
              <a:xfrm>
                <a:off x="5110197" y="2519502"/>
                <a:ext cx="43755" cy="226214"/>
              </a:xfrm>
              <a:custGeom>
                <a:avLst/>
                <a:gdLst>
                  <a:gd name="connsiteX0" fmla="*/ 6 w 13825"/>
                  <a:gd name="connsiteY0" fmla="*/ 5501 h 71475"/>
                  <a:gd name="connsiteX1" fmla="*/ 2389 w 13825"/>
                  <a:gd name="connsiteY1" fmla="*/ 65952 h 71475"/>
                  <a:gd name="connsiteX2" fmla="*/ 13819 w 13825"/>
                  <a:gd name="connsiteY2" fmla="*/ 65952 h 71475"/>
                  <a:gd name="connsiteX3" fmla="*/ 11436 w 13825"/>
                  <a:gd name="connsiteY3" fmla="*/ 5501 h 71475"/>
                  <a:gd name="connsiteX4" fmla="*/ 6 w 13825"/>
                  <a:gd name="connsiteY4" fmla="*/ 5501 h 71475"/>
                  <a:gd name="connsiteX5" fmla="*/ 6 w 13825"/>
                  <a:gd name="connsiteY5" fmla="*/ 5501 h 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25" h="71475">
                    <a:moveTo>
                      <a:pt x="6" y="5501"/>
                    </a:moveTo>
                    <a:cubicBezTo>
                      <a:pt x="800" y="25672"/>
                      <a:pt x="1595" y="45781"/>
                      <a:pt x="2389" y="65952"/>
                    </a:cubicBezTo>
                    <a:cubicBezTo>
                      <a:pt x="2695" y="73286"/>
                      <a:pt x="14125" y="73348"/>
                      <a:pt x="13819" y="65952"/>
                    </a:cubicBezTo>
                    <a:cubicBezTo>
                      <a:pt x="13025" y="45781"/>
                      <a:pt x="12231" y="25672"/>
                      <a:pt x="11436" y="5501"/>
                    </a:cubicBezTo>
                    <a:cubicBezTo>
                      <a:pt x="11130" y="-1834"/>
                      <a:pt x="-300" y="-1834"/>
                      <a:pt x="6" y="5501"/>
                    </a:cubicBezTo>
                    <a:lnTo>
                      <a:pt x="6" y="550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61" name="任意多边形: 形状 360"/>
              <p:cNvSpPr/>
              <p:nvPr/>
            </p:nvSpPr>
            <p:spPr>
              <a:xfrm>
                <a:off x="5155083" y="2423864"/>
                <a:ext cx="57634" cy="279483"/>
              </a:xfrm>
              <a:custGeom>
                <a:avLst/>
                <a:gdLst>
                  <a:gd name="connsiteX0" fmla="*/ 4 w 18210"/>
                  <a:gd name="connsiteY0" fmla="*/ 5524 h 88306"/>
                  <a:gd name="connsiteX1" fmla="*/ 7095 w 18210"/>
                  <a:gd name="connsiteY1" fmla="*/ 84189 h 88306"/>
                  <a:gd name="connsiteX2" fmla="*/ 18097 w 18210"/>
                  <a:gd name="connsiteY2" fmla="*/ 81133 h 88306"/>
                  <a:gd name="connsiteX3" fmla="*/ 11373 w 18210"/>
                  <a:gd name="connsiteY3" fmla="*/ 5524 h 88306"/>
                  <a:gd name="connsiteX4" fmla="*/ 4 w 18210"/>
                  <a:gd name="connsiteY4" fmla="*/ 5524 h 88306"/>
                  <a:gd name="connsiteX5" fmla="*/ 4 w 18210"/>
                  <a:gd name="connsiteY5" fmla="*/ 5524 h 8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0" h="88306">
                    <a:moveTo>
                      <a:pt x="4" y="5524"/>
                    </a:moveTo>
                    <a:cubicBezTo>
                      <a:pt x="-118" y="31929"/>
                      <a:pt x="2327" y="58151"/>
                      <a:pt x="7095" y="84189"/>
                    </a:cubicBezTo>
                    <a:cubicBezTo>
                      <a:pt x="8439" y="91402"/>
                      <a:pt x="19442" y="88346"/>
                      <a:pt x="18097" y="81133"/>
                    </a:cubicBezTo>
                    <a:cubicBezTo>
                      <a:pt x="13451" y="56134"/>
                      <a:pt x="11312" y="30951"/>
                      <a:pt x="11373" y="5524"/>
                    </a:cubicBezTo>
                    <a:cubicBezTo>
                      <a:pt x="11496" y="-1811"/>
                      <a:pt x="66" y="-1872"/>
                      <a:pt x="4" y="5524"/>
                    </a:cubicBezTo>
                    <a:lnTo>
                      <a:pt x="4"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62" name="任意多边形: 形状 361"/>
              <p:cNvSpPr/>
              <p:nvPr/>
            </p:nvSpPr>
            <p:spPr>
              <a:xfrm>
                <a:off x="5232658" y="2460546"/>
                <a:ext cx="67195" cy="209990"/>
              </a:xfrm>
              <a:custGeom>
                <a:avLst/>
                <a:gdLst>
                  <a:gd name="connsiteX0" fmla="*/ 64 w 21231"/>
                  <a:gd name="connsiteY0" fmla="*/ 5547 h 66349"/>
                  <a:gd name="connsiteX1" fmla="*/ 5076 w 21231"/>
                  <a:gd name="connsiteY1" fmla="*/ 62147 h 66349"/>
                  <a:gd name="connsiteX2" fmla="*/ 14612 w 21231"/>
                  <a:gd name="connsiteY2" fmla="*/ 64653 h 66349"/>
                  <a:gd name="connsiteX3" fmla="*/ 19807 w 21231"/>
                  <a:gd name="connsiteY3" fmla="*/ 58419 h 66349"/>
                  <a:gd name="connsiteX4" fmla="*/ 11739 w 21231"/>
                  <a:gd name="connsiteY4" fmla="*/ 50350 h 66349"/>
                  <a:gd name="connsiteX5" fmla="*/ 6543 w 21231"/>
                  <a:gd name="connsiteY5" fmla="*/ 56585 h 66349"/>
                  <a:gd name="connsiteX6" fmla="*/ 16079 w 21231"/>
                  <a:gd name="connsiteY6" fmla="*/ 59091 h 66349"/>
                  <a:gd name="connsiteX7" fmla="*/ 11494 w 21231"/>
                  <a:gd name="connsiteY7" fmla="*/ 5547 h 66349"/>
                  <a:gd name="connsiteX8" fmla="*/ 64 w 21231"/>
                  <a:gd name="connsiteY8" fmla="*/ 5547 h 66349"/>
                  <a:gd name="connsiteX9" fmla="*/ 64 w 21231"/>
                  <a:gd name="connsiteY9" fmla="*/ 5547 h 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31" h="66349">
                    <a:moveTo>
                      <a:pt x="64" y="5547"/>
                    </a:moveTo>
                    <a:cubicBezTo>
                      <a:pt x="-364" y="24617"/>
                      <a:pt x="1348" y="43443"/>
                      <a:pt x="5076" y="62147"/>
                    </a:cubicBezTo>
                    <a:cubicBezTo>
                      <a:pt x="5871" y="66181"/>
                      <a:pt x="11922" y="67893"/>
                      <a:pt x="14612" y="64653"/>
                    </a:cubicBezTo>
                    <a:cubicBezTo>
                      <a:pt x="16323" y="62575"/>
                      <a:pt x="18095" y="60497"/>
                      <a:pt x="19807" y="58419"/>
                    </a:cubicBezTo>
                    <a:cubicBezTo>
                      <a:pt x="24514" y="52795"/>
                      <a:pt x="16445" y="44666"/>
                      <a:pt x="11739" y="50350"/>
                    </a:cubicBezTo>
                    <a:cubicBezTo>
                      <a:pt x="10027" y="52428"/>
                      <a:pt x="8255" y="54507"/>
                      <a:pt x="6543" y="56585"/>
                    </a:cubicBezTo>
                    <a:cubicBezTo>
                      <a:pt x="9722" y="57440"/>
                      <a:pt x="12900" y="58296"/>
                      <a:pt x="16079" y="59091"/>
                    </a:cubicBezTo>
                    <a:cubicBezTo>
                      <a:pt x="12533" y="41365"/>
                      <a:pt x="11066" y="23578"/>
                      <a:pt x="11494" y="5547"/>
                    </a:cubicBezTo>
                    <a:cubicBezTo>
                      <a:pt x="11678" y="-1849"/>
                      <a:pt x="248" y="-1849"/>
                      <a:pt x="64" y="5547"/>
                    </a:cubicBezTo>
                    <a:lnTo>
                      <a:pt x="64" y="5547"/>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63" name="任意多边形: 形状 362"/>
              <p:cNvSpPr/>
              <p:nvPr/>
            </p:nvSpPr>
            <p:spPr>
              <a:xfrm>
                <a:off x="5313481" y="2438758"/>
                <a:ext cx="48844" cy="233759"/>
              </a:xfrm>
              <a:custGeom>
                <a:avLst/>
                <a:gdLst>
                  <a:gd name="connsiteX0" fmla="*/ 15 w 15433"/>
                  <a:gd name="connsiteY0" fmla="*/ 5524 h 73859"/>
                  <a:gd name="connsiteX1" fmla="*/ 3988 w 15433"/>
                  <a:gd name="connsiteY1" fmla="*/ 68359 h 73859"/>
                  <a:gd name="connsiteX2" fmla="*/ 15418 w 15433"/>
                  <a:gd name="connsiteY2" fmla="*/ 68359 h 73859"/>
                  <a:gd name="connsiteX3" fmla="*/ 11445 w 15433"/>
                  <a:gd name="connsiteY3" fmla="*/ 5524 h 73859"/>
                  <a:gd name="connsiteX4" fmla="*/ 15 w 15433"/>
                  <a:gd name="connsiteY4" fmla="*/ 5524 h 73859"/>
                  <a:gd name="connsiteX5" fmla="*/ 15 w 15433"/>
                  <a:gd name="connsiteY5" fmla="*/ 5524 h 7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 h="73859">
                    <a:moveTo>
                      <a:pt x="15" y="5524"/>
                    </a:moveTo>
                    <a:cubicBezTo>
                      <a:pt x="1361" y="26489"/>
                      <a:pt x="2705" y="47393"/>
                      <a:pt x="3988" y="68359"/>
                    </a:cubicBezTo>
                    <a:cubicBezTo>
                      <a:pt x="4478" y="75693"/>
                      <a:pt x="15908" y="75693"/>
                      <a:pt x="15418" y="68359"/>
                    </a:cubicBezTo>
                    <a:cubicBezTo>
                      <a:pt x="14074" y="47393"/>
                      <a:pt x="12729" y="26489"/>
                      <a:pt x="11445" y="5524"/>
                    </a:cubicBezTo>
                    <a:cubicBezTo>
                      <a:pt x="10956" y="-1811"/>
                      <a:pt x="-473" y="-1872"/>
                      <a:pt x="15" y="5524"/>
                    </a:cubicBezTo>
                    <a:lnTo>
                      <a:pt x="15" y="552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64" name="任意多边形: 形状 363"/>
              <p:cNvSpPr/>
              <p:nvPr/>
            </p:nvSpPr>
            <p:spPr>
              <a:xfrm>
                <a:off x="5382040" y="2446205"/>
                <a:ext cx="52649" cy="217533"/>
              </a:xfrm>
              <a:custGeom>
                <a:avLst/>
                <a:gdLst>
                  <a:gd name="connsiteX0" fmla="*/ 52 w 16635"/>
                  <a:gd name="connsiteY0" fmla="*/ 5432 h 68732"/>
                  <a:gd name="connsiteX1" fmla="*/ 2436 w 16635"/>
                  <a:gd name="connsiteY1" fmla="*/ 42840 h 68732"/>
                  <a:gd name="connsiteX2" fmla="*/ 5492 w 16635"/>
                  <a:gd name="connsiteY2" fmla="*/ 67106 h 68732"/>
                  <a:gd name="connsiteX3" fmla="*/ 12399 w 16635"/>
                  <a:gd name="connsiteY3" fmla="*/ 68022 h 68732"/>
                  <a:gd name="connsiteX4" fmla="*/ 16616 w 16635"/>
                  <a:gd name="connsiteY4" fmla="*/ 60932 h 68732"/>
                  <a:gd name="connsiteX5" fmla="*/ 12399 w 16635"/>
                  <a:gd name="connsiteY5" fmla="*/ 55431 h 68732"/>
                  <a:gd name="connsiteX6" fmla="*/ 11421 w 16635"/>
                  <a:gd name="connsiteY6" fmla="*/ 55125 h 68732"/>
                  <a:gd name="connsiteX7" fmla="*/ 8365 w 16635"/>
                  <a:gd name="connsiteY7" fmla="*/ 66127 h 68732"/>
                  <a:gd name="connsiteX8" fmla="*/ 9343 w 16635"/>
                  <a:gd name="connsiteY8" fmla="*/ 66433 h 68732"/>
                  <a:gd name="connsiteX9" fmla="*/ 5125 w 16635"/>
                  <a:gd name="connsiteY9" fmla="*/ 60932 h 68732"/>
                  <a:gd name="connsiteX10" fmla="*/ 4942 w 16635"/>
                  <a:gd name="connsiteY10" fmla="*/ 62460 h 68732"/>
                  <a:gd name="connsiteX11" fmla="*/ 7754 w 16635"/>
                  <a:gd name="connsiteY11" fmla="*/ 57509 h 68732"/>
                  <a:gd name="connsiteX12" fmla="*/ 6532 w 16635"/>
                  <a:gd name="connsiteY12" fmla="*/ 58120 h 68732"/>
                  <a:gd name="connsiteX13" fmla="*/ 13439 w 16635"/>
                  <a:gd name="connsiteY13" fmla="*/ 59037 h 68732"/>
                  <a:gd name="connsiteX14" fmla="*/ 13621 w 16635"/>
                  <a:gd name="connsiteY14" fmla="*/ 49502 h 68732"/>
                  <a:gd name="connsiteX15" fmla="*/ 13621 w 16635"/>
                  <a:gd name="connsiteY15" fmla="*/ 34038 h 68732"/>
                  <a:gd name="connsiteX16" fmla="*/ 11299 w 16635"/>
                  <a:gd name="connsiteY16" fmla="*/ 5432 h 68732"/>
                  <a:gd name="connsiteX17" fmla="*/ 52 w 16635"/>
                  <a:gd name="connsiteY17" fmla="*/ 5432 h 68732"/>
                  <a:gd name="connsiteX18" fmla="*/ 52 w 16635"/>
                  <a:gd name="connsiteY18" fmla="*/ 5432 h 6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635" h="68732">
                    <a:moveTo>
                      <a:pt x="52" y="5432"/>
                    </a:moveTo>
                    <a:cubicBezTo>
                      <a:pt x="1642" y="17840"/>
                      <a:pt x="2497" y="30309"/>
                      <a:pt x="2436" y="42840"/>
                    </a:cubicBezTo>
                    <a:cubicBezTo>
                      <a:pt x="2375" y="51153"/>
                      <a:pt x="-314" y="60382"/>
                      <a:pt x="5492" y="67106"/>
                    </a:cubicBezTo>
                    <a:cubicBezTo>
                      <a:pt x="7204" y="69123"/>
                      <a:pt x="10260" y="69062"/>
                      <a:pt x="12399" y="68022"/>
                    </a:cubicBezTo>
                    <a:cubicBezTo>
                      <a:pt x="15639" y="66433"/>
                      <a:pt x="16250" y="64355"/>
                      <a:pt x="16616" y="60932"/>
                    </a:cubicBezTo>
                    <a:cubicBezTo>
                      <a:pt x="16861" y="58426"/>
                      <a:pt x="14661" y="56104"/>
                      <a:pt x="12399" y="55431"/>
                    </a:cubicBezTo>
                    <a:cubicBezTo>
                      <a:pt x="12093" y="55309"/>
                      <a:pt x="11788" y="55248"/>
                      <a:pt x="11421" y="55125"/>
                    </a:cubicBezTo>
                    <a:cubicBezTo>
                      <a:pt x="4392" y="52986"/>
                      <a:pt x="1336" y="63988"/>
                      <a:pt x="8365" y="66127"/>
                    </a:cubicBezTo>
                    <a:cubicBezTo>
                      <a:pt x="8671" y="66250"/>
                      <a:pt x="8976" y="66311"/>
                      <a:pt x="9343" y="66433"/>
                    </a:cubicBezTo>
                    <a:cubicBezTo>
                      <a:pt x="7937" y="64599"/>
                      <a:pt x="6532" y="62766"/>
                      <a:pt x="5125" y="60932"/>
                    </a:cubicBezTo>
                    <a:cubicBezTo>
                      <a:pt x="5064" y="61421"/>
                      <a:pt x="5004" y="61971"/>
                      <a:pt x="4942" y="62460"/>
                    </a:cubicBezTo>
                    <a:cubicBezTo>
                      <a:pt x="5859" y="60810"/>
                      <a:pt x="6837" y="59160"/>
                      <a:pt x="7754" y="57509"/>
                    </a:cubicBezTo>
                    <a:cubicBezTo>
                      <a:pt x="7326" y="57692"/>
                      <a:pt x="6898" y="57937"/>
                      <a:pt x="6532" y="58120"/>
                    </a:cubicBezTo>
                    <a:cubicBezTo>
                      <a:pt x="8854" y="58426"/>
                      <a:pt x="11176" y="58732"/>
                      <a:pt x="13439" y="59037"/>
                    </a:cubicBezTo>
                    <a:cubicBezTo>
                      <a:pt x="12338" y="57754"/>
                      <a:pt x="13560" y="51580"/>
                      <a:pt x="13621" y="49502"/>
                    </a:cubicBezTo>
                    <a:cubicBezTo>
                      <a:pt x="13744" y="44368"/>
                      <a:pt x="13744" y="39234"/>
                      <a:pt x="13621" y="34038"/>
                    </a:cubicBezTo>
                    <a:cubicBezTo>
                      <a:pt x="13377" y="24441"/>
                      <a:pt x="12522" y="14967"/>
                      <a:pt x="11299" y="5432"/>
                    </a:cubicBezTo>
                    <a:cubicBezTo>
                      <a:pt x="10565" y="-1780"/>
                      <a:pt x="-865" y="-1841"/>
                      <a:pt x="52" y="5432"/>
                    </a:cubicBezTo>
                    <a:lnTo>
                      <a:pt x="52" y="5432"/>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65" name="任意多边形: 形状 364"/>
              <p:cNvSpPr/>
              <p:nvPr/>
            </p:nvSpPr>
            <p:spPr>
              <a:xfrm>
                <a:off x="5443006" y="2430542"/>
                <a:ext cx="56127" cy="285696"/>
              </a:xfrm>
              <a:custGeom>
                <a:avLst/>
                <a:gdLst>
                  <a:gd name="connsiteX0" fmla="*/ 104 w 17734"/>
                  <a:gd name="connsiteY0" fmla="*/ 7143 h 90269"/>
                  <a:gd name="connsiteX1" fmla="*/ 6278 w 17734"/>
                  <a:gd name="connsiteY1" fmla="*/ 84769 h 90269"/>
                  <a:gd name="connsiteX2" fmla="*/ 17707 w 17734"/>
                  <a:gd name="connsiteY2" fmla="*/ 84769 h 90269"/>
                  <a:gd name="connsiteX3" fmla="*/ 11106 w 17734"/>
                  <a:gd name="connsiteY3" fmla="*/ 4148 h 90269"/>
                  <a:gd name="connsiteX4" fmla="*/ 104 w 17734"/>
                  <a:gd name="connsiteY4" fmla="*/ 7143 h 90269"/>
                  <a:gd name="connsiteX5" fmla="*/ 104 w 17734"/>
                  <a:gd name="connsiteY5" fmla="*/ 7143 h 9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34" h="90269">
                    <a:moveTo>
                      <a:pt x="104" y="7143"/>
                    </a:moveTo>
                    <a:cubicBezTo>
                      <a:pt x="4566" y="32814"/>
                      <a:pt x="6583" y="58669"/>
                      <a:pt x="6278" y="84769"/>
                    </a:cubicBezTo>
                    <a:cubicBezTo>
                      <a:pt x="6216" y="92103"/>
                      <a:pt x="17646" y="92103"/>
                      <a:pt x="17707" y="84769"/>
                    </a:cubicBezTo>
                    <a:cubicBezTo>
                      <a:pt x="18013" y="57691"/>
                      <a:pt x="15751" y="30797"/>
                      <a:pt x="11106" y="4148"/>
                    </a:cubicBezTo>
                    <a:cubicBezTo>
                      <a:pt x="9822" y="-3126"/>
                      <a:pt x="-1180" y="-9"/>
                      <a:pt x="104" y="7143"/>
                    </a:cubicBezTo>
                    <a:lnTo>
                      <a:pt x="104" y="7143"/>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66" name="任意多边形: 形状 365"/>
              <p:cNvSpPr/>
              <p:nvPr/>
            </p:nvSpPr>
            <p:spPr>
              <a:xfrm>
                <a:off x="5132073" y="2556304"/>
                <a:ext cx="36175" cy="79142"/>
              </a:xfrm>
              <a:custGeom>
                <a:avLst/>
                <a:gdLst>
                  <a:gd name="connsiteX0" fmla="*/ 0 w 11430"/>
                  <a:gd name="connsiteY0" fmla="*/ 5547 h 25006"/>
                  <a:gd name="connsiteX1" fmla="*/ 0 w 11430"/>
                  <a:gd name="connsiteY1" fmla="*/ 19483 h 25006"/>
                  <a:gd name="connsiteX2" fmla="*/ 11431 w 11430"/>
                  <a:gd name="connsiteY2" fmla="*/ 19483 h 25006"/>
                  <a:gd name="connsiteX3" fmla="*/ 11431 w 11430"/>
                  <a:gd name="connsiteY3" fmla="*/ 5547 h 25006"/>
                  <a:gd name="connsiteX4" fmla="*/ 0 w 11430"/>
                  <a:gd name="connsiteY4" fmla="*/ 5547 h 25006"/>
                  <a:gd name="connsiteX5" fmla="*/ 0 w 11430"/>
                  <a:gd name="connsiteY5" fmla="*/ 5547 h 2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25006">
                    <a:moveTo>
                      <a:pt x="0" y="5547"/>
                    </a:moveTo>
                    <a:cubicBezTo>
                      <a:pt x="0" y="10192"/>
                      <a:pt x="0" y="14838"/>
                      <a:pt x="0" y="19483"/>
                    </a:cubicBezTo>
                    <a:cubicBezTo>
                      <a:pt x="0" y="26818"/>
                      <a:pt x="11431" y="26879"/>
                      <a:pt x="11431" y="19483"/>
                    </a:cubicBezTo>
                    <a:cubicBezTo>
                      <a:pt x="11431" y="14838"/>
                      <a:pt x="11431" y="10192"/>
                      <a:pt x="11431" y="5547"/>
                    </a:cubicBezTo>
                    <a:cubicBezTo>
                      <a:pt x="11431" y="-1849"/>
                      <a:pt x="0" y="-1849"/>
                      <a:pt x="0" y="5547"/>
                    </a:cubicBezTo>
                    <a:lnTo>
                      <a:pt x="0" y="5547"/>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67" name="任意多边形: 形状 366"/>
              <p:cNvSpPr/>
              <p:nvPr/>
            </p:nvSpPr>
            <p:spPr>
              <a:xfrm>
                <a:off x="5129522" y="2474234"/>
                <a:ext cx="47471" cy="361363"/>
              </a:xfrm>
              <a:custGeom>
                <a:avLst/>
                <a:gdLst>
                  <a:gd name="connsiteX0" fmla="*/ 5391 w 14999"/>
                  <a:gd name="connsiteY0" fmla="*/ 2567 h 114177"/>
                  <a:gd name="connsiteX1" fmla="*/ 13 w 14999"/>
                  <a:gd name="connsiteY1" fmla="*/ 2567 h 114177"/>
                  <a:gd name="connsiteX2" fmla="*/ 9609 w 14999"/>
                  <a:gd name="connsiteY2" fmla="*/ 111610 h 114177"/>
                  <a:gd name="connsiteX3" fmla="*/ 14987 w 14999"/>
                  <a:gd name="connsiteY3" fmla="*/ 111610 h 114177"/>
                  <a:gd name="connsiteX4" fmla="*/ 5391 w 14999"/>
                  <a:gd name="connsiteY4" fmla="*/ 2567 h 114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9" h="114177">
                    <a:moveTo>
                      <a:pt x="5391" y="2567"/>
                    </a:moveTo>
                    <a:cubicBezTo>
                      <a:pt x="5086" y="-856"/>
                      <a:pt x="-293" y="-856"/>
                      <a:pt x="13" y="2567"/>
                    </a:cubicBezTo>
                    <a:cubicBezTo>
                      <a:pt x="3190" y="38935"/>
                      <a:pt x="6430" y="75242"/>
                      <a:pt x="9609" y="111610"/>
                    </a:cubicBezTo>
                    <a:cubicBezTo>
                      <a:pt x="9914" y="115033"/>
                      <a:pt x="15293" y="115033"/>
                      <a:pt x="14987" y="111610"/>
                    </a:cubicBezTo>
                    <a:cubicBezTo>
                      <a:pt x="11748" y="75242"/>
                      <a:pt x="8569" y="38935"/>
                      <a:pt x="5391" y="2567"/>
                    </a:cubicBez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368" name="任意多边形: 形状 367"/>
              <p:cNvSpPr/>
              <p:nvPr/>
            </p:nvSpPr>
            <p:spPr>
              <a:xfrm>
                <a:off x="5215371" y="2455092"/>
                <a:ext cx="49101" cy="252758"/>
              </a:xfrm>
              <a:custGeom>
                <a:avLst/>
                <a:gdLst>
                  <a:gd name="connsiteX0" fmla="*/ 15490 w 15514"/>
                  <a:gd name="connsiteY0" fmla="*/ 76461 h 79862"/>
                  <a:gd name="connsiteX1" fmla="*/ 5221 w 15514"/>
                  <a:gd name="connsiteY1" fmla="*/ 1952 h 79862"/>
                  <a:gd name="connsiteX2" fmla="*/ 25 w 15514"/>
                  <a:gd name="connsiteY2" fmla="*/ 3358 h 79862"/>
                  <a:gd name="connsiteX3" fmla="*/ 10294 w 15514"/>
                  <a:gd name="connsiteY3" fmla="*/ 77867 h 79862"/>
                  <a:gd name="connsiteX4" fmla="*/ 15490 w 15514"/>
                  <a:gd name="connsiteY4" fmla="*/ 76461 h 79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14" h="79862">
                    <a:moveTo>
                      <a:pt x="15490" y="76461"/>
                    </a:moveTo>
                    <a:cubicBezTo>
                      <a:pt x="12066" y="51645"/>
                      <a:pt x="8644" y="26768"/>
                      <a:pt x="5221" y="1952"/>
                    </a:cubicBezTo>
                    <a:cubicBezTo>
                      <a:pt x="4732" y="-1471"/>
                      <a:pt x="-402" y="-4"/>
                      <a:pt x="25" y="3358"/>
                    </a:cubicBezTo>
                    <a:cubicBezTo>
                      <a:pt x="3449" y="28174"/>
                      <a:pt x="6871" y="53051"/>
                      <a:pt x="10294" y="77867"/>
                    </a:cubicBezTo>
                    <a:cubicBezTo>
                      <a:pt x="10722" y="81351"/>
                      <a:pt x="15917" y="79884"/>
                      <a:pt x="15490" y="76461"/>
                    </a:cubicBez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369" name="任意多边形: 形状 368"/>
              <p:cNvSpPr/>
              <p:nvPr/>
            </p:nvSpPr>
            <p:spPr>
              <a:xfrm>
                <a:off x="5281702" y="2404602"/>
                <a:ext cx="58624" cy="309689"/>
              </a:xfrm>
              <a:custGeom>
                <a:avLst/>
                <a:gdLst>
                  <a:gd name="connsiteX0" fmla="*/ 18491 w 18523"/>
                  <a:gd name="connsiteY0" fmla="*/ 94492 h 97850"/>
                  <a:gd name="connsiteX1" fmla="*/ 5228 w 18523"/>
                  <a:gd name="connsiteY1" fmla="*/ 1952 h 97850"/>
                  <a:gd name="connsiteX2" fmla="*/ 32 w 18523"/>
                  <a:gd name="connsiteY2" fmla="*/ 3358 h 97850"/>
                  <a:gd name="connsiteX3" fmla="*/ 13296 w 18523"/>
                  <a:gd name="connsiteY3" fmla="*/ 95898 h 97850"/>
                  <a:gd name="connsiteX4" fmla="*/ 18491 w 18523"/>
                  <a:gd name="connsiteY4" fmla="*/ 94492 h 9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3" h="97850">
                    <a:moveTo>
                      <a:pt x="18491" y="94492"/>
                    </a:moveTo>
                    <a:cubicBezTo>
                      <a:pt x="14090" y="63625"/>
                      <a:pt x="9628" y="32819"/>
                      <a:pt x="5228" y="1952"/>
                    </a:cubicBezTo>
                    <a:cubicBezTo>
                      <a:pt x="4738" y="-1471"/>
                      <a:pt x="-457" y="-4"/>
                      <a:pt x="32" y="3358"/>
                    </a:cubicBezTo>
                    <a:cubicBezTo>
                      <a:pt x="4433" y="34225"/>
                      <a:pt x="8895" y="65031"/>
                      <a:pt x="13296" y="95898"/>
                    </a:cubicBezTo>
                    <a:cubicBezTo>
                      <a:pt x="13785" y="99321"/>
                      <a:pt x="18980" y="97854"/>
                      <a:pt x="18491" y="94492"/>
                    </a:cubicBez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370" name="任意多边形: 形状 369"/>
              <p:cNvSpPr/>
              <p:nvPr/>
            </p:nvSpPr>
            <p:spPr>
              <a:xfrm>
                <a:off x="5368472" y="2365949"/>
                <a:ext cx="47522" cy="380454"/>
              </a:xfrm>
              <a:custGeom>
                <a:avLst/>
                <a:gdLst>
                  <a:gd name="connsiteX0" fmla="*/ 14975 w 15015"/>
                  <a:gd name="connsiteY0" fmla="*/ 116852 h 120209"/>
                  <a:gd name="connsiteX1" fmla="*/ 5379 w 15015"/>
                  <a:gd name="connsiteY1" fmla="*/ 2613 h 120209"/>
                  <a:gd name="connsiteX2" fmla="*/ 0 w 15015"/>
                  <a:gd name="connsiteY2" fmla="*/ 2613 h 120209"/>
                  <a:gd name="connsiteX3" fmla="*/ 9780 w 15015"/>
                  <a:gd name="connsiteY3" fmla="*/ 118258 h 120209"/>
                  <a:gd name="connsiteX4" fmla="*/ 14975 w 15015"/>
                  <a:gd name="connsiteY4" fmla="*/ 116852 h 1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5" h="120209">
                    <a:moveTo>
                      <a:pt x="14975" y="116852"/>
                    </a:moveTo>
                    <a:cubicBezTo>
                      <a:pt x="8740" y="79078"/>
                      <a:pt x="5562" y="40937"/>
                      <a:pt x="5379" y="2613"/>
                    </a:cubicBezTo>
                    <a:cubicBezTo>
                      <a:pt x="5379" y="-871"/>
                      <a:pt x="0" y="-871"/>
                      <a:pt x="0" y="2613"/>
                    </a:cubicBezTo>
                    <a:cubicBezTo>
                      <a:pt x="183" y="41365"/>
                      <a:pt x="3484" y="79995"/>
                      <a:pt x="9780" y="118258"/>
                    </a:cubicBezTo>
                    <a:cubicBezTo>
                      <a:pt x="10329" y="121681"/>
                      <a:pt x="15525" y="120214"/>
                      <a:pt x="14975" y="116852"/>
                    </a:cubicBez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371" name="任意多边形: 形状 370"/>
              <p:cNvSpPr/>
              <p:nvPr/>
            </p:nvSpPr>
            <p:spPr>
              <a:xfrm>
                <a:off x="5469671" y="2378716"/>
                <a:ext cx="27481" cy="303666"/>
              </a:xfrm>
              <a:custGeom>
                <a:avLst/>
                <a:gdLst>
                  <a:gd name="connsiteX0" fmla="*/ 5737 w 8683"/>
                  <a:gd name="connsiteY0" fmla="*/ 2613 h 95947"/>
                  <a:gd name="connsiteX1" fmla="*/ 358 w 8683"/>
                  <a:gd name="connsiteY1" fmla="*/ 2613 h 95947"/>
                  <a:gd name="connsiteX2" fmla="*/ 3293 w 8683"/>
                  <a:gd name="connsiteY2" fmla="*/ 93381 h 95947"/>
                  <a:gd name="connsiteX3" fmla="*/ 8671 w 8683"/>
                  <a:gd name="connsiteY3" fmla="*/ 93381 h 95947"/>
                  <a:gd name="connsiteX4" fmla="*/ 5737 w 8683"/>
                  <a:gd name="connsiteY4" fmla="*/ 2613 h 95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3" h="95947">
                    <a:moveTo>
                      <a:pt x="5737" y="2613"/>
                    </a:moveTo>
                    <a:cubicBezTo>
                      <a:pt x="5859" y="-871"/>
                      <a:pt x="480" y="-871"/>
                      <a:pt x="358" y="2613"/>
                    </a:cubicBezTo>
                    <a:cubicBezTo>
                      <a:pt x="-619" y="32930"/>
                      <a:pt x="419" y="63186"/>
                      <a:pt x="3293" y="93381"/>
                    </a:cubicBezTo>
                    <a:cubicBezTo>
                      <a:pt x="3598" y="96804"/>
                      <a:pt x="8977" y="96804"/>
                      <a:pt x="8671" y="93381"/>
                    </a:cubicBezTo>
                    <a:cubicBezTo>
                      <a:pt x="5737" y="63186"/>
                      <a:pt x="4759" y="32930"/>
                      <a:pt x="5737" y="2613"/>
                    </a:cubicBez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grpSp>
        <p:sp>
          <p:nvSpPr>
            <p:cNvPr id="320" name="任意多边形: 形状 319"/>
            <p:cNvSpPr/>
            <p:nvPr/>
          </p:nvSpPr>
          <p:spPr>
            <a:xfrm>
              <a:off x="1548998" y="1418513"/>
              <a:ext cx="1784148" cy="2242292"/>
            </a:xfrm>
            <a:custGeom>
              <a:avLst/>
              <a:gdLst>
                <a:gd name="connsiteX0" fmla="*/ 235374 w 563723"/>
                <a:gd name="connsiteY0" fmla="*/ 612250 h 624336"/>
                <a:gd name="connsiteX1" fmla="*/ 180057 w 563723"/>
                <a:gd name="connsiteY1" fmla="*/ 477657 h 624336"/>
                <a:gd name="connsiteX2" fmla="*/ 56405 w 563723"/>
                <a:gd name="connsiteY2" fmla="*/ 384872 h 624336"/>
                <a:gd name="connsiteX3" fmla="*/ 109643 w 563723"/>
                <a:gd name="connsiteY3" fmla="*/ 96127 h 624336"/>
                <a:gd name="connsiteX4" fmla="*/ 252977 w 563723"/>
                <a:gd name="connsiteY4" fmla="*/ 26569 h 624336"/>
                <a:gd name="connsiteX5" fmla="*/ 417397 w 563723"/>
                <a:gd name="connsiteY5" fmla="*/ 47962 h 624336"/>
                <a:gd name="connsiteX6" fmla="*/ 482555 w 563723"/>
                <a:gd name="connsiteY6" fmla="*/ 83597 h 624336"/>
                <a:gd name="connsiteX7" fmla="*/ 524485 w 563723"/>
                <a:gd name="connsiteY7" fmla="*/ 149610 h 624336"/>
                <a:gd name="connsiteX8" fmla="*/ 532615 w 563723"/>
                <a:gd name="connsiteY8" fmla="*/ 290988 h 624336"/>
                <a:gd name="connsiteX9" fmla="*/ 443314 w 563723"/>
                <a:gd name="connsiteY9" fmla="*/ 441900 h 624336"/>
                <a:gd name="connsiteX10" fmla="*/ 381763 w 563723"/>
                <a:gd name="connsiteY10" fmla="*/ 506690 h 624336"/>
                <a:gd name="connsiteX11" fmla="*/ 372289 w 563723"/>
                <a:gd name="connsiteY11" fmla="*/ 593302 h 624336"/>
                <a:gd name="connsiteX12" fmla="*/ 397411 w 563723"/>
                <a:gd name="connsiteY12" fmla="*/ 593302 h 624336"/>
                <a:gd name="connsiteX13" fmla="*/ 408657 w 563723"/>
                <a:gd name="connsiteY13" fmla="*/ 509747 h 624336"/>
                <a:gd name="connsiteX14" fmla="*/ 437935 w 563723"/>
                <a:gd name="connsiteY14" fmla="*/ 481263 h 624336"/>
                <a:gd name="connsiteX15" fmla="*/ 469597 w 563723"/>
                <a:gd name="connsiteY15" fmla="*/ 450763 h 624336"/>
                <a:gd name="connsiteX16" fmla="*/ 553396 w 563723"/>
                <a:gd name="connsiteY16" fmla="*/ 310547 h 624336"/>
                <a:gd name="connsiteX17" fmla="*/ 554191 w 563723"/>
                <a:gd name="connsiteY17" fmla="*/ 163057 h 624336"/>
                <a:gd name="connsiteX18" fmla="*/ 519718 w 563723"/>
                <a:gd name="connsiteY18" fmla="*/ 85920 h 624336"/>
                <a:gd name="connsiteX19" fmla="*/ 459878 w 563723"/>
                <a:gd name="connsiteY19" fmla="*/ 38855 h 624336"/>
                <a:gd name="connsiteX20" fmla="*/ 296741 w 563723"/>
                <a:gd name="connsiteY20" fmla="*/ 225 h 624336"/>
                <a:gd name="connsiteX21" fmla="*/ 131465 w 563723"/>
                <a:gd name="connsiteY21" fmla="*/ 44967 h 624336"/>
                <a:gd name="connsiteX22" fmla="*/ 7018 w 563723"/>
                <a:gd name="connsiteY22" fmla="*/ 336402 h 624336"/>
                <a:gd name="connsiteX23" fmla="*/ 45954 w 563723"/>
                <a:gd name="connsiteY23" fmla="*/ 412561 h 624336"/>
                <a:gd name="connsiteX24" fmla="*/ 118078 w 563723"/>
                <a:gd name="connsiteY24" fmla="*/ 466716 h 624336"/>
                <a:gd name="connsiteX25" fmla="*/ 188186 w 563723"/>
                <a:gd name="connsiteY25" fmla="*/ 524783 h 624336"/>
                <a:gd name="connsiteX26" fmla="*/ 210191 w 563723"/>
                <a:gd name="connsiteY26" fmla="*/ 612311 h 624336"/>
                <a:gd name="connsiteX27" fmla="*/ 235374 w 563723"/>
                <a:gd name="connsiteY27" fmla="*/ 612250 h 624336"/>
                <a:gd name="connsiteX28" fmla="*/ 235374 w 563723"/>
                <a:gd name="connsiteY28" fmla="*/ 612250 h 6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3723" h="624336">
                  <a:moveTo>
                    <a:pt x="235374" y="612250"/>
                  </a:moveTo>
                  <a:cubicBezTo>
                    <a:pt x="239163" y="562068"/>
                    <a:pt x="218565" y="510419"/>
                    <a:pt x="180057" y="477657"/>
                  </a:cubicBezTo>
                  <a:cubicBezTo>
                    <a:pt x="140327" y="443856"/>
                    <a:pt x="86967" y="429309"/>
                    <a:pt x="56405" y="384872"/>
                  </a:cubicBezTo>
                  <a:cubicBezTo>
                    <a:pt x="-7835" y="291415"/>
                    <a:pt x="36173" y="169842"/>
                    <a:pt x="109643" y="96127"/>
                  </a:cubicBezTo>
                  <a:cubicBezTo>
                    <a:pt x="148701" y="56947"/>
                    <a:pt x="197722" y="32009"/>
                    <a:pt x="252977" y="26569"/>
                  </a:cubicBezTo>
                  <a:cubicBezTo>
                    <a:pt x="307804" y="21129"/>
                    <a:pt x="365504" y="29809"/>
                    <a:pt x="417397" y="47962"/>
                  </a:cubicBezTo>
                  <a:cubicBezTo>
                    <a:pt x="440686" y="56092"/>
                    <a:pt x="463729" y="67399"/>
                    <a:pt x="482555" y="83597"/>
                  </a:cubicBezTo>
                  <a:cubicBezTo>
                    <a:pt x="503214" y="101384"/>
                    <a:pt x="516478" y="123694"/>
                    <a:pt x="524485" y="149610"/>
                  </a:cubicBezTo>
                  <a:cubicBezTo>
                    <a:pt x="538788" y="195819"/>
                    <a:pt x="544106" y="243617"/>
                    <a:pt x="532615" y="290988"/>
                  </a:cubicBezTo>
                  <a:cubicBezTo>
                    <a:pt x="518556" y="348871"/>
                    <a:pt x="484572" y="399786"/>
                    <a:pt x="443314" y="441900"/>
                  </a:cubicBezTo>
                  <a:cubicBezTo>
                    <a:pt x="422655" y="462987"/>
                    <a:pt x="394599" y="479124"/>
                    <a:pt x="381763" y="506690"/>
                  </a:cubicBezTo>
                  <a:cubicBezTo>
                    <a:pt x="369172" y="533768"/>
                    <a:pt x="370394" y="564268"/>
                    <a:pt x="372289" y="593302"/>
                  </a:cubicBezTo>
                  <a:cubicBezTo>
                    <a:pt x="373328" y="609377"/>
                    <a:pt x="398511" y="609499"/>
                    <a:pt x="397411" y="593302"/>
                  </a:cubicBezTo>
                  <a:cubicBezTo>
                    <a:pt x="395577" y="565796"/>
                    <a:pt x="392827" y="534012"/>
                    <a:pt x="408657" y="509747"/>
                  </a:cubicBezTo>
                  <a:cubicBezTo>
                    <a:pt x="416114" y="498255"/>
                    <a:pt x="427544" y="489943"/>
                    <a:pt x="437935" y="481263"/>
                  </a:cubicBezTo>
                  <a:cubicBezTo>
                    <a:pt x="449182" y="471850"/>
                    <a:pt x="459634" y="461520"/>
                    <a:pt x="469597" y="450763"/>
                  </a:cubicBezTo>
                  <a:cubicBezTo>
                    <a:pt x="506943" y="410666"/>
                    <a:pt x="537688" y="363418"/>
                    <a:pt x="553396" y="310547"/>
                  </a:cubicBezTo>
                  <a:cubicBezTo>
                    <a:pt x="568005" y="261465"/>
                    <a:pt x="566049" y="212444"/>
                    <a:pt x="554191" y="163057"/>
                  </a:cubicBezTo>
                  <a:cubicBezTo>
                    <a:pt x="547528" y="135368"/>
                    <a:pt x="537749" y="108352"/>
                    <a:pt x="519718" y="85920"/>
                  </a:cubicBezTo>
                  <a:cubicBezTo>
                    <a:pt x="503703" y="65994"/>
                    <a:pt x="482616" y="50407"/>
                    <a:pt x="459878" y="38855"/>
                  </a:cubicBezTo>
                  <a:cubicBezTo>
                    <a:pt x="410369" y="13733"/>
                    <a:pt x="351874" y="2181"/>
                    <a:pt x="296741" y="225"/>
                  </a:cubicBezTo>
                  <a:cubicBezTo>
                    <a:pt x="238307" y="-1914"/>
                    <a:pt x="179751" y="11044"/>
                    <a:pt x="131465" y="44967"/>
                  </a:cubicBezTo>
                  <a:cubicBezTo>
                    <a:pt x="42224" y="107740"/>
                    <a:pt x="-21894" y="226502"/>
                    <a:pt x="7018" y="336402"/>
                  </a:cubicBezTo>
                  <a:cubicBezTo>
                    <a:pt x="14353" y="364274"/>
                    <a:pt x="27494" y="390434"/>
                    <a:pt x="45954" y="412561"/>
                  </a:cubicBezTo>
                  <a:cubicBezTo>
                    <a:pt x="65635" y="436155"/>
                    <a:pt x="91796" y="451680"/>
                    <a:pt x="118078" y="466716"/>
                  </a:cubicBezTo>
                  <a:cubicBezTo>
                    <a:pt x="144911" y="482119"/>
                    <a:pt x="170950" y="498255"/>
                    <a:pt x="188186" y="524783"/>
                  </a:cubicBezTo>
                  <a:cubicBezTo>
                    <a:pt x="205117" y="550882"/>
                    <a:pt x="212575" y="581383"/>
                    <a:pt x="210191" y="612311"/>
                  </a:cubicBezTo>
                  <a:cubicBezTo>
                    <a:pt x="208968" y="628386"/>
                    <a:pt x="234151" y="628325"/>
                    <a:pt x="235374" y="612250"/>
                  </a:cubicBezTo>
                  <a:lnTo>
                    <a:pt x="235374" y="612250"/>
                  </a:lnTo>
                  <a:close/>
                </a:path>
              </a:pathLst>
            </a:custGeom>
            <a:solidFill>
              <a:schemeClr val="tx1"/>
            </a:solidFill>
            <a:ln w="6112" cap="flat">
              <a:noFill/>
              <a:prstDash val="solid"/>
              <a:miter/>
            </a:ln>
          </p:spPr>
          <p:txBody>
            <a:bodyPr rtlCol="0" anchor="ctr"/>
            <a:lstStyle/>
            <a:p>
              <a:endParaRPr lang="zh-CN" altLang="en-US" dirty="0">
                <a:cs typeface="汉仪君黑-55W" panose="00020600040101010101" charset="-122"/>
              </a:endParaRPr>
            </a:p>
          </p:txBody>
        </p:sp>
        <p:grpSp>
          <p:nvGrpSpPr>
            <p:cNvPr id="321" name="组合 320"/>
            <p:cNvGrpSpPr/>
            <p:nvPr/>
          </p:nvGrpSpPr>
          <p:grpSpPr>
            <a:xfrm>
              <a:off x="862586" y="1412558"/>
              <a:ext cx="3681726" cy="4061873"/>
              <a:chOff x="-6563836" y="-2601097"/>
              <a:chExt cx="4795535" cy="4469395"/>
            </a:xfrm>
          </p:grpSpPr>
          <p:sp>
            <p:nvSpPr>
              <p:cNvPr id="338" name="任意多边形: 形状 337"/>
              <p:cNvSpPr/>
              <p:nvPr/>
            </p:nvSpPr>
            <p:spPr>
              <a:xfrm>
                <a:off x="-6563836" y="-2601097"/>
                <a:ext cx="4795535" cy="4384425"/>
              </a:xfrm>
              <a:custGeom>
                <a:avLst/>
                <a:gdLst>
                  <a:gd name="connsiteX0" fmla="*/ 1254068 w 3496621"/>
                  <a:gd name="connsiteY0" fmla="*/ 1455063 h 3196863"/>
                  <a:gd name="connsiteX1" fmla="*/ 955483 w 3496621"/>
                  <a:gd name="connsiteY1" fmla="*/ 1319953 h 3196863"/>
                  <a:gd name="connsiteX2" fmla="*/ 792754 w 3496621"/>
                  <a:gd name="connsiteY2" fmla="*/ 1190442 h 3196863"/>
                  <a:gd name="connsiteX3" fmla="*/ 688996 w 3496621"/>
                  <a:gd name="connsiteY3" fmla="*/ 959412 h 3196863"/>
                  <a:gd name="connsiteX4" fmla="*/ 748713 w 3496621"/>
                  <a:gd name="connsiteY4" fmla="*/ 517506 h 3196863"/>
                  <a:gd name="connsiteX5" fmla="*/ 900618 w 3496621"/>
                  <a:gd name="connsiteY5" fmla="*/ 286849 h 3196863"/>
                  <a:gd name="connsiteX6" fmla="*/ 1274969 w 3496621"/>
                  <a:gd name="connsiteY6" fmla="*/ 43875 h 3196863"/>
                  <a:gd name="connsiteX7" fmla="*/ 1479873 w 3496621"/>
                  <a:gd name="connsiteY7" fmla="*/ 7299 h 3196863"/>
                  <a:gd name="connsiteX8" fmla="*/ 1822127 w 3496621"/>
                  <a:gd name="connsiteY8" fmla="*/ 29693 h 3196863"/>
                  <a:gd name="connsiteX9" fmla="*/ 2098691 w 3496621"/>
                  <a:gd name="connsiteY9" fmla="*/ 187569 h 3196863"/>
                  <a:gd name="connsiteX10" fmla="*/ 2165126 w 3496621"/>
                  <a:gd name="connsiteY10" fmla="*/ 244301 h 3196863"/>
                  <a:gd name="connsiteX11" fmla="*/ 2319644 w 3496621"/>
                  <a:gd name="connsiteY11" fmla="*/ 653736 h 3196863"/>
                  <a:gd name="connsiteX12" fmla="*/ 2305461 w 3496621"/>
                  <a:gd name="connsiteY12" fmla="*/ 846696 h 3196863"/>
                  <a:gd name="connsiteX13" fmla="*/ 2153183 w 3496621"/>
                  <a:gd name="connsiteY13" fmla="*/ 1175140 h 3196863"/>
                  <a:gd name="connsiteX14" fmla="*/ 1959476 w 3496621"/>
                  <a:gd name="connsiteY14" fmla="*/ 1356903 h 3196863"/>
                  <a:gd name="connsiteX15" fmla="*/ 1860569 w 3496621"/>
                  <a:gd name="connsiteY15" fmla="*/ 1408409 h 3196863"/>
                  <a:gd name="connsiteX16" fmla="*/ 1843028 w 3496621"/>
                  <a:gd name="connsiteY16" fmla="*/ 1439387 h 3196863"/>
                  <a:gd name="connsiteX17" fmla="*/ 1818767 w 3496621"/>
                  <a:gd name="connsiteY17" fmla="*/ 1499104 h 3196863"/>
                  <a:gd name="connsiteX18" fmla="*/ 1801972 w 3496621"/>
                  <a:gd name="connsiteY18" fmla="*/ 1508809 h 3196863"/>
                  <a:gd name="connsiteX19" fmla="*/ 1786296 w 3496621"/>
                  <a:gd name="connsiteY19" fmla="*/ 1534188 h 3196863"/>
                  <a:gd name="connsiteX20" fmla="*/ 1816528 w 3496621"/>
                  <a:gd name="connsiteY20" fmla="*/ 1549864 h 3196863"/>
                  <a:gd name="connsiteX21" fmla="*/ 1863555 w 3496621"/>
                  <a:gd name="connsiteY21" fmla="*/ 1570392 h 3196863"/>
                  <a:gd name="connsiteX22" fmla="*/ 1883710 w 3496621"/>
                  <a:gd name="connsiteY22" fmla="*/ 1575617 h 3196863"/>
                  <a:gd name="connsiteX23" fmla="*/ 1934096 w 3496621"/>
                  <a:gd name="connsiteY23" fmla="*/ 1591293 h 3196863"/>
                  <a:gd name="connsiteX24" fmla="*/ 1986348 w 3496621"/>
                  <a:gd name="connsiteY24" fmla="*/ 1598011 h 3196863"/>
                  <a:gd name="connsiteX25" fmla="*/ 2001651 w 3496621"/>
                  <a:gd name="connsiteY25" fmla="*/ 1614433 h 3196863"/>
                  <a:gd name="connsiteX26" fmla="*/ 2042706 w 3496621"/>
                  <a:gd name="connsiteY26" fmla="*/ 1618912 h 3196863"/>
                  <a:gd name="connsiteX27" fmla="*/ 2102423 w 3496621"/>
                  <a:gd name="connsiteY27" fmla="*/ 1636080 h 3196863"/>
                  <a:gd name="connsiteX28" fmla="*/ 2139000 w 3496621"/>
                  <a:gd name="connsiteY28" fmla="*/ 1656235 h 3196863"/>
                  <a:gd name="connsiteX29" fmla="*/ 2183041 w 3496621"/>
                  <a:gd name="connsiteY29" fmla="*/ 1650263 h 3196863"/>
                  <a:gd name="connsiteX30" fmla="*/ 2217752 w 3496621"/>
                  <a:gd name="connsiteY30" fmla="*/ 1672284 h 3196863"/>
                  <a:gd name="connsiteX31" fmla="*/ 2259554 w 3496621"/>
                  <a:gd name="connsiteY31" fmla="*/ 1675643 h 3196863"/>
                  <a:gd name="connsiteX32" fmla="*/ 2264033 w 3496621"/>
                  <a:gd name="connsiteY32" fmla="*/ 1673777 h 3196863"/>
                  <a:gd name="connsiteX33" fmla="*/ 2319271 w 3496621"/>
                  <a:gd name="connsiteY33" fmla="*/ 1698037 h 3196863"/>
                  <a:gd name="connsiteX34" fmla="*/ 2377868 w 3496621"/>
                  <a:gd name="connsiteY34" fmla="*/ 1702142 h 3196863"/>
                  <a:gd name="connsiteX35" fmla="*/ 2434972 w 3496621"/>
                  <a:gd name="connsiteY35" fmla="*/ 1710354 h 3196863"/>
                  <a:gd name="connsiteX36" fmla="*/ 2461845 w 3496621"/>
                  <a:gd name="connsiteY36" fmla="*/ 1718565 h 3196863"/>
                  <a:gd name="connsiteX37" fmla="*/ 2533132 w 3496621"/>
                  <a:gd name="connsiteY37" fmla="*/ 1742824 h 3196863"/>
                  <a:gd name="connsiteX38" fmla="*/ 2545822 w 3496621"/>
                  <a:gd name="connsiteY38" fmla="*/ 1737226 h 3196863"/>
                  <a:gd name="connsiteX39" fmla="*/ 2646968 w 3496621"/>
                  <a:gd name="connsiteY39" fmla="*/ 1771937 h 3196863"/>
                  <a:gd name="connsiteX40" fmla="*/ 2649954 w 3496621"/>
                  <a:gd name="connsiteY40" fmla="*/ 1775669 h 3196863"/>
                  <a:gd name="connsiteX41" fmla="*/ 2717136 w 3496621"/>
                  <a:gd name="connsiteY41" fmla="*/ 1782014 h 3196863"/>
                  <a:gd name="connsiteX42" fmla="*/ 2777599 w 3496621"/>
                  <a:gd name="connsiteY42" fmla="*/ 1804034 h 3196863"/>
                  <a:gd name="connsiteX43" fmla="*/ 2795141 w 3496621"/>
                  <a:gd name="connsiteY43" fmla="*/ 1802168 h 3196863"/>
                  <a:gd name="connsiteX44" fmla="*/ 2861949 w 3496621"/>
                  <a:gd name="connsiteY44" fmla="*/ 1821576 h 3196863"/>
                  <a:gd name="connsiteX45" fmla="*/ 2941447 w 3496621"/>
                  <a:gd name="connsiteY45" fmla="*/ 1853301 h 3196863"/>
                  <a:gd name="connsiteX46" fmla="*/ 2968320 w 3496621"/>
                  <a:gd name="connsiteY46" fmla="*/ 1853674 h 3196863"/>
                  <a:gd name="connsiteX47" fmla="*/ 3001538 w 3496621"/>
                  <a:gd name="connsiteY47" fmla="*/ 1860766 h 3196863"/>
                  <a:gd name="connsiteX48" fmla="*/ 3106416 w 3496621"/>
                  <a:gd name="connsiteY48" fmla="*/ 1888385 h 3196863"/>
                  <a:gd name="connsiteX49" fmla="*/ 3185167 w 3496621"/>
                  <a:gd name="connsiteY49" fmla="*/ 1871962 h 3196863"/>
                  <a:gd name="connsiteX50" fmla="*/ 3327369 w 3496621"/>
                  <a:gd name="connsiteY50" fmla="*/ 1839492 h 3196863"/>
                  <a:gd name="connsiteX51" fmla="*/ 3360213 w 3496621"/>
                  <a:gd name="connsiteY51" fmla="*/ 1835759 h 3196863"/>
                  <a:gd name="connsiteX52" fmla="*/ 3394924 w 3496621"/>
                  <a:gd name="connsiteY52" fmla="*/ 1884279 h 3196863"/>
                  <a:gd name="connsiteX53" fmla="*/ 3391938 w 3496621"/>
                  <a:gd name="connsiteY53" fmla="*/ 1937651 h 3196863"/>
                  <a:gd name="connsiteX54" fmla="*/ 3415451 w 3496621"/>
                  <a:gd name="connsiteY54" fmla="*/ 2208617 h 3196863"/>
                  <a:gd name="connsiteX55" fmla="*/ 3484873 w 3496621"/>
                  <a:gd name="connsiteY55" fmla="*/ 2733381 h 3196863"/>
                  <a:gd name="connsiteX56" fmla="*/ 3495696 w 3496621"/>
                  <a:gd name="connsiteY56" fmla="*/ 2834526 h 3196863"/>
                  <a:gd name="connsiteX57" fmla="*/ 3475915 w 3496621"/>
                  <a:gd name="connsiteY57" fmla="*/ 2865504 h 3196863"/>
                  <a:gd name="connsiteX58" fmla="*/ 3450908 w 3496621"/>
                  <a:gd name="connsiteY58" fmla="*/ 2838632 h 3196863"/>
                  <a:gd name="connsiteX59" fmla="*/ 3447922 w 3496621"/>
                  <a:gd name="connsiteY59" fmla="*/ 2722557 h 3196863"/>
                  <a:gd name="connsiteX60" fmla="*/ 3394550 w 3496621"/>
                  <a:gd name="connsiteY60" fmla="*/ 2317974 h 3196863"/>
                  <a:gd name="connsiteX61" fmla="*/ 3367305 w 3496621"/>
                  <a:gd name="connsiteY61" fmla="*/ 2057085 h 3196863"/>
                  <a:gd name="connsiteX62" fmla="*/ 3363572 w 3496621"/>
                  <a:gd name="connsiteY62" fmla="*/ 1916750 h 3196863"/>
                  <a:gd name="connsiteX63" fmla="*/ 3314306 w 3496621"/>
                  <a:gd name="connsiteY63" fmla="*/ 1875322 h 3196863"/>
                  <a:gd name="connsiteX64" fmla="*/ 3266905 w 3496621"/>
                  <a:gd name="connsiteY64" fmla="*/ 1885772 h 3196863"/>
                  <a:gd name="connsiteX65" fmla="*/ 3209055 w 3496621"/>
                  <a:gd name="connsiteY65" fmla="*/ 1937651 h 3196863"/>
                  <a:gd name="connsiteX66" fmla="*/ 3157548 w 3496621"/>
                  <a:gd name="connsiteY66" fmla="*/ 1963031 h 3196863"/>
                  <a:gd name="connsiteX67" fmla="*/ 3098578 w 3496621"/>
                  <a:gd name="connsiteY67" fmla="*/ 1934665 h 3196863"/>
                  <a:gd name="connsiteX68" fmla="*/ 3062375 w 3496621"/>
                  <a:gd name="connsiteY68" fmla="*/ 1931680 h 3196863"/>
                  <a:gd name="connsiteX69" fmla="*/ 2579040 w 3496621"/>
                  <a:gd name="connsiteY69" fmla="*/ 2041410 h 3196863"/>
                  <a:gd name="connsiteX70" fmla="*/ 2049798 w 3496621"/>
                  <a:gd name="connsiteY70" fmla="*/ 2144048 h 3196863"/>
                  <a:gd name="connsiteX71" fmla="*/ 1801972 w 3496621"/>
                  <a:gd name="connsiteY71" fmla="*/ 2194808 h 3196863"/>
                  <a:gd name="connsiteX72" fmla="*/ 1311919 w 3496621"/>
                  <a:gd name="connsiteY72" fmla="*/ 2268708 h 3196863"/>
                  <a:gd name="connsiteX73" fmla="*/ 908456 w 3496621"/>
                  <a:gd name="connsiteY73" fmla="*/ 2331411 h 3196863"/>
                  <a:gd name="connsiteX74" fmla="*/ 605765 w 3496621"/>
                  <a:gd name="connsiteY74" fmla="*/ 2376945 h 3196863"/>
                  <a:gd name="connsiteX75" fmla="*/ 534105 w 3496621"/>
                  <a:gd name="connsiteY75" fmla="*/ 2390008 h 3196863"/>
                  <a:gd name="connsiteX76" fmla="*/ 480360 w 3496621"/>
                  <a:gd name="connsiteY76" fmla="*/ 2424345 h 3196863"/>
                  <a:gd name="connsiteX77" fmla="*/ 409072 w 3496621"/>
                  <a:gd name="connsiteY77" fmla="*/ 2432930 h 3196863"/>
                  <a:gd name="connsiteX78" fmla="*/ 376228 w 3496621"/>
                  <a:gd name="connsiteY78" fmla="*/ 2418374 h 3196863"/>
                  <a:gd name="connsiteX79" fmla="*/ 80256 w 3496621"/>
                  <a:gd name="connsiteY79" fmla="*/ 2471372 h 3196863"/>
                  <a:gd name="connsiteX80" fmla="*/ 61221 w 3496621"/>
                  <a:gd name="connsiteY80" fmla="*/ 2498245 h 3196863"/>
                  <a:gd name="connsiteX81" fmla="*/ 66819 w 3496621"/>
                  <a:gd name="connsiteY81" fmla="*/ 2582968 h 3196863"/>
                  <a:gd name="connsiteX82" fmla="*/ 159007 w 3496621"/>
                  <a:gd name="connsiteY82" fmla="*/ 2965531 h 3196863"/>
                  <a:gd name="connsiteX83" fmla="*/ 210887 w 3496621"/>
                  <a:gd name="connsiteY83" fmla="*/ 3156252 h 3196863"/>
                  <a:gd name="connsiteX84" fmla="*/ 201929 w 3496621"/>
                  <a:gd name="connsiteY84" fmla="*/ 3194321 h 3196863"/>
                  <a:gd name="connsiteX85" fmla="*/ 162740 w 3496621"/>
                  <a:gd name="connsiteY85" fmla="*/ 3174913 h 3196863"/>
                  <a:gd name="connsiteX86" fmla="*/ 155648 w 3496621"/>
                  <a:gd name="connsiteY86" fmla="*/ 3151773 h 3196863"/>
                  <a:gd name="connsiteX87" fmla="*/ 26137 w 3496621"/>
                  <a:gd name="connsiteY87" fmla="*/ 2528850 h 3196863"/>
                  <a:gd name="connsiteX88" fmla="*/ 5236 w 3496621"/>
                  <a:gd name="connsiteY88" fmla="*/ 2486302 h 3196863"/>
                  <a:gd name="connsiteX89" fmla="*/ 16060 w 3496621"/>
                  <a:gd name="connsiteY89" fmla="*/ 2458682 h 3196863"/>
                  <a:gd name="connsiteX90" fmla="*/ 224696 w 3496621"/>
                  <a:gd name="connsiteY90" fmla="*/ 2413148 h 3196863"/>
                  <a:gd name="connsiteX91" fmla="*/ 373615 w 3496621"/>
                  <a:gd name="connsiteY91" fmla="*/ 2390754 h 3196863"/>
                  <a:gd name="connsiteX92" fmla="*/ 422136 w 3496621"/>
                  <a:gd name="connsiteY92" fmla="*/ 2361642 h 3196863"/>
                  <a:gd name="connsiteX93" fmla="*/ 466923 w 3496621"/>
                  <a:gd name="connsiteY93" fmla="*/ 2337755 h 3196863"/>
                  <a:gd name="connsiteX94" fmla="*/ 472522 w 3496621"/>
                  <a:gd name="connsiteY94" fmla="*/ 2320587 h 3196863"/>
                  <a:gd name="connsiteX95" fmla="*/ 492676 w 3496621"/>
                  <a:gd name="connsiteY95" fmla="*/ 2298939 h 3196863"/>
                  <a:gd name="connsiteX96" fmla="*/ 515070 w 3496621"/>
                  <a:gd name="connsiteY96" fmla="*/ 2298193 h 3196863"/>
                  <a:gd name="connsiteX97" fmla="*/ 598674 w 3496621"/>
                  <a:gd name="connsiteY97" fmla="*/ 2232504 h 3196863"/>
                  <a:gd name="connsiteX98" fmla="*/ 687876 w 3496621"/>
                  <a:gd name="connsiteY98" fmla="*/ 2150020 h 3196863"/>
                  <a:gd name="connsiteX99" fmla="*/ 786409 w 3496621"/>
                  <a:gd name="connsiteY99" fmla="*/ 2074627 h 3196863"/>
                  <a:gd name="connsiteX100" fmla="*/ 868894 w 3496621"/>
                  <a:gd name="connsiteY100" fmla="*/ 2014537 h 3196863"/>
                  <a:gd name="connsiteX101" fmla="*/ 888675 w 3496621"/>
                  <a:gd name="connsiteY101" fmla="*/ 2000727 h 3196863"/>
                  <a:gd name="connsiteX102" fmla="*/ 914055 w 3496621"/>
                  <a:gd name="connsiteY102" fmla="*/ 1955940 h 3196863"/>
                  <a:gd name="connsiteX103" fmla="*/ 964068 w 3496621"/>
                  <a:gd name="connsiteY103" fmla="*/ 1923095 h 3196863"/>
                  <a:gd name="connsiteX104" fmla="*/ 1013334 w 3496621"/>
                  <a:gd name="connsiteY104" fmla="*/ 1887265 h 3196863"/>
                  <a:gd name="connsiteX105" fmla="*/ 1105149 w 3496621"/>
                  <a:gd name="connsiteY105" fmla="*/ 1802542 h 3196863"/>
                  <a:gd name="connsiteX106" fmla="*/ 1243618 w 3496621"/>
                  <a:gd name="connsiteY106" fmla="*/ 1649517 h 3196863"/>
                  <a:gd name="connsiteX107" fmla="*/ 1298483 w 3496621"/>
                  <a:gd name="connsiteY107" fmla="*/ 1589053 h 3196863"/>
                  <a:gd name="connsiteX108" fmla="*/ 1294751 w 3496621"/>
                  <a:gd name="connsiteY108" fmla="*/ 1544266 h 3196863"/>
                  <a:gd name="connsiteX109" fmla="*/ 1269744 w 3496621"/>
                  <a:gd name="connsiteY109" fmla="*/ 1529336 h 3196863"/>
                  <a:gd name="connsiteX110" fmla="*/ 1254068 w 3496621"/>
                  <a:gd name="connsiteY110" fmla="*/ 1455063 h 3196863"/>
                  <a:gd name="connsiteX111" fmla="*/ 1508239 w 3496621"/>
                  <a:gd name="connsiteY111" fmla="*/ 1448345 h 3196863"/>
                  <a:gd name="connsiteX112" fmla="*/ 1768008 w 3496621"/>
                  <a:gd name="connsiteY112" fmla="*/ 1409902 h 3196863"/>
                  <a:gd name="connsiteX113" fmla="*/ 2108395 w 3496621"/>
                  <a:gd name="connsiteY113" fmla="*/ 1187456 h 3196863"/>
                  <a:gd name="connsiteX114" fmla="*/ 2267765 w 3496621"/>
                  <a:gd name="connsiteY114" fmla="*/ 872449 h 3196863"/>
                  <a:gd name="connsiteX115" fmla="*/ 2287173 w 3496621"/>
                  <a:gd name="connsiteY115" fmla="*/ 719051 h 3196863"/>
                  <a:gd name="connsiteX116" fmla="*/ 2286426 w 3496621"/>
                  <a:gd name="connsiteY116" fmla="*/ 665679 h 3196863"/>
                  <a:gd name="connsiteX117" fmla="*/ 2198717 w 3496621"/>
                  <a:gd name="connsiteY117" fmla="*/ 333130 h 3196863"/>
                  <a:gd name="connsiteX118" fmla="*/ 2185654 w 3496621"/>
                  <a:gd name="connsiteY118" fmla="*/ 321186 h 3196863"/>
                  <a:gd name="connsiteX119" fmla="*/ 2159901 w 3496621"/>
                  <a:gd name="connsiteY119" fmla="*/ 306257 h 3196863"/>
                  <a:gd name="connsiteX120" fmla="*/ 1801226 w 3496621"/>
                  <a:gd name="connsiteY120" fmla="*/ 49474 h 3196863"/>
                  <a:gd name="connsiteX121" fmla="*/ 1482486 w 3496621"/>
                  <a:gd name="connsiteY121" fmla="*/ 31559 h 3196863"/>
                  <a:gd name="connsiteX122" fmla="*/ 1296243 w 3496621"/>
                  <a:gd name="connsiteY122" fmla="*/ 63283 h 3196863"/>
                  <a:gd name="connsiteX123" fmla="*/ 940927 w 3496621"/>
                  <a:gd name="connsiteY123" fmla="*/ 283490 h 3196863"/>
                  <a:gd name="connsiteX124" fmla="*/ 738636 w 3496621"/>
                  <a:gd name="connsiteY124" fmla="*/ 643658 h 3196863"/>
                  <a:gd name="connsiteX125" fmla="*/ 721467 w 3496621"/>
                  <a:gd name="connsiteY125" fmla="*/ 942243 h 3196863"/>
                  <a:gd name="connsiteX126" fmla="*/ 848739 w 3496621"/>
                  <a:gd name="connsiteY126" fmla="*/ 1197160 h 3196863"/>
                  <a:gd name="connsiteX127" fmla="*/ 1051777 w 3496621"/>
                  <a:gd name="connsiteY127" fmla="*/ 1337495 h 3196863"/>
                  <a:gd name="connsiteX128" fmla="*/ 1508239 w 3496621"/>
                  <a:gd name="connsiteY128" fmla="*/ 1448345 h 3196863"/>
                  <a:gd name="connsiteX129" fmla="*/ 503127 w 3496621"/>
                  <a:gd name="connsiteY129" fmla="*/ 2351938 h 3196863"/>
                  <a:gd name="connsiteX130" fmla="*/ 509098 w 3496621"/>
                  <a:gd name="connsiteY130" fmla="*/ 2362015 h 3196863"/>
                  <a:gd name="connsiteX131" fmla="*/ 532985 w 3496621"/>
                  <a:gd name="connsiteY131" fmla="*/ 2362015 h 3196863"/>
                  <a:gd name="connsiteX132" fmla="*/ 883450 w 3496621"/>
                  <a:gd name="connsiteY132" fmla="*/ 2307524 h 3196863"/>
                  <a:gd name="connsiteX133" fmla="*/ 1368650 w 3496621"/>
                  <a:gd name="connsiteY133" fmla="*/ 2236236 h 3196863"/>
                  <a:gd name="connsiteX134" fmla="*/ 1498908 w 3496621"/>
                  <a:gd name="connsiteY134" fmla="*/ 2221307 h 3196863"/>
                  <a:gd name="connsiteX135" fmla="*/ 2005010 w 3496621"/>
                  <a:gd name="connsiteY135" fmla="*/ 2127999 h 3196863"/>
                  <a:gd name="connsiteX136" fmla="*/ 2129296 w 3496621"/>
                  <a:gd name="connsiteY136" fmla="*/ 2103739 h 3196863"/>
                  <a:gd name="connsiteX137" fmla="*/ 2709297 w 3496621"/>
                  <a:gd name="connsiteY137" fmla="*/ 1981319 h 3196863"/>
                  <a:gd name="connsiteX138" fmla="*/ 2941447 w 3496621"/>
                  <a:gd name="connsiteY138" fmla="*/ 1928321 h 3196863"/>
                  <a:gd name="connsiteX139" fmla="*/ 2957870 w 3496621"/>
                  <a:gd name="connsiteY139" fmla="*/ 1911525 h 3196863"/>
                  <a:gd name="connsiteX140" fmla="*/ 2938462 w 3496621"/>
                  <a:gd name="connsiteY140" fmla="*/ 1888385 h 3196863"/>
                  <a:gd name="connsiteX141" fmla="*/ 2910096 w 3496621"/>
                  <a:gd name="connsiteY141" fmla="*/ 1906300 h 3196863"/>
                  <a:gd name="connsiteX142" fmla="*/ 2892928 w 3496621"/>
                  <a:gd name="connsiteY142" fmla="*/ 1917124 h 3196863"/>
                  <a:gd name="connsiteX143" fmla="*/ 2880611 w 3496621"/>
                  <a:gd name="connsiteY143" fmla="*/ 1899209 h 3196863"/>
                  <a:gd name="connsiteX144" fmla="*/ 2880237 w 3496621"/>
                  <a:gd name="connsiteY144" fmla="*/ 1889504 h 3196863"/>
                  <a:gd name="connsiteX145" fmla="*/ 2870907 w 3496621"/>
                  <a:gd name="connsiteY145" fmla="*/ 1870097 h 3196863"/>
                  <a:gd name="connsiteX146" fmla="*/ 2855977 w 3496621"/>
                  <a:gd name="connsiteY146" fmla="*/ 1884653 h 3196863"/>
                  <a:gd name="connsiteX147" fmla="*/ 2827985 w 3496621"/>
                  <a:gd name="connsiteY147" fmla="*/ 1885399 h 3196863"/>
                  <a:gd name="connsiteX148" fmla="*/ 2822387 w 3496621"/>
                  <a:gd name="connsiteY148" fmla="*/ 1867111 h 3196863"/>
                  <a:gd name="connsiteX149" fmla="*/ 2806711 w 3496621"/>
                  <a:gd name="connsiteY149" fmla="*/ 1852555 h 3196863"/>
                  <a:gd name="connsiteX150" fmla="*/ 2789916 w 3496621"/>
                  <a:gd name="connsiteY150" fmla="*/ 1865618 h 3196863"/>
                  <a:gd name="connsiteX151" fmla="*/ 2783944 w 3496621"/>
                  <a:gd name="connsiteY151" fmla="*/ 1878681 h 3196863"/>
                  <a:gd name="connsiteX152" fmla="*/ 2772000 w 3496621"/>
                  <a:gd name="connsiteY152" fmla="*/ 1883906 h 3196863"/>
                  <a:gd name="connsiteX153" fmla="*/ 2763789 w 3496621"/>
                  <a:gd name="connsiteY153" fmla="*/ 1874202 h 3196863"/>
                  <a:gd name="connsiteX154" fmla="*/ 2761177 w 3496621"/>
                  <a:gd name="connsiteY154" fmla="*/ 1855167 h 3196863"/>
                  <a:gd name="connsiteX155" fmla="*/ 2738783 w 3496621"/>
                  <a:gd name="connsiteY155" fmla="*/ 1834639 h 3196863"/>
                  <a:gd name="connsiteX156" fmla="*/ 2719748 w 3496621"/>
                  <a:gd name="connsiteY156" fmla="*/ 1849569 h 3196863"/>
                  <a:gd name="connsiteX157" fmla="*/ 2705565 w 3496621"/>
                  <a:gd name="connsiteY157" fmla="*/ 1865618 h 3196863"/>
                  <a:gd name="connsiteX158" fmla="*/ 2691009 w 3496621"/>
                  <a:gd name="connsiteY158" fmla="*/ 1842850 h 3196863"/>
                  <a:gd name="connsiteX159" fmla="*/ 2638010 w 3496621"/>
                  <a:gd name="connsiteY159" fmla="*/ 1822696 h 3196863"/>
                  <a:gd name="connsiteX160" fmla="*/ 2608525 w 3496621"/>
                  <a:gd name="connsiteY160" fmla="*/ 1814112 h 3196863"/>
                  <a:gd name="connsiteX161" fmla="*/ 2559632 w 3496621"/>
                  <a:gd name="connsiteY161" fmla="*/ 1801049 h 3196863"/>
                  <a:gd name="connsiteX162" fmla="*/ 2536491 w 3496621"/>
                  <a:gd name="connsiteY162" fmla="*/ 1797690 h 3196863"/>
                  <a:gd name="connsiteX163" fmla="*/ 2459979 w 3496621"/>
                  <a:gd name="connsiteY163" fmla="*/ 1764099 h 3196863"/>
                  <a:gd name="connsiteX164" fmla="*/ 2434226 w 3496621"/>
                  <a:gd name="connsiteY164" fmla="*/ 1757754 h 3196863"/>
                  <a:gd name="connsiteX165" fmla="*/ 2364059 w 3496621"/>
                  <a:gd name="connsiteY165" fmla="*/ 1746930 h 3196863"/>
                  <a:gd name="connsiteX166" fmla="*/ 2350996 w 3496621"/>
                  <a:gd name="connsiteY166" fmla="*/ 1744691 h 3196863"/>
                  <a:gd name="connsiteX167" fmla="*/ 2278962 w 3496621"/>
                  <a:gd name="connsiteY167" fmla="*/ 1725283 h 3196863"/>
                  <a:gd name="connsiteX168" fmla="*/ 2257688 w 3496621"/>
                  <a:gd name="connsiteY168" fmla="*/ 1717072 h 3196863"/>
                  <a:gd name="connsiteX169" fmla="*/ 2226709 w 3496621"/>
                  <a:gd name="connsiteY169" fmla="*/ 1703262 h 3196863"/>
                  <a:gd name="connsiteX170" fmla="*/ 2105782 w 3496621"/>
                  <a:gd name="connsiteY170" fmla="*/ 1690945 h 3196863"/>
                  <a:gd name="connsiteX171" fmla="*/ 2084135 w 3496621"/>
                  <a:gd name="connsiteY171" fmla="*/ 1674523 h 3196863"/>
                  <a:gd name="connsiteX172" fmla="*/ 2025164 w 3496621"/>
                  <a:gd name="connsiteY172" fmla="*/ 1653249 h 3196863"/>
                  <a:gd name="connsiteX173" fmla="*/ 2012101 w 3496621"/>
                  <a:gd name="connsiteY173" fmla="*/ 1646904 h 3196863"/>
                  <a:gd name="connsiteX174" fmla="*/ 1916181 w 3496621"/>
                  <a:gd name="connsiteY174" fmla="*/ 1616672 h 3196863"/>
                  <a:gd name="connsiteX175" fmla="*/ 1816901 w 3496621"/>
                  <a:gd name="connsiteY175" fmla="*/ 1592786 h 3196863"/>
                  <a:gd name="connsiteX176" fmla="*/ 1806078 w 3496621"/>
                  <a:gd name="connsiteY176" fmla="*/ 1599877 h 3196863"/>
                  <a:gd name="connsiteX177" fmla="*/ 1805331 w 3496621"/>
                  <a:gd name="connsiteY177" fmla="*/ 1613313 h 3196863"/>
                  <a:gd name="connsiteX178" fmla="*/ 1816528 w 3496621"/>
                  <a:gd name="connsiteY178" fmla="*/ 1621151 h 3196863"/>
                  <a:gd name="connsiteX179" fmla="*/ 1829591 w 3496621"/>
                  <a:gd name="connsiteY179" fmla="*/ 1683108 h 3196863"/>
                  <a:gd name="connsiteX180" fmla="*/ 1818021 w 3496621"/>
                  <a:gd name="connsiteY180" fmla="*/ 1716698 h 3196863"/>
                  <a:gd name="connsiteX181" fmla="*/ 1738149 w 3496621"/>
                  <a:gd name="connsiteY181" fmla="*/ 1845090 h 3196863"/>
                  <a:gd name="connsiteX182" fmla="*/ 1664996 w 3496621"/>
                  <a:gd name="connsiteY182" fmla="*/ 1888758 h 3196863"/>
                  <a:gd name="connsiteX183" fmla="*/ 1534738 w 3496621"/>
                  <a:gd name="connsiteY183" fmla="*/ 1898089 h 3196863"/>
                  <a:gd name="connsiteX184" fmla="*/ 1454867 w 3496621"/>
                  <a:gd name="connsiteY184" fmla="*/ 1867111 h 3196863"/>
                  <a:gd name="connsiteX185" fmla="*/ 1366411 w 3496621"/>
                  <a:gd name="connsiteY185" fmla="*/ 1845836 h 3196863"/>
                  <a:gd name="connsiteX186" fmla="*/ 1325729 w 3496621"/>
                  <a:gd name="connsiteY186" fmla="*/ 1815978 h 3196863"/>
                  <a:gd name="connsiteX187" fmla="*/ 1336553 w 3496621"/>
                  <a:gd name="connsiteY187" fmla="*/ 1773056 h 3196863"/>
                  <a:gd name="connsiteX188" fmla="*/ 1317518 w 3496621"/>
                  <a:gd name="connsiteY188" fmla="*/ 1699156 h 3196863"/>
                  <a:gd name="connsiteX189" fmla="*/ 1279448 w 3496621"/>
                  <a:gd name="connsiteY189" fmla="*/ 1676763 h 3196863"/>
                  <a:gd name="connsiteX190" fmla="*/ 1258920 w 3496621"/>
                  <a:gd name="connsiteY190" fmla="*/ 1700276 h 3196863"/>
                  <a:gd name="connsiteX191" fmla="*/ 1221224 w 3496621"/>
                  <a:gd name="connsiteY191" fmla="*/ 1759620 h 3196863"/>
                  <a:gd name="connsiteX192" fmla="*/ 1192485 w 3496621"/>
                  <a:gd name="connsiteY192" fmla="*/ 1759993 h 3196863"/>
                  <a:gd name="connsiteX193" fmla="*/ 1162627 w 3496621"/>
                  <a:gd name="connsiteY193" fmla="*/ 1800302 h 3196863"/>
                  <a:gd name="connsiteX194" fmla="*/ 1139860 w 3496621"/>
                  <a:gd name="connsiteY194" fmla="*/ 1825682 h 3196863"/>
                  <a:gd name="connsiteX195" fmla="*/ 1094325 w 3496621"/>
                  <a:gd name="connsiteY195" fmla="*/ 1865991 h 3196863"/>
                  <a:gd name="connsiteX196" fmla="*/ 1074171 w 3496621"/>
                  <a:gd name="connsiteY196" fmla="*/ 1887638 h 3196863"/>
                  <a:gd name="connsiteX197" fmla="*/ 1029756 w 3496621"/>
                  <a:gd name="connsiteY197" fmla="*/ 1923842 h 3196863"/>
                  <a:gd name="connsiteX198" fmla="*/ 1008855 w 3496621"/>
                  <a:gd name="connsiteY198" fmla="*/ 1937651 h 3196863"/>
                  <a:gd name="connsiteX199" fmla="*/ 961455 w 3496621"/>
                  <a:gd name="connsiteY199" fmla="*/ 1980200 h 3196863"/>
                  <a:gd name="connsiteX200" fmla="*/ 945779 w 3496621"/>
                  <a:gd name="connsiteY200" fmla="*/ 1999981 h 3196863"/>
                  <a:gd name="connsiteX201" fmla="*/ 874492 w 3496621"/>
                  <a:gd name="connsiteY201" fmla="*/ 2061937 h 3196863"/>
                  <a:gd name="connsiteX202" fmla="*/ 856577 w 3496621"/>
                  <a:gd name="connsiteY202" fmla="*/ 2073134 h 3196863"/>
                  <a:gd name="connsiteX203" fmla="*/ 821866 w 3496621"/>
                  <a:gd name="connsiteY203" fmla="*/ 2107845 h 3196863"/>
                  <a:gd name="connsiteX204" fmla="*/ 799473 w 3496621"/>
                  <a:gd name="connsiteY204" fmla="*/ 2119415 h 3196863"/>
                  <a:gd name="connsiteX205" fmla="*/ 744608 w 3496621"/>
                  <a:gd name="connsiteY205" fmla="*/ 2157112 h 3196863"/>
                  <a:gd name="connsiteX206" fmla="*/ 721094 w 3496621"/>
                  <a:gd name="connsiteY206" fmla="*/ 2178386 h 3196863"/>
                  <a:gd name="connsiteX207" fmla="*/ 703552 w 3496621"/>
                  <a:gd name="connsiteY207" fmla="*/ 2183611 h 3196863"/>
                  <a:gd name="connsiteX208" fmla="*/ 623307 w 3496621"/>
                  <a:gd name="connsiteY208" fmla="*/ 2248926 h 3196863"/>
                  <a:gd name="connsiteX209" fmla="*/ 596808 w 3496621"/>
                  <a:gd name="connsiteY209" fmla="*/ 2281397 h 3196863"/>
                  <a:gd name="connsiteX210" fmla="*/ 580012 w 3496621"/>
                  <a:gd name="connsiteY210" fmla="*/ 2295207 h 3196863"/>
                  <a:gd name="connsiteX211" fmla="*/ 503127 w 3496621"/>
                  <a:gd name="connsiteY211" fmla="*/ 2351938 h 3196863"/>
                  <a:gd name="connsiteX212" fmla="*/ 1353721 w 3496621"/>
                  <a:gd name="connsiteY212" fmla="*/ 1735733 h 3196863"/>
                  <a:gd name="connsiteX213" fmla="*/ 1386192 w 3496621"/>
                  <a:gd name="connsiteY213" fmla="*/ 1762979 h 3196863"/>
                  <a:gd name="connsiteX214" fmla="*/ 1391044 w 3496621"/>
                  <a:gd name="connsiteY214" fmla="*/ 1788359 h 3196863"/>
                  <a:gd name="connsiteX215" fmla="*/ 1407466 w 3496621"/>
                  <a:gd name="connsiteY215" fmla="*/ 1827921 h 3196863"/>
                  <a:gd name="connsiteX216" fmla="*/ 1469423 w 3496621"/>
                  <a:gd name="connsiteY216" fmla="*/ 1837625 h 3196863"/>
                  <a:gd name="connsiteX217" fmla="*/ 1695228 w 3496621"/>
                  <a:gd name="connsiteY217" fmla="*/ 1828668 h 3196863"/>
                  <a:gd name="connsiteX218" fmla="*/ 1776592 w 3496621"/>
                  <a:gd name="connsiteY218" fmla="*/ 1768951 h 3196863"/>
                  <a:gd name="connsiteX219" fmla="*/ 1781444 w 3496621"/>
                  <a:gd name="connsiteY219" fmla="*/ 1734614 h 3196863"/>
                  <a:gd name="connsiteX220" fmla="*/ 1739642 w 3496621"/>
                  <a:gd name="connsiteY220" fmla="*/ 1717818 h 3196863"/>
                  <a:gd name="connsiteX221" fmla="*/ 1682911 w 3496621"/>
                  <a:gd name="connsiteY221" fmla="*/ 1729761 h 3196863"/>
                  <a:gd name="connsiteX222" fmla="*/ 1436579 w 3496621"/>
                  <a:gd name="connsiteY222" fmla="*/ 1749543 h 3196863"/>
                  <a:gd name="connsiteX223" fmla="*/ 1411199 w 3496621"/>
                  <a:gd name="connsiteY223" fmla="*/ 1734240 h 3196863"/>
                  <a:gd name="connsiteX224" fmla="*/ 1440311 w 3496621"/>
                  <a:gd name="connsiteY224" fmla="*/ 1719684 h 3196863"/>
                  <a:gd name="connsiteX225" fmla="*/ 1493683 w 3496621"/>
                  <a:gd name="connsiteY225" fmla="*/ 1721550 h 3196863"/>
                  <a:gd name="connsiteX226" fmla="*/ 1708664 w 3496621"/>
                  <a:gd name="connsiteY226" fmla="*/ 1691319 h 3196863"/>
                  <a:gd name="connsiteX227" fmla="*/ 1745987 w 3496621"/>
                  <a:gd name="connsiteY227" fmla="*/ 1690199 h 3196863"/>
                  <a:gd name="connsiteX228" fmla="*/ 1806824 w 3496621"/>
                  <a:gd name="connsiteY228" fmla="*/ 1652876 h 3196863"/>
                  <a:gd name="connsiteX229" fmla="*/ 1789282 w 3496621"/>
                  <a:gd name="connsiteY229" fmla="*/ 1647277 h 3196863"/>
                  <a:gd name="connsiteX230" fmla="*/ 1747107 w 3496621"/>
                  <a:gd name="connsiteY230" fmla="*/ 1638320 h 3196863"/>
                  <a:gd name="connsiteX231" fmla="*/ 1761663 w 3496621"/>
                  <a:gd name="connsiteY231" fmla="*/ 1606595 h 3196863"/>
                  <a:gd name="connsiteX232" fmla="*/ 1754572 w 3496621"/>
                  <a:gd name="connsiteY232" fmla="*/ 1552477 h 3196863"/>
                  <a:gd name="connsiteX233" fmla="*/ 1717248 w 3496621"/>
                  <a:gd name="connsiteY233" fmla="*/ 1544639 h 3196863"/>
                  <a:gd name="connsiteX234" fmla="*/ 1683284 w 3496621"/>
                  <a:gd name="connsiteY234" fmla="*/ 1548371 h 3196863"/>
                  <a:gd name="connsiteX235" fmla="*/ 1464944 w 3496621"/>
                  <a:gd name="connsiteY235" fmla="*/ 1550984 h 3196863"/>
                  <a:gd name="connsiteX236" fmla="*/ 1402241 w 3496621"/>
                  <a:gd name="connsiteY236" fmla="*/ 1552850 h 3196863"/>
                  <a:gd name="connsiteX237" fmla="*/ 1370143 w 3496621"/>
                  <a:gd name="connsiteY237" fmla="*/ 1586814 h 3196863"/>
                  <a:gd name="connsiteX238" fmla="*/ 1329461 w 3496621"/>
                  <a:gd name="connsiteY238" fmla="*/ 1660340 h 3196863"/>
                  <a:gd name="connsiteX239" fmla="*/ 1353721 w 3496621"/>
                  <a:gd name="connsiteY239" fmla="*/ 1735733 h 3196863"/>
                  <a:gd name="connsiteX240" fmla="*/ 1286166 w 3496621"/>
                  <a:gd name="connsiteY240" fmla="*/ 1476337 h 3196863"/>
                  <a:gd name="connsiteX241" fmla="*/ 1283554 w 3496621"/>
                  <a:gd name="connsiteY241" fmla="*/ 1489774 h 3196863"/>
                  <a:gd name="connsiteX242" fmla="*/ 1305948 w 3496621"/>
                  <a:gd name="connsiteY242" fmla="*/ 1505823 h 3196863"/>
                  <a:gd name="connsiteX243" fmla="*/ 1429487 w 3496621"/>
                  <a:gd name="connsiteY243" fmla="*/ 1524858 h 3196863"/>
                  <a:gd name="connsiteX244" fmla="*/ 1653053 w 3496621"/>
                  <a:gd name="connsiteY244" fmla="*/ 1526724 h 3196863"/>
                  <a:gd name="connsiteX245" fmla="*/ 1772860 w 3496621"/>
                  <a:gd name="connsiteY245" fmla="*/ 1494999 h 3196863"/>
                  <a:gd name="connsiteX246" fmla="*/ 1811676 w 3496621"/>
                  <a:gd name="connsiteY246" fmla="*/ 1449838 h 3196863"/>
                  <a:gd name="connsiteX247" fmla="*/ 1755318 w 3496621"/>
                  <a:gd name="connsiteY247" fmla="*/ 1446106 h 3196863"/>
                  <a:gd name="connsiteX248" fmla="*/ 1403734 w 3496621"/>
                  <a:gd name="connsiteY248" fmla="*/ 1480070 h 3196863"/>
                  <a:gd name="connsiteX249" fmla="*/ 1286166 w 3496621"/>
                  <a:gd name="connsiteY249" fmla="*/ 1476337 h 319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3496621" h="3196863">
                    <a:moveTo>
                      <a:pt x="1254068" y="1455063"/>
                    </a:moveTo>
                    <a:cubicBezTo>
                      <a:pt x="1147324" y="1420726"/>
                      <a:pt x="1045432" y="1381910"/>
                      <a:pt x="955483" y="1319953"/>
                    </a:cubicBezTo>
                    <a:cubicBezTo>
                      <a:pt x="898379" y="1280764"/>
                      <a:pt x="841274" y="1239335"/>
                      <a:pt x="792754" y="1190442"/>
                    </a:cubicBezTo>
                    <a:cubicBezTo>
                      <a:pt x="730798" y="1128113"/>
                      <a:pt x="700939" y="1047121"/>
                      <a:pt x="688996" y="959412"/>
                    </a:cubicBezTo>
                    <a:cubicBezTo>
                      <a:pt x="668095" y="806387"/>
                      <a:pt x="687130" y="658961"/>
                      <a:pt x="748713" y="517506"/>
                    </a:cubicBezTo>
                    <a:cubicBezTo>
                      <a:pt x="786036" y="432409"/>
                      <a:pt x="841274" y="357763"/>
                      <a:pt x="900618" y="286849"/>
                    </a:cubicBezTo>
                    <a:cubicBezTo>
                      <a:pt x="1000271" y="167415"/>
                      <a:pt x="1129036" y="90529"/>
                      <a:pt x="1274969" y="43875"/>
                    </a:cubicBezTo>
                    <a:cubicBezTo>
                      <a:pt x="1340658" y="22974"/>
                      <a:pt x="1411199" y="16256"/>
                      <a:pt x="1479873" y="7299"/>
                    </a:cubicBezTo>
                    <a:cubicBezTo>
                      <a:pt x="1595202" y="-7257"/>
                      <a:pt x="1709411" y="-166"/>
                      <a:pt x="1822127" y="29693"/>
                    </a:cubicBezTo>
                    <a:cubicBezTo>
                      <a:pt x="1928497" y="57685"/>
                      <a:pt x="2014714" y="120761"/>
                      <a:pt x="2098691" y="187569"/>
                    </a:cubicBezTo>
                    <a:cubicBezTo>
                      <a:pt x="2121458" y="205858"/>
                      <a:pt x="2144972" y="223773"/>
                      <a:pt x="2165126" y="244301"/>
                    </a:cubicBezTo>
                    <a:cubicBezTo>
                      <a:pt x="2277469" y="357390"/>
                      <a:pt x="2327482" y="495112"/>
                      <a:pt x="2319644" y="653736"/>
                    </a:cubicBezTo>
                    <a:cubicBezTo>
                      <a:pt x="2316658" y="718305"/>
                      <a:pt x="2320390" y="784740"/>
                      <a:pt x="2305461" y="846696"/>
                    </a:cubicBezTo>
                    <a:cubicBezTo>
                      <a:pt x="2277469" y="965384"/>
                      <a:pt x="2227083" y="1076233"/>
                      <a:pt x="2153183" y="1175140"/>
                    </a:cubicBezTo>
                    <a:cubicBezTo>
                      <a:pt x="2099438" y="1247173"/>
                      <a:pt x="2037108" y="1310623"/>
                      <a:pt x="1959476" y="1356903"/>
                    </a:cubicBezTo>
                    <a:cubicBezTo>
                      <a:pt x="1927378" y="1375938"/>
                      <a:pt x="1894160" y="1392734"/>
                      <a:pt x="1860569" y="1408409"/>
                    </a:cubicBezTo>
                    <a:cubicBezTo>
                      <a:pt x="1845267" y="1415501"/>
                      <a:pt x="1834070" y="1419979"/>
                      <a:pt x="1843028" y="1439387"/>
                    </a:cubicBezTo>
                    <a:cubicBezTo>
                      <a:pt x="1856091" y="1467380"/>
                      <a:pt x="1843774" y="1486041"/>
                      <a:pt x="1818767" y="1499104"/>
                    </a:cubicBezTo>
                    <a:cubicBezTo>
                      <a:pt x="1813169" y="1502090"/>
                      <a:pt x="1806078" y="1503957"/>
                      <a:pt x="1801972" y="1508809"/>
                    </a:cubicBezTo>
                    <a:cubicBezTo>
                      <a:pt x="1795627" y="1516273"/>
                      <a:pt x="1791522" y="1525604"/>
                      <a:pt x="1786296" y="1534188"/>
                    </a:cubicBezTo>
                    <a:cubicBezTo>
                      <a:pt x="1796747" y="1539787"/>
                      <a:pt x="1810930" y="1552850"/>
                      <a:pt x="1816528" y="1549864"/>
                    </a:cubicBezTo>
                    <a:cubicBezTo>
                      <a:pt x="1843401" y="1536054"/>
                      <a:pt x="1854971" y="1545012"/>
                      <a:pt x="1863555" y="1570392"/>
                    </a:cubicBezTo>
                    <a:cubicBezTo>
                      <a:pt x="1864675" y="1574124"/>
                      <a:pt x="1881843" y="1577856"/>
                      <a:pt x="1883710" y="1575617"/>
                    </a:cubicBezTo>
                    <a:cubicBezTo>
                      <a:pt x="1913195" y="1539040"/>
                      <a:pt x="1921033" y="1575990"/>
                      <a:pt x="1934096" y="1591293"/>
                    </a:cubicBezTo>
                    <a:cubicBezTo>
                      <a:pt x="1967313" y="1565540"/>
                      <a:pt x="1966940" y="1565913"/>
                      <a:pt x="1986348" y="1598011"/>
                    </a:cubicBezTo>
                    <a:cubicBezTo>
                      <a:pt x="1990081" y="1604356"/>
                      <a:pt x="1995679" y="1612567"/>
                      <a:pt x="2001651" y="1614433"/>
                    </a:cubicBezTo>
                    <a:cubicBezTo>
                      <a:pt x="2014714" y="1617792"/>
                      <a:pt x="2028897" y="1617792"/>
                      <a:pt x="2042706" y="1618912"/>
                    </a:cubicBezTo>
                    <a:cubicBezTo>
                      <a:pt x="2039720" y="1607342"/>
                      <a:pt x="2090853" y="1624884"/>
                      <a:pt x="2102423" y="1636080"/>
                    </a:cubicBezTo>
                    <a:cubicBezTo>
                      <a:pt x="2112127" y="1645784"/>
                      <a:pt x="2125937" y="1654369"/>
                      <a:pt x="2139000" y="1656235"/>
                    </a:cubicBezTo>
                    <a:cubicBezTo>
                      <a:pt x="2153183" y="1658101"/>
                      <a:pt x="2169232" y="1647651"/>
                      <a:pt x="2183041" y="1650263"/>
                    </a:cubicBezTo>
                    <a:cubicBezTo>
                      <a:pt x="2195358" y="1652503"/>
                      <a:pt x="2205062" y="1667805"/>
                      <a:pt x="2217752" y="1672284"/>
                    </a:cubicBezTo>
                    <a:cubicBezTo>
                      <a:pt x="2230442" y="1676763"/>
                      <a:pt x="2245371" y="1674897"/>
                      <a:pt x="2259554" y="1675643"/>
                    </a:cubicBezTo>
                    <a:cubicBezTo>
                      <a:pt x="2261047" y="1675643"/>
                      <a:pt x="2262913" y="1673404"/>
                      <a:pt x="2264033" y="1673777"/>
                    </a:cubicBezTo>
                    <a:cubicBezTo>
                      <a:pt x="2282321" y="1681615"/>
                      <a:pt x="2300983" y="1689453"/>
                      <a:pt x="2319271" y="1698037"/>
                    </a:cubicBezTo>
                    <a:cubicBezTo>
                      <a:pt x="2337932" y="1706994"/>
                      <a:pt x="2357340" y="1679748"/>
                      <a:pt x="2377868" y="1702142"/>
                    </a:cubicBezTo>
                    <a:cubicBezTo>
                      <a:pt x="2390931" y="1715952"/>
                      <a:pt x="2412205" y="1724536"/>
                      <a:pt x="2434972" y="1710354"/>
                    </a:cubicBezTo>
                    <a:cubicBezTo>
                      <a:pt x="2440571" y="1706994"/>
                      <a:pt x="2457740" y="1712220"/>
                      <a:pt x="2461845" y="1718565"/>
                    </a:cubicBezTo>
                    <a:cubicBezTo>
                      <a:pt x="2479760" y="1746557"/>
                      <a:pt x="2505513" y="1746557"/>
                      <a:pt x="2533132" y="1742824"/>
                    </a:cubicBezTo>
                    <a:cubicBezTo>
                      <a:pt x="2537611" y="1742078"/>
                      <a:pt x="2545076" y="1736106"/>
                      <a:pt x="2545822" y="1737226"/>
                    </a:cubicBezTo>
                    <a:cubicBezTo>
                      <a:pt x="2573815" y="1766338"/>
                      <a:pt x="2615243" y="1755141"/>
                      <a:pt x="2646968" y="1771937"/>
                    </a:cubicBezTo>
                    <a:cubicBezTo>
                      <a:pt x="2648088" y="1772683"/>
                      <a:pt x="2648834" y="1774549"/>
                      <a:pt x="2649954" y="1775669"/>
                    </a:cubicBezTo>
                    <a:cubicBezTo>
                      <a:pt x="2671228" y="1796197"/>
                      <a:pt x="2695115" y="1780148"/>
                      <a:pt x="2717136" y="1782014"/>
                    </a:cubicBezTo>
                    <a:cubicBezTo>
                      <a:pt x="2736170" y="1783507"/>
                      <a:pt x="2746994" y="1821203"/>
                      <a:pt x="2777599" y="1804034"/>
                    </a:cubicBezTo>
                    <a:cubicBezTo>
                      <a:pt x="2782451" y="1801422"/>
                      <a:pt x="2794021" y="1799929"/>
                      <a:pt x="2795141" y="1802168"/>
                    </a:cubicBezTo>
                    <a:cubicBezTo>
                      <a:pt x="2811563" y="1830534"/>
                      <a:pt x="2835450" y="1829787"/>
                      <a:pt x="2861949" y="1821576"/>
                    </a:cubicBezTo>
                    <a:cubicBezTo>
                      <a:pt x="2878745" y="1855167"/>
                      <a:pt x="2920173" y="1827175"/>
                      <a:pt x="2941447" y="1853301"/>
                    </a:cubicBezTo>
                    <a:cubicBezTo>
                      <a:pt x="2945180" y="1857780"/>
                      <a:pt x="2960482" y="1857033"/>
                      <a:pt x="2968320" y="1853674"/>
                    </a:cubicBezTo>
                    <a:cubicBezTo>
                      <a:pt x="2982876" y="1846583"/>
                      <a:pt x="2989594" y="1854794"/>
                      <a:pt x="3001538" y="1860766"/>
                    </a:cubicBezTo>
                    <a:cubicBezTo>
                      <a:pt x="3034009" y="1876815"/>
                      <a:pt x="3071332" y="1879801"/>
                      <a:pt x="3106416" y="1888385"/>
                    </a:cubicBezTo>
                    <a:cubicBezTo>
                      <a:pt x="3129929" y="1894357"/>
                      <a:pt x="3158668" y="1877934"/>
                      <a:pt x="3185167" y="1871962"/>
                    </a:cubicBezTo>
                    <a:cubicBezTo>
                      <a:pt x="3232568" y="1861139"/>
                      <a:pt x="3279968" y="1849942"/>
                      <a:pt x="3327369" y="1839492"/>
                    </a:cubicBezTo>
                    <a:cubicBezTo>
                      <a:pt x="3338193" y="1837252"/>
                      <a:pt x="3349389" y="1835013"/>
                      <a:pt x="3360213" y="1835759"/>
                    </a:cubicBezTo>
                    <a:cubicBezTo>
                      <a:pt x="3402388" y="1838745"/>
                      <a:pt x="3403135" y="1840985"/>
                      <a:pt x="3394924" y="1884279"/>
                    </a:cubicBezTo>
                    <a:cubicBezTo>
                      <a:pt x="3391565" y="1901448"/>
                      <a:pt x="3390445" y="1920109"/>
                      <a:pt x="3391938" y="1937651"/>
                    </a:cubicBezTo>
                    <a:cubicBezTo>
                      <a:pt x="3399029" y="2027973"/>
                      <a:pt x="3404254" y="2118668"/>
                      <a:pt x="3415451" y="2208617"/>
                    </a:cubicBezTo>
                    <a:cubicBezTo>
                      <a:pt x="3437099" y="2383663"/>
                      <a:pt x="3462105" y="2558708"/>
                      <a:pt x="3484873" y="2733381"/>
                    </a:cubicBezTo>
                    <a:cubicBezTo>
                      <a:pt x="3489351" y="2766971"/>
                      <a:pt x="3489724" y="2800936"/>
                      <a:pt x="3495696" y="2834526"/>
                    </a:cubicBezTo>
                    <a:cubicBezTo>
                      <a:pt x="3499055" y="2853561"/>
                      <a:pt x="3493457" y="2862892"/>
                      <a:pt x="3475915" y="2865504"/>
                    </a:cubicBezTo>
                    <a:cubicBezTo>
                      <a:pt x="3456134" y="2868490"/>
                      <a:pt x="3450908" y="2855800"/>
                      <a:pt x="3450908" y="2838632"/>
                    </a:cubicBezTo>
                    <a:cubicBezTo>
                      <a:pt x="3450162" y="2799816"/>
                      <a:pt x="3452401" y="2760627"/>
                      <a:pt x="3447922" y="2722557"/>
                    </a:cubicBezTo>
                    <a:cubicBezTo>
                      <a:pt x="3431127" y="2587447"/>
                      <a:pt x="3411346" y="2453084"/>
                      <a:pt x="3394550" y="2317974"/>
                    </a:cubicBezTo>
                    <a:cubicBezTo>
                      <a:pt x="3383727" y="2231385"/>
                      <a:pt x="3374769" y="2144422"/>
                      <a:pt x="3367305" y="2057085"/>
                    </a:cubicBezTo>
                    <a:cubicBezTo>
                      <a:pt x="3363572" y="2010432"/>
                      <a:pt x="3367678" y="1963404"/>
                      <a:pt x="3363572" y="1916750"/>
                    </a:cubicBezTo>
                    <a:cubicBezTo>
                      <a:pt x="3359467" y="1869350"/>
                      <a:pt x="3353868" y="1867111"/>
                      <a:pt x="3314306" y="1875322"/>
                    </a:cubicBezTo>
                    <a:cubicBezTo>
                      <a:pt x="3298630" y="1878681"/>
                      <a:pt x="3282954" y="1883533"/>
                      <a:pt x="3266905" y="1885772"/>
                    </a:cubicBezTo>
                    <a:cubicBezTo>
                      <a:pt x="3235554" y="1889878"/>
                      <a:pt x="3214653" y="1899955"/>
                      <a:pt x="3209055" y="1937651"/>
                    </a:cubicBezTo>
                    <a:cubicBezTo>
                      <a:pt x="3203829" y="1973481"/>
                      <a:pt x="3191139" y="1976841"/>
                      <a:pt x="3157548" y="1963031"/>
                    </a:cubicBezTo>
                    <a:cubicBezTo>
                      <a:pt x="3137394" y="1954447"/>
                      <a:pt x="3118732" y="1942503"/>
                      <a:pt x="3098578" y="1934665"/>
                    </a:cubicBezTo>
                    <a:cubicBezTo>
                      <a:pt x="3087754" y="1930560"/>
                      <a:pt x="3073945" y="1929440"/>
                      <a:pt x="3062375" y="1931680"/>
                    </a:cubicBezTo>
                    <a:cubicBezTo>
                      <a:pt x="2901139" y="1967883"/>
                      <a:pt x="2740649" y="2007446"/>
                      <a:pt x="2579040" y="2041410"/>
                    </a:cubicBezTo>
                    <a:cubicBezTo>
                      <a:pt x="2403248" y="2078360"/>
                      <a:pt x="2225963" y="2109338"/>
                      <a:pt x="2049798" y="2144048"/>
                    </a:cubicBezTo>
                    <a:cubicBezTo>
                      <a:pt x="1966940" y="2160097"/>
                      <a:pt x="1885203" y="2181371"/>
                      <a:pt x="1801972" y="2194808"/>
                    </a:cubicBezTo>
                    <a:cubicBezTo>
                      <a:pt x="1638870" y="2221307"/>
                      <a:pt x="1475021" y="2243701"/>
                      <a:pt x="1311919" y="2268708"/>
                    </a:cubicBezTo>
                    <a:cubicBezTo>
                      <a:pt x="1177556" y="2289235"/>
                      <a:pt x="1042819" y="2310509"/>
                      <a:pt x="908456" y="2331411"/>
                    </a:cubicBezTo>
                    <a:cubicBezTo>
                      <a:pt x="807684" y="2346713"/>
                      <a:pt x="706538" y="2361642"/>
                      <a:pt x="605765" y="2376945"/>
                    </a:cubicBezTo>
                    <a:cubicBezTo>
                      <a:pt x="581879" y="2380677"/>
                      <a:pt x="557992" y="2385902"/>
                      <a:pt x="534105" y="2390008"/>
                    </a:cubicBezTo>
                    <a:cubicBezTo>
                      <a:pt x="511338" y="2393740"/>
                      <a:pt x="493423" y="2401205"/>
                      <a:pt x="480360" y="2424345"/>
                    </a:cubicBezTo>
                    <a:cubicBezTo>
                      <a:pt x="463937" y="2452711"/>
                      <a:pt x="439677" y="2464654"/>
                      <a:pt x="409072" y="2432930"/>
                    </a:cubicBezTo>
                    <a:cubicBezTo>
                      <a:pt x="401235" y="2424718"/>
                      <a:pt x="386679" y="2417254"/>
                      <a:pt x="376228" y="2418374"/>
                    </a:cubicBezTo>
                    <a:cubicBezTo>
                      <a:pt x="276949" y="2431437"/>
                      <a:pt x="176176" y="2438528"/>
                      <a:pt x="80256" y="2471372"/>
                    </a:cubicBezTo>
                    <a:cubicBezTo>
                      <a:pt x="65326" y="2476598"/>
                      <a:pt x="63833" y="2479956"/>
                      <a:pt x="61221" y="2498245"/>
                    </a:cubicBezTo>
                    <a:cubicBezTo>
                      <a:pt x="57115" y="2528477"/>
                      <a:pt x="60101" y="2555349"/>
                      <a:pt x="66819" y="2582968"/>
                    </a:cubicBezTo>
                    <a:cubicBezTo>
                      <a:pt x="97051" y="2710613"/>
                      <a:pt x="127283" y="2838259"/>
                      <a:pt x="159007" y="2965531"/>
                    </a:cubicBezTo>
                    <a:cubicBezTo>
                      <a:pt x="175056" y="3029353"/>
                      <a:pt x="194464" y="3092429"/>
                      <a:pt x="210887" y="3156252"/>
                    </a:cubicBezTo>
                    <a:cubicBezTo>
                      <a:pt x="214246" y="3168568"/>
                      <a:pt x="220964" y="3186483"/>
                      <a:pt x="201929" y="3194321"/>
                    </a:cubicBezTo>
                    <a:cubicBezTo>
                      <a:pt x="182521" y="3202532"/>
                      <a:pt x="171324" y="3189469"/>
                      <a:pt x="162740" y="3174913"/>
                    </a:cubicBezTo>
                    <a:cubicBezTo>
                      <a:pt x="158634" y="3168195"/>
                      <a:pt x="156395" y="3159984"/>
                      <a:pt x="155648" y="3151773"/>
                    </a:cubicBezTo>
                    <a:cubicBezTo>
                      <a:pt x="132135" y="2940151"/>
                      <a:pt x="64953" y="2737486"/>
                      <a:pt x="26137" y="2528850"/>
                    </a:cubicBezTo>
                    <a:cubicBezTo>
                      <a:pt x="23151" y="2513921"/>
                      <a:pt x="13447" y="2499738"/>
                      <a:pt x="5236" y="2486302"/>
                    </a:cubicBezTo>
                    <a:cubicBezTo>
                      <a:pt x="-3721" y="2471372"/>
                      <a:pt x="-1855" y="2462415"/>
                      <a:pt x="16060" y="2458682"/>
                    </a:cubicBezTo>
                    <a:cubicBezTo>
                      <a:pt x="85481" y="2443380"/>
                      <a:pt x="154902" y="2426584"/>
                      <a:pt x="224696" y="2413148"/>
                    </a:cubicBezTo>
                    <a:cubicBezTo>
                      <a:pt x="273963" y="2403817"/>
                      <a:pt x="324349" y="2400458"/>
                      <a:pt x="373615" y="2390754"/>
                    </a:cubicBezTo>
                    <a:cubicBezTo>
                      <a:pt x="391531" y="2387022"/>
                      <a:pt x="412432" y="2376198"/>
                      <a:pt x="422136" y="2361642"/>
                    </a:cubicBezTo>
                    <a:cubicBezTo>
                      <a:pt x="434452" y="2343354"/>
                      <a:pt x="443410" y="2330664"/>
                      <a:pt x="466923" y="2337755"/>
                    </a:cubicBezTo>
                    <a:cubicBezTo>
                      <a:pt x="467297" y="2337755"/>
                      <a:pt x="473641" y="2325812"/>
                      <a:pt x="472522" y="2320587"/>
                    </a:cubicBezTo>
                    <a:cubicBezTo>
                      <a:pt x="468043" y="2301925"/>
                      <a:pt x="475881" y="2297073"/>
                      <a:pt x="492676" y="2298939"/>
                    </a:cubicBezTo>
                    <a:cubicBezTo>
                      <a:pt x="500514" y="2299686"/>
                      <a:pt x="514697" y="2300432"/>
                      <a:pt x="515070" y="2298193"/>
                    </a:cubicBezTo>
                    <a:cubicBezTo>
                      <a:pt x="526267" y="2254898"/>
                      <a:pt x="574041" y="2258630"/>
                      <a:pt x="598674" y="2232504"/>
                    </a:cubicBezTo>
                    <a:cubicBezTo>
                      <a:pt x="626293" y="2203019"/>
                      <a:pt x="656898" y="2175773"/>
                      <a:pt x="687876" y="2150020"/>
                    </a:cubicBezTo>
                    <a:cubicBezTo>
                      <a:pt x="719601" y="2123521"/>
                      <a:pt x="755431" y="2101500"/>
                      <a:pt x="786409" y="2074627"/>
                    </a:cubicBezTo>
                    <a:cubicBezTo>
                      <a:pt x="812162" y="2052233"/>
                      <a:pt x="838289" y="2030959"/>
                      <a:pt x="868894" y="2014537"/>
                    </a:cubicBezTo>
                    <a:cubicBezTo>
                      <a:pt x="875985" y="2010805"/>
                      <a:pt x="881957" y="2004833"/>
                      <a:pt x="888675" y="2000727"/>
                    </a:cubicBezTo>
                    <a:cubicBezTo>
                      <a:pt x="906217" y="1990650"/>
                      <a:pt x="873746" y="1951834"/>
                      <a:pt x="914055" y="1955940"/>
                    </a:cubicBezTo>
                    <a:cubicBezTo>
                      <a:pt x="940554" y="1958552"/>
                      <a:pt x="953617" y="1938771"/>
                      <a:pt x="964068" y="1923095"/>
                    </a:cubicBezTo>
                    <a:cubicBezTo>
                      <a:pt x="977131" y="1903687"/>
                      <a:pt x="998032" y="1900328"/>
                      <a:pt x="1013334" y="1887265"/>
                    </a:cubicBezTo>
                    <a:cubicBezTo>
                      <a:pt x="1045432" y="1860392"/>
                      <a:pt x="1076410" y="1832773"/>
                      <a:pt x="1105149" y="1802542"/>
                    </a:cubicBezTo>
                    <a:cubicBezTo>
                      <a:pt x="1152549" y="1752529"/>
                      <a:pt x="1197337" y="1700649"/>
                      <a:pt x="1243618" y="1649517"/>
                    </a:cubicBezTo>
                    <a:cubicBezTo>
                      <a:pt x="1261906" y="1629362"/>
                      <a:pt x="1280568" y="1609581"/>
                      <a:pt x="1298483" y="1589053"/>
                    </a:cubicBezTo>
                    <a:cubicBezTo>
                      <a:pt x="1314532" y="1571138"/>
                      <a:pt x="1313412" y="1559568"/>
                      <a:pt x="1294751" y="1544266"/>
                    </a:cubicBezTo>
                    <a:cubicBezTo>
                      <a:pt x="1287286" y="1538294"/>
                      <a:pt x="1278328" y="1534188"/>
                      <a:pt x="1269744" y="1529336"/>
                    </a:cubicBezTo>
                    <a:cubicBezTo>
                      <a:pt x="1232421" y="1505823"/>
                      <a:pt x="1231301" y="1501717"/>
                      <a:pt x="1254068" y="1455063"/>
                    </a:cubicBezTo>
                    <a:close/>
                    <a:moveTo>
                      <a:pt x="1508239" y="1448345"/>
                    </a:moveTo>
                    <a:cubicBezTo>
                      <a:pt x="1584751" y="1452451"/>
                      <a:pt x="1676566" y="1435282"/>
                      <a:pt x="1768008" y="1409902"/>
                    </a:cubicBezTo>
                    <a:cubicBezTo>
                      <a:pt x="1905357" y="1371833"/>
                      <a:pt x="2019193" y="1297560"/>
                      <a:pt x="2108395" y="1187456"/>
                    </a:cubicBezTo>
                    <a:cubicBezTo>
                      <a:pt x="2183788" y="1094149"/>
                      <a:pt x="2228576" y="984792"/>
                      <a:pt x="2267765" y="872449"/>
                    </a:cubicBezTo>
                    <a:cubicBezTo>
                      <a:pt x="2285307" y="822809"/>
                      <a:pt x="2290532" y="771677"/>
                      <a:pt x="2287173" y="719051"/>
                    </a:cubicBezTo>
                    <a:cubicBezTo>
                      <a:pt x="2286053" y="701136"/>
                      <a:pt x="2285307" y="683221"/>
                      <a:pt x="2286426" y="665679"/>
                    </a:cubicBezTo>
                    <a:cubicBezTo>
                      <a:pt x="2293891" y="545125"/>
                      <a:pt x="2263659" y="434649"/>
                      <a:pt x="2198717" y="333130"/>
                    </a:cubicBezTo>
                    <a:cubicBezTo>
                      <a:pt x="2195358" y="328278"/>
                      <a:pt x="2186774" y="320440"/>
                      <a:pt x="2185654" y="321186"/>
                    </a:cubicBezTo>
                    <a:cubicBezTo>
                      <a:pt x="2164380" y="337235"/>
                      <a:pt x="2164753" y="314095"/>
                      <a:pt x="2159901" y="306257"/>
                    </a:cubicBezTo>
                    <a:cubicBezTo>
                      <a:pt x="2075551" y="171147"/>
                      <a:pt x="1950891" y="92022"/>
                      <a:pt x="1801226" y="49474"/>
                    </a:cubicBezTo>
                    <a:cubicBezTo>
                      <a:pt x="1697094" y="19615"/>
                      <a:pt x="1589603" y="19989"/>
                      <a:pt x="1482486" y="31559"/>
                    </a:cubicBezTo>
                    <a:cubicBezTo>
                      <a:pt x="1419783" y="38277"/>
                      <a:pt x="1355587" y="43875"/>
                      <a:pt x="1296243" y="63283"/>
                    </a:cubicBezTo>
                    <a:cubicBezTo>
                      <a:pt x="1161134" y="108071"/>
                      <a:pt x="1037594" y="173013"/>
                      <a:pt x="940927" y="283490"/>
                    </a:cubicBezTo>
                    <a:cubicBezTo>
                      <a:pt x="847619" y="389861"/>
                      <a:pt x="772227" y="503323"/>
                      <a:pt x="738636" y="643658"/>
                    </a:cubicBezTo>
                    <a:cubicBezTo>
                      <a:pt x="714749" y="743311"/>
                      <a:pt x="707658" y="841844"/>
                      <a:pt x="721467" y="942243"/>
                    </a:cubicBezTo>
                    <a:cubicBezTo>
                      <a:pt x="734903" y="1041150"/>
                      <a:pt x="771480" y="1128859"/>
                      <a:pt x="848739" y="1197160"/>
                    </a:cubicBezTo>
                    <a:cubicBezTo>
                      <a:pt x="911069" y="1252399"/>
                      <a:pt x="977504" y="1300172"/>
                      <a:pt x="1051777" y="1337495"/>
                    </a:cubicBezTo>
                    <a:cubicBezTo>
                      <a:pt x="1189873" y="1406543"/>
                      <a:pt x="1333193" y="1453197"/>
                      <a:pt x="1508239" y="1448345"/>
                    </a:cubicBezTo>
                    <a:close/>
                    <a:moveTo>
                      <a:pt x="503127" y="2351938"/>
                    </a:moveTo>
                    <a:cubicBezTo>
                      <a:pt x="504993" y="2355297"/>
                      <a:pt x="506859" y="2358656"/>
                      <a:pt x="509098" y="2362015"/>
                    </a:cubicBezTo>
                    <a:cubicBezTo>
                      <a:pt x="516936" y="2362015"/>
                      <a:pt x="525147" y="2363135"/>
                      <a:pt x="532985" y="2362015"/>
                    </a:cubicBezTo>
                    <a:cubicBezTo>
                      <a:pt x="649807" y="2344100"/>
                      <a:pt x="766628" y="2326558"/>
                      <a:pt x="883450" y="2307524"/>
                    </a:cubicBezTo>
                    <a:cubicBezTo>
                      <a:pt x="1044686" y="2281024"/>
                      <a:pt x="1205175" y="2247433"/>
                      <a:pt x="1368650" y="2236236"/>
                    </a:cubicBezTo>
                    <a:cubicBezTo>
                      <a:pt x="1412318" y="2233251"/>
                      <a:pt x="1455986" y="2229145"/>
                      <a:pt x="1498908" y="2221307"/>
                    </a:cubicBezTo>
                    <a:cubicBezTo>
                      <a:pt x="1667609" y="2191075"/>
                      <a:pt x="1836309" y="2159724"/>
                      <a:pt x="2005010" y="2127999"/>
                    </a:cubicBezTo>
                    <a:cubicBezTo>
                      <a:pt x="2023298" y="2124640"/>
                      <a:pt x="2106156" y="2108965"/>
                      <a:pt x="2129296" y="2103739"/>
                    </a:cubicBezTo>
                    <a:cubicBezTo>
                      <a:pt x="2322630" y="2062311"/>
                      <a:pt x="2515964" y="2022375"/>
                      <a:pt x="2709297" y="1981319"/>
                    </a:cubicBezTo>
                    <a:cubicBezTo>
                      <a:pt x="2786930" y="1964897"/>
                      <a:pt x="2864189" y="1946982"/>
                      <a:pt x="2941447" y="1928321"/>
                    </a:cubicBezTo>
                    <a:cubicBezTo>
                      <a:pt x="2948166" y="1926828"/>
                      <a:pt x="2958989" y="1914884"/>
                      <a:pt x="2957870" y="1911525"/>
                    </a:cubicBezTo>
                    <a:cubicBezTo>
                      <a:pt x="2954137" y="1902568"/>
                      <a:pt x="2947046" y="1891371"/>
                      <a:pt x="2938462" y="1888385"/>
                    </a:cubicBezTo>
                    <a:cubicBezTo>
                      <a:pt x="2925025" y="1883533"/>
                      <a:pt x="2914202" y="1889878"/>
                      <a:pt x="2910096" y="1906300"/>
                    </a:cubicBezTo>
                    <a:cubicBezTo>
                      <a:pt x="2908976" y="1911525"/>
                      <a:pt x="2897033" y="1918616"/>
                      <a:pt x="2892928" y="1917124"/>
                    </a:cubicBezTo>
                    <a:cubicBezTo>
                      <a:pt x="2887329" y="1915257"/>
                      <a:pt x="2883970" y="1905927"/>
                      <a:pt x="2880611" y="1899209"/>
                    </a:cubicBezTo>
                    <a:cubicBezTo>
                      <a:pt x="2879118" y="1896596"/>
                      <a:pt x="2881357" y="1892490"/>
                      <a:pt x="2880237" y="1889504"/>
                    </a:cubicBezTo>
                    <a:cubicBezTo>
                      <a:pt x="2877625" y="1882786"/>
                      <a:pt x="2873893" y="1876441"/>
                      <a:pt x="2870907" y="1870097"/>
                    </a:cubicBezTo>
                    <a:cubicBezTo>
                      <a:pt x="2865681" y="1874948"/>
                      <a:pt x="2858963" y="1878681"/>
                      <a:pt x="2855977" y="1884653"/>
                    </a:cubicBezTo>
                    <a:cubicBezTo>
                      <a:pt x="2846647" y="1904060"/>
                      <a:pt x="2836943" y="1898462"/>
                      <a:pt x="2827985" y="1885399"/>
                    </a:cubicBezTo>
                    <a:cubicBezTo>
                      <a:pt x="2824626" y="1880547"/>
                      <a:pt x="2825746" y="1872336"/>
                      <a:pt x="2822387" y="1867111"/>
                    </a:cubicBezTo>
                    <a:cubicBezTo>
                      <a:pt x="2818654" y="1861139"/>
                      <a:pt x="2812309" y="1852928"/>
                      <a:pt x="2806711" y="1852555"/>
                    </a:cubicBezTo>
                    <a:cubicBezTo>
                      <a:pt x="2801486" y="1852181"/>
                      <a:pt x="2794767" y="1860019"/>
                      <a:pt x="2789916" y="1865618"/>
                    </a:cubicBezTo>
                    <a:cubicBezTo>
                      <a:pt x="2786930" y="1868977"/>
                      <a:pt x="2786930" y="1875322"/>
                      <a:pt x="2783944" y="1878681"/>
                    </a:cubicBezTo>
                    <a:cubicBezTo>
                      <a:pt x="2781331" y="1881667"/>
                      <a:pt x="2775733" y="1884653"/>
                      <a:pt x="2772000" y="1883906"/>
                    </a:cubicBezTo>
                    <a:cubicBezTo>
                      <a:pt x="2768641" y="1883160"/>
                      <a:pt x="2764909" y="1877934"/>
                      <a:pt x="2763789" y="1874202"/>
                    </a:cubicBezTo>
                    <a:cubicBezTo>
                      <a:pt x="2761923" y="1868230"/>
                      <a:pt x="2764536" y="1860019"/>
                      <a:pt x="2761177" y="1855167"/>
                    </a:cubicBezTo>
                    <a:cubicBezTo>
                      <a:pt x="2755578" y="1846956"/>
                      <a:pt x="2747741" y="1838372"/>
                      <a:pt x="2738783" y="1834639"/>
                    </a:cubicBezTo>
                    <a:cubicBezTo>
                      <a:pt x="2735051" y="1833147"/>
                      <a:pt x="2726093" y="1843970"/>
                      <a:pt x="2719748" y="1849569"/>
                    </a:cubicBezTo>
                    <a:cubicBezTo>
                      <a:pt x="2714523" y="1854421"/>
                      <a:pt x="2710417" y="1860392"/>
                      <a:pt x="2705565" y="1865618"/>
                    </a:cubicBezTo>
                    <a:cubicBezTo>
                      <a:pt x="2700713" y="1858153"/>
                      <a:pt x="2693995" y="1851062"/>
                      <a:pt x="2691009" y="1842850"/>
                    </a:cubicBezTo>
                    <a:cubicBezTo>
                      <a:pt x="2680559" y="1810380"/>
                      <a:pt x="2667869" y="1804408"/>
                      <a:pt x="2638010" y="1822696"/>
                    </a:cubicBezTo>
                    <a:cubicBezTo>
                      <a:pt x="2623081" y="1831654"/>
                      <a:pt x="2616736" y="1829787"/>
                      <a:pt x="2608525" y="1814112"/>
                    </a:cubicBezTo>
                    <a:cubicBezTo>
                      <a:pt x="2593223" y="1784253"/>
                      <a:pt x="2592103" y="1785746"/>
                      <a:pt x="2559632" y="1801049"/>
                    </a:cubicBezTo>
                    <a:cubicBezTo>
                      <a:pt x="2553660" y="1804034"/>
                      <a:pt x="2538358" y="1801795"/>
                      <a:pt x="2536491" y="1797690"/>
                    </a:cubicBezTo>
                    <a:cubicBezTo>
                      <a:pt x="2521189" y="1761486"/>
                      <a:pt x="2490957" y="1763352"/>
                      <a:pt x="2459979" y="1764099"/>
                    </a:cubicBezTo>
                    <a:cubicBezTo>
                      <a:pt x="2451395" y="1764472"/>
                      <a:pt x="2441691" y="1761859"/>
                      <a:pt x="2434226" y="1757754"/>
                    </a:cubicBezTo>
                    <a:cubicBezTo>
                      <a:pt x="2412205" y="1744317"/>
                      <a:pt x="2391678" y="1727149"/>
                      <a:pt x="2364059" y="1746930"/>
                    </a:cubicBezTo>
                    <a:cubicBezTo>
                      <a:pt x="2361446" y="1748796"/>
                      <a:pt x="2352488" y="1747303"/>
                      <a:pt x="2350996" y="1744691"/>
                    </a:cubicBezTo>
                    <a:cubicBezTo>
                      <a:pt x="2333454" y="1713339"/>
                      <a:pt x="2306954" y="1718565"/>
                      <a:pt x="2278962" y="1725283"/>
                    </a:cubicBezTo>
                    <a:cubicBezTo>
                      <a:pt x="2272990" y="1726776"/>
                      <a:pt x="2264779" y="1720057"/>
                      <a:pt x="2257688" y="1717072"/>
                    </a:cubicBezTo>
                    <a:cubicBezTo>
                      <a:pt x="2247237" y="1712593"/>
                      <a:pt x="2237533" y="1707368"/>
                      <a:pt x="2226709" y="1703262"/>
                    </a:cubicBezTo>
                    <a:cubicBezTo>
                      <a:pt x="2211034" y="1697664"/>
                      <a:pt x="2124817" y="1712593"/>
                      <a:pt x="2105782" y="1690945"/>
                    </a:cubicBezTo>
                    <a:cubicBezTo>
                      <a:pt x="2099438" y="1683854"/>
                      <a:pt x="2086748" y="1672657"/>
                      <a:pt x="2084135" y="1674523"/>
                    </a:cubicBezTo>
                    <a:cubicBezTo>
                      <a:pt x="2053530" y="1694678"/>
                      <a:pt x="2040840" y="1671911"/>
                      <a:pt x="2025164" y="1653249"/>
                    </a:cubicBezTo>
                    <a:cubicBezTo>
                      <a:pt x="2022179" y="1649890"/>
                      <a:pt x="2016580" y="1648397"/>
                      <a:pt x="2012101" y="1646904"/>
                    </a:cubicBezTo>
                    <a:cubicBezTo>
                      <a:pt x="1980003" y="1636827"/>
                      <a:pt x="1947159" y="1629362"/>
                      <a:pt x="1916181" y="1616672"/>
                    </a:cubicBezTo>
                    <a:cubicBezTo>
                      <a:pt x="1884083" y="1603609"/>
                      <a:pt x="1845640" y="1619285"/>
                      <a:pt x="1816901" y="1592786"/>
                    </a:cubicBezTo>
                    <a:cubicBezTo>
                      <a:pt x="1816155" y="1592039"/>
                      <a:pt x="1807944" y="1596518"/>
                      <a:pt x="1806078" y="1599877"/>
                    </a:cubicBezTo>
                    <a:cubicBezTo>
                      <a:pt x="1803838" y="1603236"/>
                      <a:pt x="1803465" y="1609581"/>
                      <a:pt x="1805331" y="1613313"/>
                    </a:cubicBezTo>
                    <a:cubicBezTo>
                      <a:pt x="1807197" y="1617046"/>
                      <a:pt x="1812423" y="1618912"/>
                      <a:pt x="1816528" y="1621151"/>
                    </a:cubicBezTo>
                    <a:cubicBezTo>
                      <a:pt x="1857957" y="1643545"/>
                      <a:pt x="1858703" y="1646904"/>
                      <a:pt x="1829591" y="1683108"/>
                    </a:cubicBezTo>
                    <a:cubicBezTo>
                      <a:pt x="1821753" y="1692812"/>
                      <a:pt x="1815035" y="1699903"/>
                      <a:pt x="1818021" y="1716698"/>
                    </a:cubicBezTo>
                    <a:cubicBezTo>
                      <a:pt x="1827725" y="1766711"/>
                      <a:pt x="1786670" y="1831654"/>
                      <a:pt x="1738149" y="1845090"/>
                    </a:cubicBezTo>
                    <a:cubicBezTo>
                      <a:pt x="1709037" y="1852928"/>
                      <a:pt x="1686270" y="1866364"/>
                      <a:pt x="1664996" y="1888758"/>
                    </a:cubicBezTo>
                    <a:cubicBezTo>
                      <a:pt x="1625807" y="1929813"/>
                      <a:pt x="1577660" y="1932799"/>
                      <a:pt x="1534738" y="1898089"/>
                    </a:cubicBezTo>
                    <a:cubicBezTo>
                      <a:pt x="1510478" y="1878308"/>
                      <a:pt x="1484352" y="1871216"/>
                      <a:pt x="1454867" y="1867111"/>
                    </a:cubicBezTo>
                    <a:cubicBezTo>
                      <a:pt x="1425008" y="1862632"/>
                      <a:pt x="1394777" y="1855541"/>
                      <a:pt x="1366411" y="1845836"/>
                    </a:cubicBezTo>
                    <a:cubicBezTo>
                      <a:pt x="1350735" y="1840611"/>
                      <a:pt x="1332447" y="1829414"/>
                      <a:pt x="1325729" y="1815978"/>
                    </a:cubicBezTo>
                    <a:cubicBezTo>
                      <a:pt x="1320877" y="1805901"/>
                      <a:pt x="1332447" y="1787612"/>
                      <a:pt x="1336553" y="1773056"/>
                    </a:cubicBezTo>
                    <a:cubicBezTo>
                      <a:pt x="1287286" y="1743198"/>
                      <a:pt x="1285793" y="1737226"/>
                      <a:pt x="1317518" y="1699156"/>
                    </a:cubicBezTo>
                    <a:cubicBezTo>
                      <a:pt x="1302962" y="1690572"/>
                      <a:pt x="1288779" y="1681988"/>
                      <a:pt x="1279448" y="1676763"/>
                    </a:cubicBezTo>
                    <a:cubicBezTo>
                      <a:pt x="1271610" y="1686093"/>
                      <a:pt x="1266758" y="1697664"/>
                      <a:pt x="1258920" y="1700276"/>
                    </a:cubicBezTo>
                    <a:cubicBezTo>
                      <a:pt x="1215999" y="1713712"/>
                      <a:pt x="1215252" y="1713712"/>
                      <a:pt x="1221224" y="1759620"/>
                    </a:cubicBezTo>
                    <a:cubicBezTo>
                      <a:pt x="1211520" y="1759620"/>
                      <a:pt x="1201816" y="1758127"/>
                      <a:pt x="1192485" y="1759993"/>
                    </a:cubicBezTo>
                    <a:cubicBezTo>
                      <a:pt x="1171211" y="1763726"/>
                      <a:pt x="1156282" y="1780521"/>
                      <a:pt x="1162627" y="1800302"/>
                    </a:cubicBezTo>
                    <a:cubicBezTo>
                      <a:pt x="1171211" y="1827175"/>
                      <a:pt x="1159268" y="1826055"/>
                      <a:pt x="1139860" y="1825682"/>
                    </a:cubicBezTo>
                    <a:cubicBezTo>
                      <a:pt x="1111121" y="1825309"/>
                      <a:pt x="1091713" y="1840611"/>
                      <a:pt x="1094325" y="1865991"/>
                    </a:cubicBezTo>
                    <a:cubicBezTo>
                      <a:pt x="1096565" y="1886145"/>
                      <a:pt x="1089473" y="1888758"/>
                      <a:pt x="1074171" y="1887638"/>
                    </a:cubicBezTo>
                    <a:cubicBezTo>
                      <a:pt x="1047671" y="1885399"/>
                      <a:pt x="1030503" y="1892864"/>
                      <a:pt x="1029756" y="1923842"/>
                    </a:cubicBezTo>
                    <a:cubicBezTo>
                      <a:pt x="1029756" y="1928694"/>
                      <a:pt x="1016693" y="1936532"/>
                      <a:pt x="1008855" y="1937651"/>
                    </a:cubicBezTo>
                    <a:cubicBezTo>
                      <a:pt x="983476" y="1942130"/>
                      <a:pt x="970412" y="1957806"/>
                      <a:pt x="961455" y="1980200"/>
                    </a:cubicBezTo>
                    <a:cubicBezTo>
                      <a:pt x="958469" y="1988037"/>
                      <a:pt x="952124" y="1998488"/>
                      <a:pt x="945779" y="1999981"/>
                    </a:cubicBezTo>
                    <a:cubicBezTo>
                      <a:pt x="909949" y="2007446"/>
                      <a:pt x="886062" y="2026481"/>
                      <a:pt x="874492" y="2061937"/>
                    </a:cubicBezTo>
                    <a:cubicBezTo>
                      <a:pt x="872626" y="2067163"/>
                      <a:pt x="862549" y="2073507"/>
                      <a:pt x="856577" y="2073134"/>
                    </a:cubicBezTo>
                    <a:cubicBezTo>
                      <a:pt x="831570" y="2072015"/>
                      <a:pt x="813655" y="2075747"/>
                      <a:pt x="821866" y="2107845"/>
                    </a:cubicBezTo>
                    <a:cubicBezTo>
                      <a:pt x="822240" y="2109711"/>
                      <a:pt x="807684" y="2118668"/>
                      <a:pt x="799473" y="2119415"/>
                    </a:cubicBezTo>
                    <a:cubicBezTo>
                      <a:pt x="773346" y="2121654"/>
                      <a:pt x="749833" y="2131359"/>
                      <a:pt x="744608" y="2157112"/>
                    </a:cubicBezTo>
                    <a:cubicBezTo>
                      <a:pt x="741248" y="2174653"/>
                      <a:pt x="736023" y="2178386"/>
                      <a:pt x="721094" y="2178386"/>
                    </a:cubicBezTo>
                    <a:cubicBezTo>
                      <a:pt x="715122" y="2178386"/>
                      <a:pt x="705045" y="2179878"/>
                      <a:pt x="703552" y="2183611"/>
                    </a:cubicBezTo>
                    <a:cubicBezTo>
                      <a:pt x="688623" y="2220561"/>
                      <a:pt x="646448" y="2222800"/>
                      <a:pt x="623307" y="2248926"/>
                    </a:cubicBezTo>
                    <a:cubicBezTo>
                      <a:pt x="613977" y="2259377"/>
                      <a:pt x="606139" y="2270947"/>
                      <a:pt x="596808" y="2281397"/>
                    </a:cubicBezTo>
                    <a:cubicBezTo>
                      <a:pt x="591956" y="2286623"/>
                      <a:pt x="585611" y="2290728"/>
                      <a:pt x="580012" y="2295207"/>
                    </a:cubicBezTo>
                    <a:cubicBezTo>
                      <a:pt x="554633" y="2314615"/>
                      <a:pt x="528880" y="2333277"/>
                      <a:pt x="503127" y="2351938"/>
                    </a:cubicBezTo>
                    <a:close/>
                    <a:moveTo>
                      <a:pt x="1353721" y="1735733"/>
                    </a:moveTo>
                    <a:cubicBezTo>
                      <a:pt x="1366784" y="1746184"/>
                      <a:pt x="1378354" y="1752902"/>
                      <a:pt x="1386192" y="1762979"/>
                    </a:cubicBezTo>
                    <a:cubicBezTo>
                      <a:pt x="1391044" y="1769324"/>
                      <a:pt x="1394777" y="1784253"/>
                      <a:pt x="1391044" y="1788359"/>
                    </a:cubicBezTo>
                    <a:cubicBezTo>
                      <a:pt x="1368277" y="1814112"/>
                      <a:pt x="1388058" y="1822696"/>
                      <a:pt x="1407466" y="1827921"/>
                    </a:cubicBezTo>
                    <a:cubicBezTo>
                      <a:pt x="1427621" y="1833520"/>
                      <a:pt x="1448895" y="1836879"/>
                      <a:pt x="1469423" y="1837625"/>
                    </a:cubicBezTo>
                    <a:cubicBezTo>
                      <a:pt x="1544816" y="1839118"/>
                      <a:pt x="1619835" y="1848822"/>
                      <a:pt x="1695228" y="1828668"/>
                    </a:cubicBezTo>
                    <a:cubicBezTo>
                      <a:pt x="1733297" y="1818217"/>
                      <a:pt x="1762036" y="1805154"/>
                      <a:pt x="1776592" y="1768951"/>
                    </a:cubicBezTo>
                    <a:cubicBezTo>
                      <a:pt x="1781071" y="1758127"/>
                      <a:pt x="1786296" y="1739466"/>
                      <a:pt x="1781444" y="1734614"/>
                    </a:cubicBezTo>
                    <a:cubicBezTo>
                      <a:pt x="1770994" y="1724910"/>
                      <a:pt x="1754198" y="1717818"/>
                      <a:pt x="1739642" y="1717818"/>
                    </a:cubicBezTo>
                    <a:cubicBezTo>
                      <a:pt x="1720608" y="1717818"/>
                      <a:pt x="1701573" y="1724163"/>
                      <a:pt x="1682911" y="1729761"/>
                    </a:cubicBezTo>
                    <a:cubicBezTo>
                      <a:pt x="1602293" y="1753275"/>
                      <a:pt x="1519436" y="1752529"/>
                      <a:pt x="1436579" y="1749543"/>
                    </a:cubicBezTo>
                    <a:cubicBezTo>
                      <a:pt x="1427621" y="1749170"/>
                      <a:pt x="1411199" y="1739466"/>
                      <a:pt x="1411199" y="1734240"/>
                    </a:cubicBezTo>
                    <a:cubicBezTo>
                      <a:pt x="1411199" y="1715579"/>
                      <a:pt x="1427621" y="1719311"/>
                      <a:pt x="1440311" y="1719684"/>
                    </a:cubicBezTo>
                    <a:cubicBezTo>
                      <a:pt x="1458226" y="1720431"/>
                      <a:pt x="1476141" y="1720804"/>
                      <a:pt x="1493683" y="1721550"/>
                    </a:cubicBezTo>
                    <a:cubicBezTo>
                      <a:pt x="1567210" y="1725283"/>
                      <a:pt x="1639243" y="1720057"/>
                      <a:pt x="1708664" y="1691319"/>
                    </a:cubicBezTo>
                    <a:cubicBezTo>
                      <a:pt x="1719488" y="1686840"/>
                      <a:pt x="1733671" y="1689826"/>
                      <a:pt x="1745987" y="1690199"/>
                    </a:cubicBezTo>
                    <a:cubicBezTo>
                      <a:pt x="1773980" y="1691319"/>
                      <a:pt x="1793761" y="1680122"/>
                      <a:pt x="1806824" y="1652876"/>
                    </a:cubicBezTo>
                    <a:cubicBezTo>
                      <a:pt x="1798240" y="1650263"/>
                      <a:pt x="1794134" y="1647651"/>
                      <a:pt x="1789282" y="1647277"/>
                    </a:cubicBezTo>
                    <a:cubicBezTo>
                      <a:pt x="1774353" y="1645784"/>
                      <a:pt x="1754198" y="1660340"/>
                      <a:pt x="1747107" y="1638320"/>
                    </a:cubicBezTo>
                    <a:cubicBezTo>
                      <a:pt x="1744494" y="1630109"/>
                      <a:pt x="1754945" y="1616299"/>
                      <a:pt x="1761663" y="1606595"/>
                    </a:cubicBezTo>
                    <a:cubicBezTo>
                      <a:pt x="1775473" y="1585694"/>
                      <a:pt x="1762036" y="1570018"/>
                      <a:pt x="1754572" y="1552477"/>
                    </a:cubicBezTo>
                    <a:cubicBezTo>
                      <a:pt x="1745614" y="1531576"/>
                      <a:pt x="1730685" y="1543146"/>
                      <a:pt x="1717248" y="1544639"/>
                    </a:cubicBezTo>
                    <a:cubicBezTo>
                      <a:pt x="1706052" y="1546132"/>
                      <a:pt x="1694855" y="1547998"/>
                      <a:pt x="1683284" y="1548371"/>
                    </a:cubicBezTo>
                    <a:cubicBezTo>
                      <a:pt x="1610504" y="1549491"/>
                      <a:pt x="1537724" y="1550237"/>
                      <a:pt x="1464944" y="1550984"/>
                    </a:cubicBezTo>
                    <a:cubicBezTo>
                      <a:pt x="1444043" y="1551357"/>
                      <a:pt x="1422769" y="1550237"/>
                      <a:pt x="1402241" y="1552850"/>
                    </a:cubicBezTo>
                    <a:cubicBezTo>
                      <a:pt x="1383580" y="1555089"/>
                      <a:pt x="1364918" y="1566286"/>
                      <a:pt x="1370143" y="1586814"/>
                    </a:cubicBezTo>
                    <a:cubicBezTo>
                      <a:pt x="1379101" y="1623391"/>
                      <a:pt x="1361559" y="1644292"/>
                      <a:pt x="1329461" y="1660340"/>
                    </a:cubicBezTo>
                    <a:cubicBezTo>
                      <a:pt x="1387312" y="1683481"/>
                      <a:pt x="1390298" y="1694678"/>
                      <a:pt x="1353721" y="1735733"/>
                    </a:cubicBezTo>
                    <a:close/>
                    <a:moveTo>
                      <a:pt x="1286166" y="1476337"/>
                    </a:moveTo>
                    <a:cubicBezTo>
                      <a:pt x="1285420" y="1480816"/>
                      <a:pt x="1284673" y="1485295"/>
                      <a:pt x="1283554" y="1489774"/>
                    </a:cubicBezTo>
                    <a:cubicBezTo>
                      <a:pt x="1291018" y="1495372"/>
                      <a:pt x="1297736" y="1503957"/>
                      <a:pt x="1305948" y="1505823"/>
                    </a:cubicBezTo>
                    <a:cubicBezTo>
                      <a:pt x="1347003" y="1513661"/>
                      <a:pt x="1388058" y="1523365"/>
                      <a:pt x="1429487" y="1524858"/>
                    </a:cubicBezTo>
                    <a:cubicBezTo>
                      <a:pt x="1503760" y="1527843"/>
                      <a:pt x="1578406" y="1524111"/>
                      <a:pt x="1653053" y="1526724"/>
                    </a:cubicBezTo>
                    <a:cubicBezTo>
                      <a:pt x="1697094" y="1528217"/>
                      <a:pt x="1736656" y="1517766"/>
                      <a:pt x="1772860" y="1494999"/>
                    </a:cubicBezTo>
                    <a:cubicBezTo>
                      <a:pt x="1790029" y="1484175"/>
                      <a:pt x="1823993" y="1478204"/>
                      <a:pt x="1811676" y="1449838"/>
                    </a:cubicBezTo>
                    <a:cubicBezTo>
                      <a:pt x="1801226" y="1425578"/>
                      <a:pt x="1774353" y="1440507"/>
                      <a:pt x="1755318" y="1446106"/>
                    </a:cubicBezTo>
                    <a:cubicBezTo>
                      <a:pt x="1639990" y="1478204"/>
                      <a:pt x="1522795" y="1485668"/>
                      <a:pt x="1403734" y="1480070"/>
                    </a:cubicBezTo>
                    <a:cubicBezTo>
                      <a:pt x="1364918" y="1477457"/>
                      <a:pt x="1325729" y="1477457"/>
                      <a:pt x="1286166" y="1476337"/>
                    </a:cubicBezTo>
                    <a:close/>
                  </a:path>
                </a:pathLst>
              </a:custGeom>
              <a:solidFill>
                <a:srgbClr val="000000"/>
              </a:solidFill>
              <a:ln w="37289" cap="flat">
                <a:noFill/>
                <a:prstDash val="solid"/>
                <a:miter/>
              </a:ln>
            </p:spPr>
            <p:txBody>
              <a:bodyPr rtlCol="0" anchor="ctr"/>
              <a:lstStyle/>
              <a:p>
                <a:endParaRPr lang="zh-CN" altLang="en-US" dirty="0">
                  <a:cs typeface="汉仪君黑-55W" panose="00020600040101010101" charset="-122"/>
                </a:endParaRPr>
              </a:p>
            </p:txBody>
          </p:sp>
          <p:sp>
            <p:nvSpPr>
              <p:cNvPr id="339" name="任意多边形: 形状 338"/>
              <p:cNvSpPr/>
              <p:nvPr/>
            </p:nvSpPr>
            <p:spPr>
              <a:xfrm>
                <a:off x="-6325989" y="1377891"/>
                <a:ext cx="4397632" cy="490407"/>
              </a:xfrm>
              <a:custGeom>
                <a:avLst/>
                <a:gdLst>
                  <a:gd name="connsiteX0" fmla="*/ 2587987 w 3206493"/>
                  <a:gd name="connsiteY0" fmla="*/ 33867 h 357576"/>
                  <a:gd name="connsiteX1" fmla="*/ 2993316 w 3206493"/>
                  <a:gd name="connsiteY1" fmla="*/ 24536 h 357576"/>
                  <a:gd name="connsiteX2" fmla="*/ 3175453 w 3206493"/>
                  <a:gd name="connsiteY2" fmla="*/ 1022 h 357576"/>
                  <a:gd name="connsiteX3" fmla="*/ 3206431 w 3206493"/>
                  <a:gd name="connsiteY3" fmla="*/ 13339 h 357576"/>
                  <a:gd name="connsiteX4" fmla="*/ 3184783 w 3206493"/>
                  <a:gd name="connsiteY4" fmla="*/ 39092 h 357576"/>
                  <a:gd name="connsiteX5" fmla="*/ 3001527 w 3206493"/>
                  <a:gd name="connsiteY5" fmla="*/ 55514 h 357576"/>
                  <a:gd name="connsiteX6" fmla="*/ 2558875 w 3206493"/>
                  <a:gd name="connsiteY6" fmla="*/ 60739 h 357576"/>
                  <a:gd name="connsiteX7" fmla="*/ 2330457 w 3206493"/>
                  <a:gd name="connsiteY7" fmla="*/ 60739 h 357576"/>
                  <a:gd name="connsiteX8" fmla="*/ 2170341 w 3206493"/>
                  <a:gd name="connsiteY8" fmla="*/ 70070 h 357576"/>
                  <a:gd name="connsiteX9" fmla="*/ 1707160 w 3206493"/>
                  <a:gd name="connsiteY9" fmla="*/ 125681 h 357576"/>
                  <a:gd name="connsiteX10" fmla="*/ 1268613 w 3206493"/>
                  <a:gd name="connsiteY10" fmla="*/ 184279 h 357576"/>
                  <a:gd name="connsiteX11" fmla="*/ 918149 w 3206493"/>
                  <a:gd name="connsiteY11" fmla="*/ 236158 h 357576"/>
                  <a:gd name="connsiteX12" fmla="*/ 531855 w 3206493"/>
                  <a:gd name="connsiteY12" fmla="*/ 279826 h 357576"/>
                  <a:gd name="connsiteX13" fmla="*/ 79498 w 3206493"/>
                  <a:gd name="connsiteY13" fmla="*/ 341036 h 357576"/>
                  <a:gd name="connsiteX14" fmla="*/ 18662 w 3206493"/>
                  <a:gd name="connsiteY14" fmla="*/ 357458 h 357576"/>
                  <a:gd name="connsiteX15" fmla="*/ 0 w 3206493"/>
                  <a:gd name="connsiteY15" fmla="*/ 348127 h 357576"/>
                  <a:gd name="connsiteX16" fmla="*/ 11570 w 3206493"/>
                  <a:gd name="connsiteY16" fmla="*/ 334691 h 357576"/>
                  <a:gd name="connsiteX17" fmla="*/ 66435 w 3206493"/>
                  <a:gd name="connsiteY17" fmla="*/ 316403 h 357576"/>
                  <a:gd name="connsiteX18" fmla="*/ 334789 w 3206493"/>
                  <a:gd name="connsiteY18" fmla="*/ 272735 h 357576"/>
                  <a:gd name="connsiteX19" fmla="*/ 625163 w 3206493"/>
                  <a:gd name="connsiteY19" fmla="*/ 245862 h 357576"/>
                  <a:gd name="connsiteX20" fmla="*/ 885678 w 3206493"/>
                  <a:gd name="connsiteY20" fmla="*/ 216003 h 357576"/>
                  <a:gd name="connsiteX21" fmla="*/ 1346619 w 3206493"/>
                  <a:gd name="connsiteY21" fmla="*/ 147329 h 357576"/>
                  <a:gd name="connsiteX22" fmla="*/ 1770610 w 3206493"/>
                  <a:gd name="connsiteY22" fmla="*/ 93210 h 357576"/>
                  <a:gd name="connsiteX23" fmla="*/ 2209530 w 3206493"/>
                  <a:gd name="connsiteY23" fmla="*/ 39838 h 357576"/>
                  <a:gd name="connsiteX24" fmla="*/ 2399132 w 3206493"/>
                  <a:gd name="connsiteY24" fmla="*/ 33867 h 357576"/>
                  <a:gd name="connsiteX25" fmla="*/ 2587987 w 3206493"/>
                  <a:gd name="connsiteY25" fmla="*/ 33867 h 35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06493" h="357576">
                    <a:moveTo>
                      <a:pt x="2587987" y="33867"/>
                    </a:moveTo>
                    <a:cubicBezTo>
                      <a:pt x="2743997" y="30507"/>
                      <a:pt x="2868656" y="30134"/>
                      <a:pt x="2993316" y="24536"/>
                    </a:cubicBezTo>
                    <a:cubicBezTo>
                      <a:pt x="3054152" y="21923"/>
                      <a:pt x="3114989" y="10353"/>
                      <a:pt x="3175453" y="1022"/>
                    </a:cubicBezTo>
                    <a:cubicBezTo>
                      <a:pt x="3190382" y="-1217"/>
                      <a:pt x="3204565" y="-844"/>
                      <a:pt x="3206431" y="13339"/>
                    </a:cubicBezTo>
                    <a:cubicBezTo>
                      <a:pt x="3207551" y="21177"/>
                      <a:pt x="3193368" y="37972"/>
                      <a:pt x="3184783" y="39092"/>
                    </a:cubicBezTo>
                    <a:cubicBezTo>
                      <a:pt x="3123947" y="46556"/>
                      <a:pt x="3062737" y="54021"/>
                      <a:pt x="3001527" y="55514"/>
                    </a:cubicBezTo>
                    <a:cubicBezTo>
                      <a:pt x="2854100" y="59246"/>
                      <a:pt x="2706674" y="59620"/>
                      <a:pt x="2558875" y="60739"/>
                    </a:cubicBezTo>
                    <a:cubicBezTo>
                      <a:pt x="2482735" y="61486"/>
                      <a:pt x="2406596" y="59246"/>
                      <a:pt x="2330457" y="60739"/>
                    </a:cubicBezTo>
                    <a:cubicBezTo>
                      <a:pt x="2277085" y="61859"/>
                      <a:pt x="2223339" y="64098"/>
                      <a:pt x="2170341" y="70070"/>
                    </a:cubicBezTo>
                    <a:cubicBezTo>
                      <a:pt x="2015823" y="87239"/>
                      <a:pt x="1861305" y="106273"/>
                      <a:pt x="1707160" y="125681"/>
                    </a:cubicBezTo>
                    <a:cubicBezTo>
                      <a:pt x="1560854" y="144343"/>
                      <a:pt x="1414547" y="163751"/>
                      <a:pt x="1268613" y="184279"/>
                    </a:cubicBezTo>
                    <a:cubicBezTo>
                      <a:pt x="1151792" y="200701"/>
                      <a:pt x="1035344" y="220856"/>
                      <a:pt x="918149" y="236158"/>
                    </a:cubicBezTo>
                    <a:cubicBezTo>
                      <a:pt x="789758" y="252953"/>
                      <a:pt x="660993" y="269375"/>
                      <a:pt x="531855" y="279826"/>
                    </a:cubicBezTo>
                    <a:cubicBezTo>
                      <a:pt x="379950" y="292143"/>
                      <a:pt x="229537" y="314163"/>
                      <a:pt x="79498" y="341036"/>
                    </a:cubicBezTo>
                    <a:cubicBezTo>
                      <a:pt x="58971" y="344768"/>
                      <a:pt x="39189" y="353352"/>
                      <a:pt x="18662" y="357458"/>
                    </a:cubicBezTo>
                    <a:cubicBezTo>
                      <a:pt x="13436" y="358578"/>
                      <a:pt x="6345" y="351486"/>
                      <a:pt x="0" y="348127"/>
                    </a:cubicBezTo>
                    <a:cubicBezTo>
                      <a:pt x="3732" y="343648"/>
                      <a:pt x="6718" y="336557"/>
                      <a:pt x="11570" y="334691"/>
                    </a:cubicBezTo>
                    <a:cubicBezTo>
                      <a:pt x="29485" y="327600"/>
                      <a:pt x="47774" y="319762"/>
                      <a:pt x="66435" y="316403"/>
                    </a:cubicBezTo>
                    <a:cubicBezTo>
                      <a:pt x="155637" y="300727"/>
                      <a:pt x="244840" y="283931"/>
                      <a:pt x="334789" y="272735"/>
                    </a:cubicBezTo>
                    <a:cubicBezTo>
                      <a:pt x="431082" y="260791"/>
                      <a:pt x="528496" y="255566"/>
                      <a:pt x="625163" y="245862"/>
                    </a:cubicBezTo>
                    <a:cubicBezTo>
                      <a:pt x="712126" y="237277"/>
                      <a:pt x="799088" y="228320"/>
                      <a:pt x="885678" y="216003"/>
                    </a:cubicBezTo>
                    <a:cubicBezTo>
                      <a:pt x="1039449" y="194356"/>
                      <a:pt x="1192848" y="168976"/>
                      <a:pt x="1346619" y="147329"/>
                    </a:cubicBezTo>
                    <a:cubicBezTo>
                      <a:pt x="1487700" y="127548"/>
                      <a:pt x="1629528" y="111125"/>
                      <a:pt x="1770610" y="93210"/>
                    </a:cubicBezTo>
                    <a:cubicBezTo>
                      <a:pt x="1916916" y="74922"/>
                      <a:pt x="2062850" y="55141"/>
                      <a:pt x="2209530" y="39838"/>
                    </a:cubicBezTo>
                    <a:cubicBezTo>
                      <a:pt x="2272233" y="33120"/>
                      <a:pt x="2336055" y="34613"/>
                      <a:pt x="2399132" y="33867"/>
                    </a:cubicBezTo>
                    <a:cubicBezTo>
                      <a:pt x="2473405" y="33120"/>
                      <a:pt x="2546185" y="33867"/>
                      <a:pt x="2587987" y="33867"/>
                    </a:cubicBezTo>
                    <a:close/>
                  </a:path>
                </a:pathLst>
              </a:custGeom>
              <a:solidFill>
                <a:srgbClr val="000000"/>
              </a:solidFill>
              <a:ln w="37289" cap="flat">
                <a:noFill/>
                <a:prstDash val="solid"/>
                <a:miter/>
              </a:ln>
            </p:spPr>
            <p:txBody>
              <a:bodyPr rtlCol="0" anchor="ctr"/>
              <a:lstStyle/>
              <a:p>
                <a:endParaRPr lang="zh-CN" altLang="en-US">
                  <a:cs typeface="汉仪君黑-55W" panose="00020600040101010101" charset="-122"/>
                </a:endParaRPr>
              </a:p>
            </p:txBody>
          </p:sp>
        </p:grpSp>
        <p:sp>
          <p:nvSpPr>
            <p:cNvPr id="322" name="任意多边形: 形状 321"/>
            <p:cNvSpPr/>
            <p:nvPr/>
          </p:nvSpPr>
          <p:spPr>
            <a:xfrm>
              <a:off x="2457012" y="1571724"/>
              <a:ext cx="119549" cy="55867"/>
            </a:xfrm>
            <a:custGeom>
              <a:avLst/>
              <a:gdLst>
                <a:gd name="connsiteX0" fmla="*/ 7147 w 37773"/>
                <a:gd name="connsiteY0" fmla="*/ 12044 h 17652"/>
                <a:gd name="connsiteX1" fmla="*/ 29457 w 37773"/>
                <a:gd name="connsiteY1" fmla="*/ 16629 h 17652"/>
                <a:gd name="connsiteX2" fmla="*/ 35203 w 37773"/>
                <a:gd name="connsiteY2" fmla="*/ 6788 h 17652"/>
                <a:gd name="connsiteX3" fmla="*/ 4091 w 37773"/>
                <a:gd name="connsiteY3" fmla="*/ 1042 h 17652"/>
                <a:gd name="connsiteX4" fmla="*/ 7147 w 37773"/>
                <a:gd name="connsiteY4" fmla="*/ 12044 h 17652"/>
                <a:gd name="connsiteX5" fmla="*/ 7147 w 37773"/>
                <a:gd name="connsiteY5" fmla="*/ 12044 h 1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73" h="17652">
                  <a:moveTo>
                    <a:pt x="7147" y="12044"/>
                  </a:moveTo>
                  <a:cubicBezTo>
                    <a:pt x="15154" y="10211"/>
                    <a:pt x="22795" y="12044"/>
                    <a:pt x="29457" y="16629"/>
                  </a:cubicBezTo>
                  <a:cubicBezTo>
                    <a:pt x="35508" y="20846"/>
                    <a:pt x="41254" y="10944"/>
                    <a:pt x="35203" y="6788"/>
                  </a:cubicBezTo>
                  <a:cubicBezTo>
                    <a:pt x="26034" y="431"/>
                    <a:pt x="14909" y="-1403"/>
                    <a:pt x="4091" y="1042"/>
                  </a:cubicBezTo>
                  <a:cubicBezTo>
                    <a:pt x="-3060" y="2631"/>
                    <a:pt x="-65" y="13694"/>
                    <a:pt x="7147" y="12044"/>
                  </a:cubicBezTo>
                  <a:lnTo>
                    <a:pt x="7147" y="1204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23" name="任意多边形: 形状 322"/>
            <p:cNvSpPr/>
            <p:nvPr/>
          </p:nvSpPr>
          <p:spPr>
            <a:xfrm>
              <a:off x="2790634" y="1675623"/>
              <a:ext cx="88919" cy="90694"/>
            </a:xfrm>
            <a:custGeom>
              <a:avLst/>
              <a:gdLst>
                <a:gd name="connsiteX0" fmla="*/ 2771 w 28095"/>
                <a:gd name="connsiteY0" fmla="*/ 10511 h 28656"/>
                <a:gd name="connsiteX1" fmla="*/ 17563 w 28095"/>
                <a:gd name="connsiteY1" fmla="*/ 25853 h 28656"/>
                <a:gd name="connsiteX2" fmla="*/ 25386 w 28095"/>
                <a:gd name="connsiteY2" fmla="*/ 27931 h 28656"/>
                <a:gd name="connsiteX3" fmla="*/ 27465 w 28095"/>
                <a:gd name="connsiteY3" fmla="*/ 20108 h 28656"/>
                <a:gd name="connsiteX4" fmla="*/ 8578 w 28095"/>
                <a:gd name="connsiteY4" fmla="*/ 671 h 28656"/>
                <a:gd name="connsiteX5" fmla="*/ 754 w 28095"/>
                <a:gd name="connsiteY5" fmla="*/ 2749 h 28656"/>
                <a:gd name="connsiteX6" fmla="*/ 2771 w 28095"/>
                <a:gd name="connsiteY6" fmla="*/ 10511 h 28656"/>
                <a:gd name="connsiteX7" fmla="*/ 2771 w 28095"/>
                <a:gd name="connsiteY7" fmla="*/ 10511 h 2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95" h="28656">
                  <a:moveTo>
                    <a:pt x="2771" y="10511"/>
                  </a:moveTo>
                  <a:cubicBezTo>
                    <a:pt x="9678" y="13689"/>
                    <a:pt x="14629" y="18885"/>
                    <a:pt x="17563" y="25853"/>
                  </a:cubicBezTo>
                  <a:cubicBezTo>
                    <a:pt x="18785" y="28726"/>
                    <a:pt x="22942" y="29337"/>
                    <a:pt x="25386" y="27931"/>
                  </a:cubicBezTo>
                  <a:cubicBezTo>
                    <a:pt x="28321" y="26220"/>
                    <a:pt x="28626" y="22980"/>
                    <a:pt x="27465" y="20108"/>
                  </a:cubicBezTo>
                  <a:cubicBezTo>
                    <a:pt x="23858" y="11550"/>
                    <a:pt x="16951" y="4521"/>
                    <a:pt x="8578" y="671"/>
                  </a:cubicBezTo>
                  <a:cubicBezTo>
                    <a:pt x="5766" y="-613"/>
                    <a:pt x="2405" y="-124"/>
                    <a:pt x="754" y="2749"/>
                  </a:cubicBezTo>
                  <a:cubicBezTo>
                    <a:pt x="-712" y="5132"/>
                    <a:pt x="-40" y="9228"/>
                    <a:pt x="2771" y="10511"/>
                  </a:cubicBezTo>
                  <a:lnTo>
                    <a:pt x="2771" y="1051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24" name="任意多边形: 形状 323"/>
            <p:cNvSpPr/>
            <p:nvPr/>
          </p:nvSpPr>
          <p:spPr>
            <a:xfrm>
              <a:off x="3011078" y="1921757"/>
              <a:ext cx="50516" cy="89881"/>
            </a:xfrm>
            <a:custGeom>
              <a:avLst/>
              <a:gdLst>
                <a:gd name="connsiteX0" fmla="*/ 660 w 15961"/>
                <a:gd name="connsiteY0" fmla="*/ 8534 h 28399"/>
                <a:gd name="connsiteX1" fmla="*/ 4511 w 15961"/>
                <a:gd name="connsiteY1" fmla="*/ 22715 h 28399"/>
                <a:gd name="connsiteX2" fmla="*/ 10195 w 15961"/>
                <a:gd name="connsiteY2" fmla="*/ 28399 h 28399"/>
                <a:gd name="connsiteX3" fmla="*/ 15941 w 15961"/>
                <a:gd name="connsiteY3" fmla="*/ 22715 h 28399"/>
                <a:gd name="connsiteX4" fmla="*/ 10501 w 15961"/>
                <a:gd name="connsiteY4" fmla="*/ 2789 h 28399"/>
                <a:gd name="connsiteX5" fmla="*/ 2677 w 15961"/>
                <a:gd name="connsiteY5" fmla="*/ 711 h 28399"/>
                <a:gd name="connsiteX6" fmla="*/ 660 w 15961"/>
                <a:gd name="connsiteY6" fmla="*/ 8534 h 28399"/>
                <a:gd name="connsiteX7" fmla="*/ 660 w 15961"/>
                <a:gd name="connsiteY7" fmla="*/ 8534 h 2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1" h="28399">
                  <a:moveTo>
                    <a:pt x="660" y="8534"/>
                  </a:moveTo>
                  <a:cubicBezTo>
                    <a:pt x="2616" y="12997"/>
                    <a:pt x="3961" y="17886"/>
                    <a:pt x="4511" y="22715"/>
                  </a:cubicBezTo>
                  <a:cubicBezTo>
                    <a:pt x="4878" y="25771"/>
                    <a:pt x="6894" y="28399"/>
                    <a:pt x="10195" y="28399"/>
                  </a:cubicBezTo>
                  <a:cubicBezTo>
                    <a:pt x="13007" y="28399"/>
                    <a:pt x="16246" y="25771"/>
                    <a:pt x="15941" y="22715"/>
                  </a:cubicBezTo>
                  <a:cubicBezTo>
                    <a:pt x="15147" y="15686"/>
                    <a:pt x="13374" y="9207"/>
                    <a:pt x="10501" y="2789"/>
                  </a:cubicBezTo>
                  <a:cubicBezTo>
                    <a:pt x="9217" y="-23"/>
                    <a:pt x="5122" y="-695"/>
                    <a:pt x="2677" y="711"/>
                  </a:cubicBezTo>
                  <a:cubicBezTo>
                    <a:pt x="-195" y="2361"/>
                    <a:pt x="-562" y="5662"/>
                    <a:pt x="660" y="8534"/>
                  </a:cubicBezTo>
                  <a:lnTo>
                    <a:pt x="660" y="8534"/>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25" name="任意多边形: 形状 324"/>
            <p:cNvSpPr/>
            <p:nvPr/>
          </p:nvSpPr>
          <p:spPr>
            <a:xfrm>
              <a:off x="2935997" y="2339295"/>
              <a:ext cx="78399" cy="127284"/>
            </a:xfrm>
            <a:custGeom>
              <a:avLst/>
              <a:gdLst>
                <a:gd name="connsiteX0" fmla="*/ 13565 w 24771"/>
                <a:gd name="connsiteY0" fmla="*/ 4051 h 40217"/>
                <a:gd name="connsiteX1" fmla="*/ 973 w 24771"/>
                <a:gd name="connsiteY1" fmla="*/ 31862 h 40217"/>
                <a:gd name="connsiteX2" fmla="*/ 10814 w 24771"/>
                <a:gd name="connsiteY2" fmla="*/ 37607 h 40217"/>
                <a:gd name="connsiteX3" fmla="*/ 24566 w 24771"/>
                <a:gd name="connsiteY3" fmla="*/ 7046 h 40217"/>
                <a:gd name="connsiteX4" fmla="*/ 13565 w 24771"/>
                <a:gd name="connsiteY4" fmla="*/ 4051 h 40217"/>
                <a:gd name="connsiteX5" fmla="*/ 13565 w 24771"/>
                <a:gd name="connsiteY5" fmla="*/ 4051 h 4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71" h="40217">
                  <a:moveTo>
                    <a:pt x="13565" y="4051"/>
                  </a:moveTo>
                  <a:cubicBezTo>
                    <a:pt x="10936" y="14075"/>
                    <a:pt x="6780" y="23244"/>
                    <a:pt x="973" y="31862"/>
                  </a:cubicBezTo>
                  <a:cubicBezTo>
                    <a:pt x="-3122" y="37974"/>
                    <a:pt x="6780" y="43720"/>
                    <a:pt x="10814" y="37607"/>
                  </a:cubicBezTo>
                  <a:cubicBezTo>
                    <a:pt x="17110" y="28255"/>
                    <a:pt x="21694" y="17987"/>
                    <a:pt x="24566" y="7046"/>
                  </a:cubicBezTo>
                  <a:cubicBezTo>
                    <a:pt x="26400" y="-44"/>
                    <a:pt x="15398" y="-3040"/>
                    <a:pt x="13565" y="4051"/>
                  </a:cubicBezTo>
                  <a:lnTo>
                    <a:pt x="13565" y="4051"/>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26" name="任意多边形: 形状 325"/>
            <p:cNvSpPr/>
            <p:nvPr/>
          </p:nvSpPr>
          <p:spPr>
            <a:xfrm>
              <a:off x="2290391" y="1754455"/>
              <a:ext cx="95040" cy="60140"/>
            </a:xfrm>
            <a:custGeom>
              <a:avLst/>
              <a:gdLst>
                <a:gd name="connsiteX0" fmla="*/ 5455 w 30029"/>
                <a:gd name="connsiteY0" fmla="*/ 11458 h 19002"/>
                <a:gd name="connsiteX1" fmla="*/ 20063 w 30029"/>
                <a:gd name="connsiteY1" fmla="*/ 17571 h 19002"/>
                <a:gd name="connsiteX2" fmla="*/ 28132 w 30029"/>
                <a:gd name="connsiteY2" fmla="*/ 9503 h 19002"/>
                <a:gd name="connsiteX3" fmla="*/ 5455 w 30029"/>
                <a:gd name="connsiteY3" fmla="*/ 29 h 19002"/>
                <a:gd name="connsiteX4" fmla="*/ 5455 w 30029"/>
                <a:gd name="connsiteY4" fmla="*/ 11458 h 19002"/>
                <a:gd name="connsiteX5" fmla="*/ 5455 w 30029"/>
                <a:gd name="connsiteY5" fmla="*/ 11458 h 1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29" h="19002">
                  <a:moveTo>
                    <a:pt x="5455" y="11458"/>
                  </a:moveTo>
                  <a:cubicBezTo>
                    <a:pt x="10773" y="11948"/>
                    <a:pt x="15907" y="14087"/>
                    <a:pt x="20063" y="17571"/>
                  </a:cubicBezTo>
                  <a:cubicBezTo>
                    <a:pt x="25626" y="22277"/>
                    <a:pt x="33755" y="14270"/>
                    <a:pt x="28132" y="9503"/>
                  </a:cubicBezTo>
                  <a:cubicBezTo>
                    <a:pt x="21530" y="3940"/>
                    <a:pt x="14074" y="823"/>
                    <a:pt x="5455" y="29"/>
                  </a:cubicBezTo>
                  <a:cubicBezTo>
                    <a:pt x="-1818" y="-644"/>
                    <a:pt x="-1818" y="10786"/>
                    <a:pt x="5455" y="11458"/>
                  </a:cubicBezTo>
                  <a:lnTo>
                    <a:pt x="5455" y="11458"/>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27" name="任意多边形: 形状 326"/>
            <p:cNvSpPr/>
            <p:nvPr/>
          </p:nvSpPr>
          <p:spPr>
            <a:xfrm>
              <a:off x="2603745" y="1901593"/>
              <a:ext cx="60548" cy="70901"/>
            </a:xfrm>
            <a:custGeom>
              <a:avLst/>
              <a:gdLst>
                <a:gd name="connsiteX0" fmla="*/ 1799 w 19131"/>
                <a:gd name="connsiteY0" fmla="*/ 9649 h 22402"/>
                <a:gd name="connsiteX1" fmla="*/ 7850 w 19131"/>
                <a:gd name="connsiteY1" fmla="*/ 18206 h 22402"/>
                <a:gd name="connsiteX2" fmla="*/ 14879 w 19131"/>
                <a:gd name="connsiteY2" fmla="*/ 22179 h 22402"/>
                <a:gd name="connsiteX3" fmla="*/ 18852 w 19131"/>
                <a:gd name="connsiteY3" fmla="*/ 15150 h 22402"/>
                <a:gd name="connsiteX4" fmla="*/ 9867 w 19131"/>
                <a:gd name="connsiteY4" fmla="*/ 1581 h 22402"/>
                <a:gd name="connsiteX5" fmla="*/ 1799 w 19131"/>
                <a:gd name="connsiteY5" fmla="*/ 9649 h 22402"/>
                <a:gd name="connsiteX6" fmla="*/ 1799 w 19131"/>
                <a:gd name="connsiteY6" fmla="*/ 9649 h 2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31" h="22402">
                  <a:moveTo>
                    <a:pt x="1799" y="9649"/>
                  </a:moveTo>
                  <a:cubicBezTo>
                    <a:pt x="4427" y="12094"/>
                    <a:pt x="6627" y="15028"/>
                    <a:pt x="7850" y="18206"/>
                  </a:cubicBezTo>
                  <a:cubicBezTo>
                    <a:pt x="8950" y="21079"/>
                    <a:pt x="11701" y="23096"/>
                    <a:pt x="14879" y="22179"/>
                  </a:cubicBezTo>
                  <a:cubicBezTo>
                    <a:pt x="17630" y="21446"/>
                    <a:pt x="19952" y="18023"/>
                    <a:pt x="18852" y="15150"/>
                  </a:cubicBezTo>
                  <a:cubicBezTo>
                    <a:pt x="16835" y="9954"/>
                    <a:pt x="13962" y="5370"/>
                    <a:pt x="9867" y="1581"/>
                  </a:cubicBezTo>
                  <a:cubicBezTo>
                    <a:pt x="4488" y="-3431"/>
                    <a:pt x="-3641" y="4637"/>
                    <a:pt x="1799" y="9649"/>
                  </a:cubicBezTo>
                  <a:lnTo>
                    <a:pt x="1799" y="9649"/>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28" name="任意多边形: 形状 327"/>
            <p:cNvSpPr/>
            <p:nvPr/>
          </p:nvSpPr>
          <p:spPr>
            <a:xfrm>
              <a:off x="2696901" y="2206614"/>
              <a:ext cx="70594" cy="172891"/>
            </a:xfrm>
            <a:custGeom>
              <a:avLst/>
              <a:gdLst>
                <a:gd name="connsiteX0" fmla="*/ 10872 w 22305"/>
                <a:gd name="connsiteY0" fmla="*/ 5509 h 54627"/>
                <a:gd name="connsiteX1" fmla="*/ 665 w 22305"/>
                <a:gd name="connsiteY1" fmla="*/ 45972 h 54627"/>
                <a:gd name="connsiteX2" fmla="*/ 10505 w 22305"/>
                <a:gd name="connsiteY2" fmla="*/ 51718 h 54627"/>
                <a:gd name="connsiteX3" fmla="*/ 22302 w 22305"/>
                <a:gd name="connsiteY3" fmla="*/ 5448 h 54627"/>
                <a:gd name="connsiteX4" fmla="*/ 10872 w 22305"/>
                <a:gd name="connsiteY4" fmla="*/ 5509 h 54627"/>
                <a:gd name="connsiteX5" fmla="*/ 10872 w 22305"/>
                <a:gd name="connsiteY5" fmla="*/ 5509 h 5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05" h="54627">
                  <a:moveTo>
                    <a:pt x="10872" y="5509"/>
                  </a:moveTo>
                  <a:cubicBezTo>
                    <a:pt x="10383" y="19750"/>
                    <a:pt x="7021" y="33259"/>
                    <a:pt x="665" y="45972"/>
                  </a:cubicBezTo>
                  <a:cubicBezTo>
                    <a:pt x="-2636" y="52512"/>
                    <a:pt x="7266" y="58319"/>
                    <a:pt x="10505" y="51718"/>
                  </a:cubicBezTo>
                  <a:cubicBezTo>
                    <a:pt x="17779" y="37170"/>
                    <a:pt x="21752" y="21767"/>
                    <a:pt x="22302" y="5448"/>
                  </a:cubicBezTo>
                  <a:cubicBezTo>
                    <a:pt x="22546" y="-1826"/>
                    <a:pt x="11116" y="-1826"/>
                    <a:pt x="10872" y="5509"/>
                  </a:cubicBezTo>
                  <a:lnTo>
                    <a:pt x="10872" y="5509"/>
                  </a:lnTo>
                  <a:close/>
                </a:path>
              </a:pathLst>
            </a:custGeom>
            <a:solidFill>
              <a:schemeClr val="accent4"/>
            </a:solidFill>
            <a:ln w="6112" cap="flat">
              <a:noFill/>
              <a:prstDash val="solid"/>
              <a:miter/>
            </a:ln>
          </p:spPr>
          <p:txBody>
            <a:bodyPr rtlCol="0" anchor="ctr"/>
            <a:lstStyle/>
            <a:p>
              <a:endParaRPr lang="zh-CN" altLang="en-US">
                <a:cs typeface="汉仪君黑-55W" panose="00020600040101010101" charset="-122"/>
              </a:endParaRPr>
            </a:p>
          </p:txBody>
        </p:sp>
        <p:sp>
          <p:nvSpPr>
            <p:cNvPr id="329" name="任意多边形: 形状 328"/>
            <p:cNvSpPr/>
            <p:nvPr/>
          </p:nvSpPr>
          <p:spPr>
            <a:xfrm>
              <a:off x="2213346" y="2531815"/>
              <a:ext cx="506729" cy="714428"/>
            </a:xfrm>
            <a:custGeom>
              <a:avLst/>
              <a:gdLst>
                <a:gd name="connsiteX0" fmla="*/ 46851 w 160107"/>
                <a:gd name="connsiteY0" fmla="*/ 220231 h 225732"/>
                <a:gd name="connsiteX1" fmla="*/ 47218 w 160107"/>
                <a:gd name="connsiteY1" fmla="*/ 97435 h 225732"/>
                <a:gd name="connsiteX2" fmla="*/ 27353 w 160107"/>
                <a:gd name="connsiteY2" fmla="*/ 57399 h 225732"/>
                <a:gd name="connsiteX3" fmla="*/ 642 w 160107"/>
                <a:gd name="connsiteY3" fmla="*/ 70602 h 225732"/>
                <a:gd name="connsiteX4" fmla="*/ 18184 w 160107"/>
                <a:gd name="connsiteY4" fmla="*/ 103731 h 225732"/>
                <a:gd name="connsiteX5" fmla="*/ 54675 w 160107"/>
                <a:gd name="connsiteY5" fmla="*/ 97313 h 225732"/>
                <a:gd name="connsiteX6" fmla="*/ 48134 w 160107"/>
                <a:gd name="connsiteY6" fmla="*/ 22865 h 225732"/>
                <a:gd name="connsiteX7" fmla="*/ 25030 w 160107"/>
                <a:gd name="connsiteY7" fmla="*/ 29283 h 225732"/>
                <a:gd name="connsiteX8" fmla="*/ 50640 w 160107"/>
                <a:gd name="connsiteY8" fmla="*/ 55688 h 225732"/>
                <a:gd name="connsiteX9" fmla="*/ 115920 w 160107"/>
                <a:gd name="connsiteY9" fmla="*/ 17547 h 225732"/>
                <a:gd name="connsiteX10" fmla="*/ 99967 w 160107"/>
                <a:gd name="connsiteY10" fmla="*/ 127 h 225732"/>
                <a:gd name="connsiteX11" fmla="*/ 84197 w 160107"/>
                <a:gd name="connsiteY11" fmla="*/ 29344 h 225732"/>
                <a:gd name="connsiteX12" fmla="*/ 149171 w 160107"/>
                <a:gd name="connsiteY12" fmla="*/ 61067 h 225732"/>
                <a:gd name="connsiteX13" fmla="*/ 151432 w 160107"/>
                <a:gd name="connsiteY13" fmla="*/ 38024 h 225732"/>
                <a:gd name="connsiteX14" fmla="*/ 123316 w 160107"/>
                <a:gd name="connsiteY14" fmla="*/ 61005 h 225732"/>
                <a:gd name="connsiteX15" fmla="*/ 123988 w 160107"/>
                <a:gd name="connsiteY15" fmla="*/ 127324 h 225732"/>
                <a:gd name="connsiteX16" fmla="*/ 123193 w 160107"/>
                <a:gd name="connsiteY16" fmla="*/ 201344 h 225732"/>
                <a:gd name="connsiteX17" fmla="*/ 134623 w 160107"/>
                <a:gd name="connsiteY17" fmla="*/ 201344 h 225732"/>
                <a:gd name="connsiteX18" fmla="*/ 135968 w 160107"/>
                <a:gd name="connsiteY18" fmla="*/ 140343 h 225732"/>
                <a:gd name="connsiteX19" fmla="*/ 131812 w 160107"/>
                <a:gd name="connsiteY19" fmla="*/ 78915 h 225732"/>
                <a:gd name="connsiteX20" fmla="*/ 140858 w 160107"/>
                <a:gd name="connsiteY20" fmla="*/ 53243 h 225732"/>
                <a:gd name="connsiteX21" fmla="*/ 143364 w 160107"/>
                <a:gd name="connsiteY21" fmla="*/ 51165 h 225732"/>
                <a:gd name="connsiteX22" fmla="*/ 126861 w 160107"/>
                <a:gd name="connsiteY22" fmla="*/ 55199 h 225732"/>
                <a:gd name="connsiteX23" fmla="*/ 102290 w 160107"/>
                <a:gd name="connsiteY23" fmla="*/ 43219 h 225732"/>
                <a:gd name="connsiteX24" fmla="*/ 95872 w 160107"/>
                <a:gd name="connsiteY24" fmla="*/ 30261 h 225732"/>
                <a:gd name="connsiteX25" fmla="*/ 95138 w 160107"/>
                <a:gd name="connsiteY25" fmla="*/ 23476 h 225732"/>
                <a:gd name="connsiteX26" fmla="*/ 100578 w 160107"/>
                <a:gd name="connsiteY26" fmla="*/ 16325 h 225732"/>
                <a:gd name="connsiteX27" fmla="*/ 103023 w 160107"/>
                <a:gd name="connsiteY27" fmla="*/ 22315 h 225732"/>
                <a:gd name="connsiteX28" fmla="*/ 100333 w 160107"/>
                <a:gd name="connsiteY28" fmla="*/ 28366 h 225732"/>
                <a:gd name="connsiteX29" fmla="*/ 92082 w 160107"/>
                <a:gd name="connsiteY29" fmla="*/ 38573 h 225732"/>
                <a:gd name="connsiteX30" fmla="*/ 65432 w 160107"/>
                <a:gd name="connsiteY30" fmla="*/ 47436 h 225732"/>
                <a:gd name="connsiteX31" fmla="*/ 41411 w 160107"/>
                <a:gd name="connsiteY31" fmla="*/ 35945 h 225732"/>
                <a:gd name="connsiteX32" fmla="*/ 37255 w 160107"/>
                <a:gd name="connsiteY32" fmla="*/ 30750 h 225732"/>
                <a:gd name="connsiteX33" fmla="*/ 38049 w 160107"/>
                <a:gd name="connsiteY33" fmla="*/ 30811 h 225732"/>
                <a:gd name="connsiteX34" fmla="*/ 51069 w 160107"/>
                <a:gd name="connsiteY34" fmla="*/ 39980 h 225732"/>
                <a:gd name="connsiteX35" fmla="*/ 41900 w 160107"/>
                <a:gd name="connsiteY35" fmla="*/ 92973 h 225732"/>
                <a:gd name="connsiteX36" fmla="*/ 13844 w 160107"/>
                <a:gd name="connsiteY36" fmla="*/ 83682 h 225732"/>
                <a:gd name="connsiteX37" fmla="*/ 12683 w 160107"/>
                <a:gd name="connsiteY37" fmla="*/ 70541 h 225732"/>
                <a:gd name="connsiteX38" fmla="*/ 25764 w 160107"/>
                <a:gd name="connsiteY38" fmla="*/ 71947 h 225732"/>
                <a:gd name="connsiteX39" fmla="*/ 32732 w 160107"/>
                <a:gd name="connsiteY39" fmla="*/ 87533 h 225732"/>
                <a:gd name="connsiteX40" fmla="*/ 35360 w 160107"/>
                <a:gd name="connsiteY40" fmla="*/ 220048 h 225732"/>
                <a:gd name="connsiteX41" fmla="*/ 46851 w 160107"/>
                <a:gd name="connsiteY41" fmla="*/ 220231 h 225732"/>
                <a:gd name="connsiteX42" fmla="*/ 46851 w 160107"/>
                <a:gd name="connsiteY42" fmla="*/ 220231 h 22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0107" h="225732">
                  <a:moveTo>
                    <a:pt x="46851" y="220231"/>
                  </a:moveTo>
                  <a:cubicBezTo>
                    <a:pt x="44223" y="179279"/>
                    <a:pt x="55469" y="138082"/>
                    <a:pt x="47218" y="97435"/>
                  </a:cubicBezTo>
                  <a:cubicBezTo>
                    <a:pt x="44650" y="84782"/>
                    <a:pt x="39578" y="64368"/>
                    <a:pt x="27353" y="57399"/>
                  </a:cubicBezTo>
                  <a:cubicBezTo>
                    <a:pt x="16473" y="51226"/>
                    <a:pt x="3515" y="59172"/>
                    <a:pt x="642" y="70602"/>
                  </a:cubicBezTo>
                  <a:cubicBezTo>
                    <a:pt x="-2659" y="83866"/>
                    <a:pt x="7304" y="97252"/>
                    <a:pt x="18184" y="103731"/>
                  </a:cubicBezTo>
                  <a:cubicBezTo>
                    <a:pt x="30959" y="111371"/>
                    <a:pt x="44773" y="107826"/>
                    <a:pt x="54675" y="97313"/>
                  </a:cubicBezTo>
                  <a:cubicBezTo>
                    <a:pt x="74540" y="76225"/>
                    <a:pt x="75823" y="38084"/>
                    <a:pt x="48134" y="22865"/>
                  </a:cubicBezTo>
                  <a:cubicBezTo>
                    <a:pt x="40311" y="18586"/>
                    <a:pt x="24847" y="15958"/>
                    <a:pt x="25030" y="29283"/>
                  </a:cubicBezTo>
                  <a:cubicBezTo>
                    <a:pt x="25152" y="41263"/>
                    <a:pt x="40922" y="51837"/>
                    <a:pt x="50640" y="55688"/>
                  </a:cubicBezTo>
                  <a:cubicBezTo>
                    <a:pt x="78696" y="66751"/>
                    <a:pt x="112436" y="48353"/>
                    <a:pt x="115920" y="17547"/>
                  </a:cubicBezTo>
                  <a:cubicBezTo>
                    <a:pt x="117081" y="7462"/>
                    <a:pt x="110969" y="-1157"/>
                    <a:pt x="99967" y="127"/>
                  </a:cubicBezTo>
                  <a:cubicBezTo>
                    <a:pt x="86275" y="1778"/>
                    <a:pt x="82608" y="17914"/>
                    <a:pt x="84197" y="29344"/>
                  </a:cubicBezTo>
                  <a:cubicBezTo>
                    <a:pt x="88476" y="59661"/>
                    <a:pt x="122705" y="75614"/>
                    <a:pt x="149171" y="61067"/>
                  </a:cubicBezTo>
                  <a:cubicBezTo>
                    <a:pt x="158400" y="55994"/>
                    <a:pt x="167202" y="41508"/>
                    <a:pt x="151432" y="38024"/>
                  </a:cubicBezTo>
                  <a:cubicBezTo>
                    <a:pt x="137741" y="35028"/>
                    <a:pt x="127228" y="49881"/>
                    <a:pt x="123316" y="61005"/>
                  </a:cubicBezTo>
                  <a:cubicBezTo>
                    <a:pt x="116103" y="81665"/>
                    <a:pt x="122827" y="106114"/>
                    <a:pt x="123988" y="127324"/>
                  </a:cubicBezTo>
                  <a:cubicBezTo>
                    <a:pt x="125394" y="152018"/>
                    <a:pt x="125027" y="176712"/>
                    <a:pt x="123193" y="201344"/>
                  </a:cubicBezTo>
                  <a:cubicBezTo>
                    <a:pt x="122643" y="208679"/>
                    <a:pt x="134073" y="208679"/>
                    <a:pt x="134623" y="201344"/>
                  </a:cubicBezTo>
                  <a:cubicBezTo>
                    <a:pt x="136090" y="181051"/>
                    <a:pt x="136641" y="160697"/>
                    <a:pt x="135968" y="140343"/>
                  </a:cubicBezTo>
                  <a:cubicBezTo>
                    <a:pt x="135296" y="119989"/>
                    <a:pt x="131017" y="99207"/>
                    <a:pt x="131812" y="78915"/>
                  </a:cubicBezTo>
                  <a:cubicBezTo>
                    <a:pt x="132178" y="69868"/>
                    <a:pt x="134073" y="59844"/>
                    <a:pt x="140858" y="53243"/>
                  </a:cubicBezTo>
                  <a:cubicBezTo>
                    <a:pt x="143425" y="50737"/>
                    <a:pt x="149904" y="48109"/>
                    <a:pt x="143364" y="51165"/>
                  </a:cubicBezTo>
                  <a:cubicBezTo>
                    <a:pt x="138108" y="53610"/>
                    <a:pt x="132790" y="55260"/>
                    <a:pt x="126861" y="55199"/>
                  </a:cubicBezTo>
                  <a:cubicBezTo>
                    <a:pt x="117142" y="55138"/>
                    <a:pt x="108280" y="50798"/>
                    <a:pt x="102290" y="43219"/>
                  </a:cubicBezTo>
                  <a:cubicBezTo>
                    <a:pt x="99234" y="39368"/>
                    <a:pt x="97033" y="35089"/>
                    <a:pt x="95872" y="30261"/>
                  </a:cubicBezTo>
                  <a:cubicBezTo>
                    <a:pt x="95383" y="28122"/>
                    <a:pt x="95016" y="25677"/>
                    <a:pt x="95138" y="23476"/>
                  </a:cubicBezTo>
                  <a:cubicBezTo>
                    <a:pt x="95383" y="18403"/>
                    <a:pt x="94893" y="14308"/>
                    <a:pt x="100578" y="16325"/>
                  </a:cubicBezTo>
                  <a:cubicBezTo>
                    <a:pt x="105529" y="18097"/>
                    <a:pt x="104490" y="17975"/>
                    <a:pt x="103023" y="22315"/>
                  </a:cubicBezTo>
                  <a:cubicBezTo>
                    <a:pt x="102290" y="24393"/>
                    <a:pt x="101434" y="26471"/>
                    <a:pt x="100333" y="28366"/>
                  </a:cubicBezTo>
                  <a:cubicBezTo>
                    <a:pt x="98194" y="32217"/>
                    <a:pt x="95383" y="35701"/>
                    <a:pt x="92082" y="38573"/>
                  </a:cubicBezTo>
                  <a:cubicBezTo>
                    <a:pt x="84686" y="45052"/>
                    <a:pt x="75212" y="48353"/>
                    <a:pt x="65432" y="47436"/>
                  </a:cubicBezTo>
                  <a:cubicBezTo>
                    <a:pt x="56386" y="46581"/>
                    <a:pt x="47645" y="42547"/>
                    <a:pt x="41411" y="35945"/>
                  </a:cubicBezTo>
                  <a:cubicBezTo>
                    <a:pt x="40250" y="34723"/>
                    <a:pt x="37621" y="32339"/>
                    <a:pt x="37255" y="30750"/>
                  </a:cubicBezTo>
                  <a:cubicBezTo>
                    <a:pt x="37010" y="29711"/>
                    <a:pt x="34504" y="31483"/>
                    <a:pt x="38049" y="30811"/>
                  </a:cubicBezTo>
                  <a:cubicBezTo>
                    <a:pt x="42083" y="30016"/>
                    <a:pt x="48685" y="37045"/>
                    <a:pt x="51069" y="39980"/>
                  </a:cubicBezTo>
                  <a:cubicBezTo>
                    <a:pt x="63415" y="55321"/>
                    <a:pt x="58526" y="82215"/>
                    <a:pt x="41900" y="92973"/>
                  </a:cubicBezTo>
                  <a:cubicBezTo>
                    <a:pt x="31448" y="99696"/>
                    <a:pt x="19713" y="93829"/>
                    <a:pt x="13844" y="83682"/>
                  </a:cubicBezTo>
                  <a:cubicBezTo>
                    <a:pt x="12133" y="80748"/>
                    <a:pt x="9077" y="72986"/>
                    <a:pt x="12683" y="70541"/>
                  </a:cubicBezTo>
                  <a:cubicBezTo>
                    <a:pt x="14884" y="69013"/>
                    <a:pt x="24358" y="70663"/>
                    <a:pt x="25764" y="71947"/>
                  </a:cubicBezTo>
                  <a:cubicBezTo>
                    <a:pt x="29309" y="75186"/>
                    <a:pt x="31264" y="83193"/>
                    <a:pt x="32732" y="87533"/>
                  </a:cubicBezTo>
                  <a:cubicBezTo>
                    <a:pt x="46912" y="130319"/>
                    <a:pt x="32487" y="176223"/>
                    <a:pt x="35360" y="220048"/>
                  </a:cubicBezTo>
                  <a:cubicBezTo>
                    <a:pt x="35910" y="227566"/>
                    <a:pt x="47340" y="227627"/>
                    <a:pt x="46851" y="220231"/>
                  </a:cubicBezTo>
                  <a:lnTo>
                    <a:pt x="46851" y="220231"/>
                  </a:lnTo>
                  <a:close/>
                </a:path>
              </a:pathLst>
            </a:custGeom>
            <a:solidFill>
              <a:srgbClr val="272425"/>
            </a:solidFill>
            <a:ln w="6112" cap="flat">
              <a:noFill/>
              <a:prstDash val="solid"/>
              <a:miter/>
            </a:ln>
          </p:spPr>
          <p:txBody>
            <a:bodyPr rtlCol="0" anchor="ctr"/>
            <a:lstStyle/>
            <a:p>
              <a:endParaRPr lang="zh-CN" altLang="en-US">
                <a:cs typeface="汉仪君黑-55W" panose="00020600040101010101" charset="-122"/>
              </a:endParaRPr>
            </a:p>
          </p:txBody>
        </p:sp>
        <p:sp>
          <p:nvSpPr>
            <p:cNvPr id="330" name="任意多边形: 形状 329"/>
            <p:cNvSpPr/>
            <p:nvPr/>
          </p:nvSpPr>
          <p:spPr>
            <a:xfrm>
              <a:off x="1800961" y="1656627"/>
              <a:ext cx="302771" cy="679284"/>
            </a:xfrm>
            <a:custGeom>
              <a:avLst/>
              <a:gdLst>
                <a:gd name="connsiteX0" fmla="*/ 87115 w 95664"/>
                <a:gd name="connsiteY0" fmla="*/ 805 h 214628"/>
                <a:gd name="connsiteX1" fmla="*/ 12728 w 95664"/>
                <a:gd name="connsiteY1" fmla="*/ 89556 h 214628"/>
                <a:gd name="connsiteX2" fmla="*/ 442 w 95664"/>
                <a:gd name="connsiteY2" fmla="*/ 148417 h 214628"/>
                <a:gd name="connsiteX3" fmla="*/ 21896 w 95664"/>
                <a:gd name="connsiteY3" fmla="*/ 211679 h 214628"/>
                <a:gd name="connsiteX4" fmla="*/ 31737 w 95664"/>
                <a:gd name="connsiteY4" fmla="*/ 205934 h 214628"/>
                <a:gd name="connsiteX5" fmla="*/ 11628 w 95664"/>
                <a:gd name="connsiteY5" fmla="*/ 146400 h 214628"/>
                <a:gd name="connsiteX6" fmla="*/ 26053 w 95664"/>
                <a:gd name="connsiteY6" fmla="*/ 88150 h 214628"/>
                <a:gd name="connsiteX7" fmla="*/ 92860 w 95664"/>
                <a:gd name="connsiteY7" fmla="*/ 10646 h 214628"/>
                <a:gd name="connsiteX8" fmla="*/ 87115 w 95664"/>
                <a:gd name="connsiteY8" fmla="*/ 805 h 214628"/>
                <a:gd name="connsiteX9" fmla="*/ 87115 w 95664"/>
                <a:gd name="connsiteY9" fmla="*/ 805 h 21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664" h="214628">
                  <a:moveTo>
                    <a:pt x="87115" y="805"/>
                  </a:moveTo>
                  <a:cubicBezTo>
                    <a:pt x="52703" y="20548"/>
                    <a:pt x="29109" y="54165"/>
                    <a:pt x="12728" y="89556"/>
                  </a:cubicBezTo>
                  <a:cubicBezTo>
                    <a:pt x="4171" y="108137"/>
                    <a:pt x="-1697" y="127758"/>
                    <a:pt x="442" y="148417"/>
                  </a:cubicBezTo>
                  <a:cubicBezTo>
                    <a:pt x="2765" y="170849"/>
                    <a:pt x="12423" y="191509"/>
                    <a:pt x="21896" y="211679"/>
                  </a:cubicBezTo>
                  <a:cubicBezTo>
                    <a:pt x="25014" y="218342"/>
                    <a:pt x="34916" y="212535"/>
                    <a:pt x="31737" y="205934"/>
                  </a:cubicBezTo>
                  <a:cubicBezTo>
                    <a:pt x="22875" y="187108"/>
                    <a:pt x="13461" y="167426"/>
                    <a:pt x="11628" y="146400"/>
                  </a:cubicBezTo>
                  <a:cubicBezTo>
                    <a:pt x="9794" y="125741"/>
                    <a:pt x="16946" y="106365"/>
                    <a:pt x="26053" y="88150"/>
                  </a:cubicBezTo>
                  <a:cubicBezTo>
                    <a:pt x="41517" y="57100"/>
                    <a:pt x="62299" y="28188"/>
                    <a:pt x="92860" y="10646"/>
                  </a:cubicBezTo>
                  <a:cubicBezTo>
                    <a:pt x="99278" y="6979"/>
                    <a:pt x="93533" y="-2862"/>
                    <a:pt x="87115" y="805"/>
                  </a:cubicBezTo>
                  <a:lnTo>
                    <a:pt x="87115" y="805"/>
                  </a:lnTo>
                  <a:close/>
                </a:path>
              </a:pathLst>
            </a:custGeom>
            <a:solidFill>
              <a:srgbClr val="272425"/>
            </a:solidFill>
            <a:ln w="6112" cap="flat">
              <a:noFill/>
              <a:prstDash val="solid"/>
              <a:miter/>
            </a:ln>
          </p:spPr>
          <p:txBody>
            <a:bodyPr rtlCol="0" anchor="ctr"/>
            <a:lstStyle/>
            <a:p>
              <a:endParaRPr lang="zh-CN" altLang="en-US">
                <a:cs typeface="汉仪君黑-55W" panose="00020600040101010101" charset="-122"/>
              </a:endParaRPr>
            </a:p>
          </p:txBody>
        </p:sp>
        <p:sp>
          <p:nvSpPr>
            <p:cNvPr id="331" name="任意多边形: 形状 330"/>
            <p:cNvSpPr/>
            <p:nvPr/>
          </p:nvSpPr>
          <p:spPr>
            <a:xfrm>
              <a:off x="1882050" y="2483521"/>
              <a:ext cx="100224" cy="98816"/>
            </a:xfrm>
            <a:custGeom>
              <a:avLst/>
              <a:gdLst>
                <a:gd name="connsiteX0" fmla="*/ 31544 w 31667"/>
                <a:gd name="connsiteY0" fmla="*/ 13125 h 31222"/>
                <a:gd name="connsiteX1" fmla="*/ 14002 w 31667"/>
                <a:gd name="connsiteY1" fmla="*/ 44 h 31222"/>
                <a:gd name="connsiteX2" fmla="*/ 4 w 31667"/>
                <a:gd name="connsiteY2" fmla="*/ 16119 h 31222"/>
                <a:gd name="connsiteX3" fmla="*/ 14857 w 31667"/>
                <a:gd name="connsiteY3" fmla="*/ 31217 h 31222"/>
                <a:gd name="connsiteX4" fmla="*/ 30627 w 31667"/>
                <a:gd name="connsiteY4" fmla="*/ 15692 h 31222"/>
                <a:gd name="connsiteX5" fmla="*/ 19197 w 31667"/>
                <a:gd name="connsiteY5" fmla="*/ 15692 h 31222"/>
                <a:gd name="connsiteX6" fmla="*/ 14857 w 31667"/>
                <a:gd name="connsiteY6" fmla="*/ 19787 h 31222"/>
                <a:gd name="connsiteX7" fmla="*/ 11434 w 31667"/>
                <a:gd name="connsiteY7" fmla="*/ 15325 h 31222"/>
                <a:gd name="connsiteX8" fmla="*/ 20542 w 31667"/>
                <a:gd name="connsiteY8" fmla="*/ 16181 h 31222"/>
                <a:gd name="connsiteX9" fmla="*/ 31544 w 31667"/>
                <a:gd name="connsiteY9" fmla="*/ 13125 h 31222"/>
                <a:gd name="connsiteX10" fmla="*/ 31544 w 31667"/>
                <a:gd name="connsiteY10" fmla="*/ 13125 h 3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67" h="31222">
                  <a:moveTo>
                    <a:pt x="31544" y="13125"/>
                  </a:moveTo>
                  <a:cubicBezTo>
                    <a:pt x="30016" y="5239"/>
                    <a:pt x="21887" y="-567"/>
                    <a:pt x="14002" y="44"/>
                  </a:cubicBezTo>
                  <a:cubicBezTo>
                    <a:pt x="5567" y="716"/>
                    <a:pt x="-179" y="7868"/>
                    <a:pt x="4" y="16119"/>
                  </a:cubicBezTo>
                  <a:cubicBezTo>
                    <a:pt x="127" y="24249"/>
                    <a:pt x="6422" y="31461"/>
                    <a:pt x="14857" y="31217"/>
                  </a:cubicBezTo>
                  <a:cubicBezTo>
                    <a:pt x="23231" y="30972"/>
                    <a:pt x="30505" y="24188"/>
                    <a:pt x="30627" y="15692"/>
                  </a:cubicBezTo>
                  <a:cubicBezTo>
                    <a:pt x="30749" y="8357"/>
                    <a:pt x="19319" y="8357"/>
                    <a:pt x="19197" y="15692"/>
                  </a:cubicBezTo>
                  <a:cubicBezTo>
                    <a:pt x="19197" y="17831"/>
                    <a:pt x="16997" y="19665"/>
                    <a:pt x="14857" y="19787"/>
                  </a:cubicBezTo>
                  <a:cubicBezTo>
                    <a:pt x="12290" y="19909"/>
                    <a:pt x="11313" y="17586"/>
                    <a:pt x="11434" y="15325"/>
                  </a:cubicBezTo>
                  <a:cubicBezTo>
                    <a:pt x="11801" y="9090"/>
                    <a:pt x="19625" y="11291"/>
                    <a:pt x="20542" y="16181"/>
                  </a:cubicBezTo>
                  <a:cubicBezTo>
                    <a:pt x="21887" y="23393"/>
                    <a:pt x="32950" y="20337"/>
                    <a:pt x="31544" y="13125"/>
                  </a:cubicBezTo>
                  <a:lnTo>
                    <a:pt x="31544" y="13125"/>
                  </a:lnTo>
                  <a:close/>
                </a:path>
              </a:pathLst>
            </a:custGeom>
            <a:solidFill>
              <a:srgbClr val="272425"/>
            </a:solidFill>
            <a:ln w="6112" cap="flat">
              <a:noFill/>
              <a:prstDash val="solid"/>
              <a:miter/>
            </a:ln>
          </p:spPr>
          <p:txBody>
            <a:bodyPr rtlCol="0" anchor="ctr"/>
            <a:lstStyle/>
            <a:p>
              <a:endParaRPr lang="zh-CN" altLang="en-US">
                <a:cs typeface="汉仪君黑-55W" panose="00020600040101010101" charset="-122"/>
              </a:endParaRPr>
            </a:p>
          </p:txBody>
        </p:sp>
        <p:sp>
          <p:nvSpPr>
            <p:cNvPr id="332" name="任意多边形: 形状 331"/>
            <p:cNvSpPr/>
            <p:nvPr/>
          </p:nvSpPr>
          <p:spPr>
            <a:xfrm>
              <a:off x="2272110" y="824419"/>
              <a:ext cx="141235" cy="251771"/>
            </a:xfrm>
            <a:custGeom>
              <a:avLst/>
              <a:gdLst>
                <a:gd name="connsiteX0" fmla="*/ 33969 w 44625"/>
                <a:gd name="connsiteY0" fmla="*/ 66873 h 79550"/>
                <a:gd name="connsiteX1" fmla="*/ 20460 w 44625"/>
                <a:gd name="connsiteY1" fmla="*/ 15836 h 79550"/>
                <a:gd name="connsiteX2" fmla="*/ 15387 w 44625"/>
                <a:gd name="connsiteY2" fmla="*/ 24699 h 79550"/>
                <a:gd name="connsiteX3" fmla="*/ 29995 w 44625"/>
                <a:gd name="connsiteY3" fmla="*/ 20481 h 79550"/>
                <a:gd name="connsiteX4" fmla="*/ 19726 w 44625"/>
                <a:gd name="connsiteY4" fmla="*/ 10213 h 79550"/>
                <a:gd name="connsiteX5" fmla="*/ 26267 w 44625"/>
                <a:gd name="connsiteY5" fmla="*/ 59417 h 79550"/>
                <a:gd name="connsiteX6" fmla="*/ 20827 w 44625"/>
                <a:gd name="connsiteY6" fmla="*/ 79282 h 79550"/>
                <a:gd name="connsiteX7" fmla="*/ 44176 w 44625"/>
                <a:gd name="connsiteY7" fmla="*/ 61067 h 79550"/>
                <a:gd name="connsiteX8" fmla="*/ 40325 w 44625"/>
                <a:gd name="connsiteY8" fmla="*/ 10273 h 79550"/>
                <a:gd name="connsiteX9" fmla="*/ 30057 w 44625"/>
                <a:gd name="connsiteY9" fmla="*/ 5 h 79550"/>
                <a:gd name="connsiteX10" fmla="*/ 5118 w 44625"/>
                <a:gd name="connsiteY10" fmla="*/ 7034 h 79550"/>
                <a:gd name="connsiteX11" fmla="*/ 45 w 44625"/>
                <a:gd name="connsiteY11" fmla="*/ 15897 h 79550"/>
                <a:gd name="connsiteX12" fmla="*/ 14286 w 44625"/>
                <a:gd name="connsiteY12" fmla="*/ 72436 h 79550"/>
                <a:gd name="connsiteX13" fmla="*/ 33969 w 44625"/>
                <a:gd name="connsiteY13" fmla="*/ 66873 h 79550"/>
                <a:gd name="connsiteX14" fmla="*/ 33969 w 44625"/>
                <a:gd name="connsiteY14" fmla="*/ 66873 h 7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625" h="79550">
                  <a:moveTo>
                    <a:pt x="33969" y="66873"/>
                  </a:moveTo>
                  <a:cubicBezTo>
                    <a:pt x="27306" y="50492"/>
                    <a:pt x="22539" y="33439"/>
                    <a:pt x="20460" y="15836"/>
                  </a:cubicBezTo>
                  <a:cubicBezTo>
                    <a:pt x="18749" y="18770"/>
                    <a:pt x="17037" y="21765"/>
                    <a:pt x="15387" y="24699"/>
                  </a:cubicBezTo>
                  <a:cubicBezTo>
                    <a:pt x="20155" y="21643"/>
                    <a:pt x="24311" y="20420"/>
                    <a:pt x="29995" y="20481"/>
                  </a:cubicBezTo>
                  <a:cubicBezTo>
                    <a:pt x="26572" y="17058"/>
                    <a:pt x="23150" y="13635"/>
                    <a:pt x="19726" y="10213"/>
                  </a:cubicBezTo>
                  <a:cubicBezTo>
                    <a:pt x="20277" y="16264"/>
                    <a:pt x="20766" y="58622"/>
                    <a:pt x="26267" y="59417"/>
                  </a:cubicBezTo>
                  <a:cubicBezTo>
                    <a:pt x="13309" y="57583"/>
                    <a:pt x="7747" y="77387"/>
                    <a:pt x="20827" y="79282"/>
                  </a:cubicBezTo>
                  <a:cubicBezTo>
                    <a:pt x="33357" y="81054"/>
                    <a:pt x="42709" y="73964"/>
                    <a:pt x="44176" y="61067"/>
                  </a:cubicBezTo>
                  <a:cubicBezTo>
                    <a:pt x="46010" y="44992"/>
                    <a:pt x="41731" y="26349"/>
                    <a:pt x="40325" y="10273"/>
                  </a:cubicBezTo>
                  <a:cubicBezTo>
                    <a:pt x="39836" y="4650"/>
                    <a:pt x="35985" y="66"/>
                    <a:pt x="30057" y="5"/>
                  </a:cubicBezTo>
                  <a:cubicBezTo>
                    <a:pt x="20949" y="-117"/>
                    <a:pt x="12820" y="2083"/>
                    <a:pt x="5118" y="7034"/>
                  </a:cubicBezTo>
                  <a:cubicBezTo>
                    <a:pt x="2307" y="8807"/>
                    <a:pt x="-383" y="12352"/>
                    <a:pt x="45" y="15897"/>
                  </a:cubicBezTo>
                  <a:cubicBezTo>
                    <a:pt x="2368" y="35456"/>
                    <a:pt x="6830" y="54160"/>
                    <a:pt x="14286" y="72436"/>
                  </a:cubicBezTo>
                  <a:cubicBezTo>
                    <a:pt x="19054" y="84477"/>
                    <a:pt x="38980" y="79159"/>
                    <a:pt x="33969" y="66873"/>
                  </a:cubicBezTo>
                  <a:lnTo>
                    <a:pt x="33969" y="66873"/>
                  </a:ln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333" name="任意多边形: 形状 332"/>
            <p:cNvSpPr/>
            <p:nvPr/>
          </p:nvSpPr>
          <p:spPr>
            <a:xfrm>
              <a:off x="3371540" y="1250274"/>
              <a:ext cx="245115" cy="231088"/>
            </a:xfrm>
            <a:custGeom>
              <a:avLst/>
              <a:gdLst>
                <a:gd name="connsiteX0" fmla="*/ 20017 w 77447"/>
                <a:gd name="connsiteY0" fmla="*/ 59455 h 73015"/>
                <a:gd name="connsiteX1" fmla="*/ 64209 w 77447"/>
                <a:gd name="connsiteY1" fmla="*/ 17342 h 73015"/>
                <a:gd name="connsiteX2" fmla="*/ 47033 w 77447"/>
                <a:gd name="connsiteY2" fmla="*/ 12819 h 73015"/>
                <a:gd name="connsiteX3" fmla="*/ 58219 w 77447"/>
                <a:gd name="connsiteY3" fmla="*/ 39407 h 73015"/>
                <a:gd name="connsiteX4" fmla="*/ 61886 w 77447"/>
                <a:gd name="connsiteY4" fmla="*/ 25349 h 73015"/>
                <a:gd name="connsiteX5" fmla="*/ 40371 w 77447"/>
                <a:gd name="connsiteY5" fmla="*/ 39896 h 73015"/>
                <a:gd name="connsiteX6" fmla="*/ 20873 w 77447"/>
                <a:gd name="connsiteY6" fmla="*/ 52365 h 73015"/>
                <a:gd name="connsiteX7" fmla="*/ 28147 w 77447"/>
                <a:gd name="connsiteY7" fmla="*/ 55360 h 73015"/>
                <a:gd name="connsiteX8" fmla="*/ 16288 w 77447"/>
                <a:gd name="connsiteY8" fmla="*/ 44541 h 73015"/>
                <a:gd name="connsiteX9" fmla="*/ 2047 w 77447"/>
                <a:gd name="connsiteY9" fmla="*/ 50654 h 73015"/>
                <a:gd name="connsiteX10" fmla="*/ 19833 w 77447"/>
                <a:gd name="connsiteY10" fmla="*/ 61044 h 73015"/>
                <a:gd name="connsiteX11" fmla="*/ 20811 w 77447"/>
                <a:gd name="connsiteY11" fmla="*/ 59822 h 73015"/>
                <a:gd name="connsiteX12" fmla="*/ 11949 w 77447"/>
                <a:gd name="connsiteY12" fmla="*/ 64895 h 73015"/>
                <a:gd name="connsiteX13" fmla="*/ 9687 w 77447"/>
                <a:gd name="connsiteY13" fmla="*/ 65140 h 73015"/>
                <a:gd name="connsiteX14" fmla="*/ 11888 w 77447"/>
                <a:gd name="connsiteY14" fmla="*/ 68318 h 73015"/>
                <a:gd name="connsiteX15" fmla="*/ 17022 w 77447"/>
                <a:gd name="connsiteY15" fmla="*/ 71986 h 73015"/>
                <a:gd name="connsiteX16" fmla="*/ 32914 w 77447"/>
                <a:gd name="connsiteY16" fmla="*/ 69663 h 73015"/>
                <a:gd name="connsiteX17" fmla="*/ 72338 w 77447"/>
                <a:gd name="connsiteY17" fmla="*/ 43013 h 73015"/>
                <a:gd name="connsiteX18" fmla="*/ 76006 w 77447"/>
                <a:gd name="connsiteY18" fmla="*/ 28955 h 73015"/>
                <a:gd name="connsiteX19" fmla="*/ 66898 w 77447"/>
                <a:gd name="connsiteY19" fmla="*/ 7317 h 73015"/>
                <a:gd name="connsiteX20" fmla="*/ 49722 w 77447"/>
                <a:gd name="connsiteY20" fmla="*/ 2794 h 73015"/>
                <a:gd name="connsiteX21" fmla="*/ 5531 w 77447"/>
                <a:gd name="connsiteY21" fmla="*/ 44908 h 73015"/>
                <a:gd name="connsiteX22" fmla="*/ 20017 w 77447"/>
                <a:gd name="connsiteY22" fmla="*/ 59455 h 73015"/>
                <a:gd name="connsiteX23" fmla="*/ 20017 w 77447"/>
                <a:gd name="connsiteY23" fmla="*/ 59455 h 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447" h="73015">
                  <a:moveTo>
                    <a:pt x="20017" y="59455"/>
                  </a:moveTo>
                  <a:cubicBezTo>
                    <a:pt x="33892" y="44480"/>
                    <a:pt x="48561" y="30483"/>
                    <a:pt x="64209" y="17342"/>
                  </a:cubicBezTo>
                  <a:cubicBezTo>
                    <a:pt x="58463" y="15814"/>
                    <a:pt x="52717" y="14285"/>
                    <a:pt x="47033" y="12819"/>
                  </a:cubicBezTo>
                  <a:cubicBezTo>
                    <a:pt x="49417" y="22293"/>
                    <a:pt x="53084" y="31094"/>
                    <a:pt x="58219" y="39407"/>
                  </a:cubicBezTo>
                  <a:cubicBezTo>
                    <a:pt x="59441" y="34700"/>
                    <a:pt x="60664" y="29994"/>
                    <a:pt x="61886" y="25349"/>
                  </a:cubicBezTo>
                  <a:cubicBezTo>
                    <a:pt x="54735" y="30177"/>
                    <a:pt x="47522" y="35067"/>
                    <a:pt x="40371" y="39896"/>
                  </a:cubicBezTo>
                  <a:cubicBezTo>
                    <a:pt x="36031" y="42830"/>
                    <a:pt x="26251" y="52365"/>
                    <a:pt x="20873" y="52365"/>
                  </a:cubicBezTo>
                  <a:cubicBezTo>
                    <a:pt x="23318" y="53343"/>
                    <a:pt x="25701" y="54382"/>
                    <a:pt x="28147" y="55360"/>
                  </a:cubicBezTo>
                  <a:cubicBezTo>
                    <a:pt x="23562" y="51387"/>
                    <a:pt x="23134" y="46070"/>
                    <a:pt x="16288" y="44541"/>
                  </a:cubicBezTo>
                  <a:cubicBezTo>
                    <a:pt x="10115" y="43135"/>
                    <a:pt x="5714" y="45947"/>
                    <a:pt x="2047" y="50654"/>
                  </a:cubicBezTo>
                  <a:cubicBezTo>
                    <a:pt x="-6022" y="61106"/>
                    <a:pt x="11826" y="71374"/>
                    <a:pt x="19833" y="61044"/>
                  </a:cubicBezTo>
                  <a:cubicBezTo>
                    <a:pt x="20139" y="60616"/>
                    <a:pt x="20445" y="60250"/>
                    <a:pt x="20811" y="59822"/>
                  </a:cubicBezTo>
                  <a:cubicBezTo>
                    <a:pt x="17878" y="61533"/>
                    <a:pt x="14883" y="63245"/>
                    <a:pt x="11949" y="64895"/>
                  </a:cubicBezTo>
                  <a:cubicBezTo>
                    <a:pt x="9137" y="63306"/>
                    <a:pt x="8403" y="63367"/>
                    <a:pt x="9687" y="65140"/>
                  </a:cubicBezTo>
                  <a:cubicBezTo>
                    <a:pt x="10237" y="66301"/>
                    <a:pt x="10971" y="67401"/>
                    <a:pt x="11888" y="68318"/>
                  </a:cubicBezTo>
                  <a:cubicBezTo>
                    <a:pt x="13232" y="69846"/>
                    <a:pt x="15127" y="71252"/>
                    <a:pt x="17022" y="71986"/>
                  </a:cubicBezTo>
                  <a:cubicBezTo>
                    <a:pt x="22462" y="74247"/>
                    <a:pt x="28085" y="72474"/>
                    <a:pt x="32914" y="69663"/>
                  </a:cubicBezTo>
                  <a:cubicBezTo>
                    <a:pt x="46545" y="61839"/>
                    <a:pt x="59319" y="51815"/>
                    <a:pt x="72338" y="43013"/>
                  </a:cubicBezTo>
                  <a:cubicBezTo>
                    <a:pt x="76861" y="39957"/>
                    <a:pt x="79123" y="33906"/>
                    <a:pt x="76006" y="28955"/>
                  </a:cubicBezTo>
                  <a:cubicBezTo>
                    <a:pt x="71727" y="22048"/>
                    <a:pt x="68854" y="15141"/>
                    <a:pt x="66898" y="7317"/>
                  </a:cubicBezTo>
                  <a:cubicBezTo>
                    <a:pt x="64882" y="-751"/>
                    <a:pt x="55346" y="-1973"/>
                    <a:pt x="49722" y="2794"/>
                  </a:cubicBezTo>
                  <a:cubicBezTo>
                    <a:pt x="34136" y="15936"/>
                    <a:pt x="19406" y="29933"/>
                    <a:pt x="5531" y="44908"/>
                  </a:cubicBezTo>
                  <a:cubicBezTo>
                    <a:pt x="-3515" y="54565"/>
                    <a:pt x="11032" y="69174"/>
                    <a:pt x="20017" y="59455"/>
                  </a:cubicBezTo>
                  <a:lnTo>
                    <a:pt x="20017" y="59455"/>
                  </a:ln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334" name="任意多边形: 形状 333"/>
            <p:cNvSpPr/>
            <p:nvPr/>
          </p:nvSpPr>
          <p:spPr>
            <a:xfrm>
              <a:off x="3594943" y="2178560"/>
              <a:ext cx="210614" cy="143827"/>
            </a:xfrm>
            <a:custGeom>
              <a:avLst/>
              <a:gdLst>
                <a:gd name="connsiteX0" fmla="*/ 2423 w 66546"/>
                <a:gd name="connsiteY0" fmla="*/ 14861 h 45444"/>
                <a:gd name="connsiteX1" fmla="*/ 1140 w 66546"/>
                <a:gd name="connsiteY1" fmla="*/ 25680 h 45444"/>
                <a:gd name="connsiteX2" fmla="*/ 7313 w 66546"/>
                <a:gd name="connsiteY2" fmla="*/ 40778 h 45444"/>
                <a:gd name="connsiteX3" fmla="*/ 50893 w 66546"/>
                <a:gd name="connsiteY3" fmla="*/ 44873 h 45444"/>
                <a:gd name="connsiteX4" fmla="*/ 66480 w 66546"/>
                <a:gd name="connsiteY4" fmla="*/ 22013 h 45444"/>
                <a:gd name="connsiteX5" fmla="*/ 52055 w 66546"/>
                <a:gd name="connsiteY5" fmla="*/ 1781 h 45444"/>
                <a:gd name="connsiteX6" fmla="*/ 31518 w 66546"/>
                <a:gd name="connsiteY6" fmla="*/ 742 h 45444"/>
                <a:gd name="connsiteX7" fmla="*/ 10063 w 66546"/>
                <a:gd name="connsiteY7" fmla="*/ 9 h 45444"/>
                <a:gd name="connsiteX8" fmla="*/ 10063 w 66546"/>
                <a:gd name="connsiteY8" fmla="*/ 20607 h 45444"/>
                <a:gd name="connsiteX9" fmla="*/ 40686 w 66546"/>
                <a:gd name="connsiteY9" fmla="*/ 21708 h 45444"/>
                <a:gd name="connsiteX10" fmla="*/ 46798 w 66546"/>
                <a:gd name="connsiteY10" fmla="*/ 21952 h 45444"/>
                <a:gd name="connsiteX11" fmla="*/ 46004 w 66546"/>
                <a:gd name="connsiteY11" fmla="*/ 19996 h 45444"/>
                <a:gd name="connsiteX12" fmla="*/ 45943 w 66546"/>
                <a:gd name="connsiteY12" fmla="*/ 20791 h 45444"/>
                <a:gd name="connsiteX13" fmla="*/ 41970 w 66546"/>
                <a:gd name="connsiteY13" fmla="*/ 29531 h 45444"/>
                <a:gd name="connsiteX14" fmla="*/ 50833 w 66546"/>
                <a:gd name="connsiteY14" fmla="*/ 24458 h 45444"/>
                <a:gd name="connsiteX15" fmla="*/ 12691 w 66546"/>
                <a:gd name="connsiteY15" fmla="*/ 21096 h 45444"/>
                <a:gd name="connsiteX16" fmla="*/ 18865 w 66546"/>
                <a:gd name="connsiteY16" fmla="*/ 36194 h 45444"/>
                <a:gd name="connsiteX17" fmla="*/ 22960 w 66546"/>
                <a:gd name="connsiteY17" fmla="*/ 14984 h 45444"/>
                <a:gd name="connsiteX18" fmla="*/ 2423 w 66546"/>
                <a:gd name="connsiteY18" fmla="*/ 14861 h 45444"/>
                <a:gd name="connsiteX19" fmla="*/ 2423 w 66546"/>
                <a:gd name="connsiteY19" fmla="*/ 14861 h 4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546" h="45444">
                  <a:moveTo>
                    <a:pt x="2423" y="14861"/>
                  </a:moveTo>
                  <a:cubicBezTo>
                    <a:pt x="2789" y="18712"/>
                    <a:pt x="2789" y="22074"/>
                    <a:pt x="1140" y="25680"/>
                  </a:cubicBezTo>
                  <a:cubicBezTo>
                    <a:pt x="-1428" y="31182"/>
                    <a:pt x="223" y="39433"/>
                    <a:pt x="7313" y="40778"/>
                  </a:cubicBezTo>
                  <a:cubicBezTo>
                    <a:pt x="20821" y="43345"/>
                    <a:pt x="37202" y="46829"/>
                    <a:pt x="50893" y="44873"/>
                  </a:cubicBezTo>
                  <a:cubicBezTo>
                    <a:pt x="60795" y="43467"/>
                    <a:pt x="65808" y="31120"/>
                    <a:pt x="66480" y="22013"/>
                  </a:cubicBezTo>
                  <a:cubicBezTo>
                    <a:pt x="67213" y="12233"/>
                    <a:pt x="61834" y="3921"/>
                    <a:pt x="52055" y="1781"/>
                  </a:cubicBezTo>
                  <a:cubicBezTo>
                    <a:pt x="45576" y="375"/>
                    <a:pt x="38119" y="926"/>
                    <a:pt x="31518" y="742"/>
                  </a:cubicBezTo>
                  <a:cubicBezTo>
                    <a:pt x="24366" y="498"/>
                    <a:pt x="17215" y="253"/>
                    <a:pt x="10063" y="9"/>
                  </a:cubicBezTo>
                  <a:cubicBezTo>
                    <a:pt x="-3200" y="-480"/>
                    <a:pt x="-3139" y="20118"/>
                    <a:pt x="10063" y="20607"/>
                  </a:cubicBezTo>
                  <a:cubicBezTo>
                    <a:pt x="20271" y="20974"/>
                    <a:pt x="30478" y="21340"/>
                    <a:pt x="40686" y="21708"/>
                  </a:cubicBezTo>
                  <a:cubicBezTo>
                    <a:pt x="42214" y="21768"/>
                    <a:pt x="45393" y="22502"/>
                    <a:pt x="46798" y="21952"/>
                  </a:cubicBezTo>
                  <a:cubicBezTo>
                    <a:pt x="46126" y="19568"/>
                    <a:pt x="45881" y="18957"/>
                    <a:pt x="46004" y="19996"/>
                  </a:cubicBezTo>
                  <a:cubicBezTo>
                    <a:pt x="46065" y="20240"/>
                    <a:pt x="46004" y="20485"/>
                    <a:pt x="45943" y="20791"/>
                  </a:cubicBezTo>
                  <a:cubicBezTo>
                    <a:pt x="44537" y="22257"/>
                    <a:pt x="43253" y="27575"/>
                    <a:pt x="41970" y="29531"/>
                  </a:cubicBezTo>
                  <a:cubicBezTo>
                    <a:pt x="44903" y="27820"/>
                    <a:pt x="47898" y="26108"/>
                    <a:pt x="50833" y="24458"/>
                  </a:cubicBezTo>
                  <a:cubicBezTo>
                    <a:pt x="37996" y="24519"/>
                    <a:pt x="25344" y="23480"/>
                    <a:pt x="12691" y="21096"/>
                  </a:cubicBezTo>
                  <a:cubicBezTo>
                    <a:pt x="14770" y="26108"/>
                    <a:pt x="16787" y="31182"/>
                    <a:pt x="18865" y="36194"/>
                  </a:cubicBezTo>
                  <a:cubicBezTo>
                    <a:pt x="22043" y="29287"/>
                    <a:pt x="23694" y="22624"/>
                    <a:pt x="22960" y="14984"/>
                  </a:cubicBezTo>
                  <a:cubicBezTo>
                    <a:pt x="21738" y="1781"/>
                    <a:pt x="1140" y="1659"/>
                    <a:pt x="2423" y="14861"/>
                  </a:cubicBezTo>
                  <a:lnTo>
                    <a:pt x="2423" y="14861"/>
                  </a:ln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335" name="任意多边形: 形状 334"/>
            <p:cNvSpPr/>
            <p:nvPr/>
          </p:nvSpPr>
          <p:spPr>
            <a:xfrm>
              <a:off x="1317720" y="1239887"/>
              <a:ext cx="231278" cy="293798"/>
            </a:xfrm>
            <a:custGeom>
              <a:avLst/>
              <a:gdLst>
                <a:gd name="connsiteX0" fmla="*/ 56616 w 73075"/>
                <a:gd name="connsiteY0" fmla="*/ 70745 h 92829"/>
                <a:gd name="connsiteX1" fmla="*/ 35528 w 73075"/>
                <a:gd name="connsiteY1" fmla="*/ 43667 h 92829"/>
                <a:gd name="connsiteX2" fmla="*/ 24221 w 73075"/>
                <a:gd name="connsiteY2" fmla="*/ 29120 h 92829"/>
                <a:gd name="connsiteX3" fmla="*/ 23915 w 73075"/>
                <a:gd name="connsiteY3" fmla="*/ 25147 h 92829"/>
                <a:gd name="connsiteX4" fmla="*/ 43107 w 73075"/>
                <a:gd name="connsiteY4" fmla="*/ 53019 h 92829"/>
                <a:gd name="connsiteX5" fmla="*/ 50443 w 73075"/>
                <a:gd name="connsiteY5" fmla="*/ 75879 h 92829"/>
                <a:gd name="connsiteX6" fmla="*/ 64990 w 73075"/>
                <a:gd name="connsiteY6" fmla="*/ 90426 h 92829"/>
                <a:gd name="connsiteX7" fmla="*/ 64439 w 73075"/>
                <a:gd name="connsiteY7" fmla="*/ 47884 h 92829"/>
                <a:gd name="connsiteX8" fmla="*/ 44208 w 73075"/>
                <a:gd name="connsiteY8" fmla="*/ 18117 h 92829"/>
                <a:gd name="connsiteX9" fmla="*/ 24526 w 73075"/>
                <a:gd name="connsiteY9" fmla="*/ 759 h 92829"/>
                <a:gd name="connsiteX10" fmla="*/ 933 w 73075"/>
                <a:gd name="connsiteY10" fmla="*/ 28570 h 92829"/>
                <a:gd name="connsiteX11" fmla="*/ 18353 w 73075"/>
                <a:gd name="connsiteY11" fmla="*/ 54730 h 92829"/>
                <a:gd name="connsiteX12" fmla="*/ 42069 w 73075"/>
                <a:gd name="connsiteY12" fmla="*/ 85170 h 92829"/>
                <a:gd name="connsiteX13" fmla="*/ 56616 w 73075"/>
                <a:gd name="connsiteY13" fmla="*/ 70745 h 92829"/>
                <a:gd name="connsiteX14" fmla="*/ 56616 w 73075"/>
                <a:gd name="connsiteY14" fmla="*/ 70745 h 9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75" h="92829">
                  <a:moveTo>
                    <a:pt x="56616" y="70745"/>
                  </a:moveTo>
                  <a:cubicBezTo>
                    <a:pt x="49587" y="61698"/>
                    <a:pt x="42557" y="52713"/>
                    <a:pt x="35528" y="43667"/>
                  </a:cubicBezTo>
                  <a:cubicBezTo>
                    <a:pt x="31800" y="38899"/>
                    <a:pt x="27644" y="34193"/>
                    <a:pt x="24221" y="29120"/>
                  </a:cubicBezTo>
                  <a:cubicBezTo>
                    <a:pt x="21287" y="24780"/>
                    <a:pt x="16397" y="16528"/>
                    <a:pt x="23915" y="25147"/>
                  </a:cubicBezTo>
                  <a:cubicBezTo>
                    <a:pt x="31189" y="33521"/>
                    <a:pt x="36873" y="43850"/>
                    <a:pt x="43107" y="53019"/>
                  </a:cubicBezTo>
                  <a:cubicBezTo>
                    <a:pt x="46469" y="57970"/>
                    <a:pt x="57044" y="70683"/>
                    <a:pt x="50443" y="75879"/>
                  </a:cubicBezTo>
                  <a:cubicBezTo>
                    <a:pt x="40051" y="84130"/>
                    <a:pt x="54721" y="98556"/>
                    <a:pt x="64990" y="90426"/>
                  </a:cubicBezTo>
                  <a:cubicBezTo>
                    <a:pt x="78804" y="79485"/>
                    <a:pt x="72386" y="60354"/>
                    <a:pt x="64439" y="47884"/>
                  </a:cubicBezTo>
                  <a:cubicBezTo>
                    <a:pt x="58022" y="37799"/>
                    <a:pt x="51054" y="27959"/>
                    <a:pt x="44208" y="18117"/>
                  </a:cubicBezTo>
                  <a:cubicBezTo>
                    <a:pt x="39257" y="10966"/>
                    <a:pt x="33389" y="3142"/>
                    <a:pt x="24526" y="759"/>
                  </a:cubicBezTo>
                  <a:cubicBezTo>
                    <a:pt x="7534" y="-3887"/>
                    <a:pt x="-3346" y="13717"/>
                    <a:pt x="933" y="28570"/>
                  </a:cubicBezTo>
                  <a:cubicBezTo>
                    <a:pt x="3745" y="38472"/>
                    <a:pt x="12118" y="46784"/>
                    <a:pt x="18353" y="54730"/>
                  </a:cubicBezTo>
                  <a:cubicBezTo>
                    <a:pt x="26237" y="64877"/>
                    <a:pt x="34184" y="75023"/>
                    <a:pt x="42069" y="85170"/>
                  </a:cubicBezTo>
                  <a:cubicBezTo>
                    <a:pt x="50198" y="95683"/>
                    <a:pt x="64684" y="81074"/>
                    <a:pt x="56616" y="70745"/>
                  </a:cubicBezTo>
                  <a:lnTo>
                    <a:pt x="56616" y="70745"/>
                  </a:ln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sp>
          <p:nvSpPr>
            <p:cNvPr id="336" name="任意多边形: 形状 335"/>
            <p:cNvSpPr/>
            <p:nvPr/>
          </p:nvSpPr>
          <p:spPr>
            <a:xfrm>
              <a:off x="874429" y="2329531"/>
              <a:ext cx="280103" cy="150388"/>
            </a:xfrm>
            <a:custGeom>
              <a:avLst/>
              <a:gdLst>
                <a:gd name="connsiteX0" fmla="*/ 7503 w 88502"/>
                <a:gd name="connsiteY0" fmla="*/ 7258 h 47517"/>
                <a:gd name="connsiteX1" fmla="*/ 29691 w 88502"/>
                <a:gd name="connsiteY1" fmla="*/ 44665 h 47517"/>
                <a:gd name="connsiteX2" fmla="*/ 82135 w 88502"/>
                <a:gd name="connsiteY2" fmla="*/ 37758 h 47517"/>
                <a:gd name="connsiteX3" fmla="*/ 72415 w 88502"/>
                <a:gd name="connsiteY3" fmla="*/ 3346 h 47517"/>
                <a:gd name="connsiteX4" fmla="*/ 44054 w 88502"/>
                <a:gd name="connsiteY4" fmla="*/ 2001 h 47517"/>
                <a:gd name="connsiteX5" fmla="*/ 9948 w 88502"/>
                <a:gd name="connsiteY5" fmla="*/ 1818 h 47517"/>
                <a:gd name="connsiteX6" fmla="*/ 9948 w 88502"/>
                <a:gd name="connsiteY6" fmla="*/ 22417 h 47517"/>
                <a:gd name="connsiteX7" fmla="*/ 39837 w 88502"/>
                <a:gd name="connsiteY7" fmla="*/ 22600 h 47517"/>
                <a:gd name="connsiteX8" fmla="*/ 52612 w 88502"/>
                <a:gd name="connsiteY8" fmla="*/ 22661 h 47517"/>
                <a:gd name="connsiteX9" fmla="*/ 65447 w 88502"/>
                <a:gd name="connsiteY9" fmla="*/ 23028 h 47517"/>
                <a:gd name="connsiteX10" fmla="*/ 67587 w 88502"/>
                <a:gd name="connsiteY10" fmla="*/ 23272 h 47517"/>
                <a:gd name="connsiteX11" fmla="*/ 57563 w 88502"/>
                <a:gd name="connsiteY11" fmla="*/ 25778 h 47517"/>
                <a:gd name="connsiteX12" fmla="*/ 46622 w 88502"/>
                <a:gd name="connsiteY12" fmla="*/ 26389 h 47517"/>
                <a:gd name="connsiteX13" fmla="*/ 27307 w 88502"/>
                <a:gd name="connsiteY13" fmla="*/ 12820 h 47517"/>
                <a:gd name="connsiteX14" fmla="*/ 7503 w 88502"/>
                <a:gd name="connsiteY14" fmla="*/ 7258 h 47517"/>
                <a:gd name="connsiteX15" fmla="*/ 7503 w 88502"/>
                <a:gd name="connsiteY15" fmla="*/ 7258 h 4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02" h="47517">
                  <a:moveTo>
                    <a:pt x="7503" y="7258"/>
                  </a:moveTo>
                  <a:cubicBezTo>
                    <a:pt x="2736" y="23883"/>
                    <a:pt x="13738" y="39714"/>
                    <a:pt x="29691" y="44665"/>
                  </a:cubicBezTo>
                  <a:cubicBezTo>
                    <a:pt x="44238" y="49188"/>
                    <a:pt x="70643" y="49310"/>
                    <a:pt x="82135" y="37758"/>
                  </a:cubicBezTo>
                  <a:cubicBezTo>
                    <a:pt x="94114" y="25778"/>
                    <a:pt x="88247" y="7564"/>
                    <a:pt x="72415" y="3346"/>
                  </a:cubicBezTo>
                  <a:cubicBezTo>
                    <a:pt x="63431" y="962"/>
                    <a:pt x="53284" y="2062"/>
                    <a:pt x="44054" y="2001"/>
                  </a:cubicBezTo>
                  <a:cubicBezTo>
                    <a:pt x="32686" y="1940"/>
                    <a:pt x="21317" y="1879"/>
                    <a:pt x="9948" y="1818"/>
                  </a:cubicBezTo>
                  <a:cubicBezTo>
                    <a:pt x="-3316" y="1757"/>
                    <a:pt x="-3316" y="22294"/>
                    <a:pt x="9948" y="22417"/>
                  </a:cubicBezTo>
                  <a:cubicBezTo>
                    <a:pt x="19911" y="22478"/>
                    <a:pt x="29874" y="22539"/>
                    <a:pt x="39837" y="22600"/>
                  </a:cubicBezTo>
                  <a:cubicBezTo>
                    <a:pt x="44116" y="22600"/>
                    <a:pt x="48395" y="22661"/>
                    <a:pt x="52612" y="22661"/>
                  </a:cubicBezTo>
                  <a:cubicBezTo>
                    <a:pt x="55484" y="22661"/>
                    <a:pt x="62881" y="21316"/>
                    <a:pt x="65447" y="23028"/>
                  </a:cubicBezTo>
                  <a:cubicBezTo>
                    <a:pt x="66181" y="23211"/>
                    <a:pt x="66854" y="23272"/>
                    <a:pt x="67587" y="23272"/>
                  </a:cubicBezTo>
                  <a:cubicBezTo>
                    <a:pt x="64470" y="24922"/>
                    <a:pt x="61108" y="25778"/>
                    <a:pt x="57563" y="25778"/>
                  </a:cubicBezTo>
                  <a:cubicBezTo>
                    <a:pt x="53956" y="26145"/>
                    <a:pt x="50228" y="26389"/>
                    <a:pt x="46622" y="26389"/>
                  </a:cubicBezTo>
                  <a:cubicBezTo>
                    <a:pt x="38920" y="26329"/>
                    <a:pt x="24068" y="24128"/>
                    <a:pt x="27307" y="12820"/>
                  </a:cubicBezTo>
                  <a:cubicBezTo>
                    <a:pt x="30975" y="-15"/>
                    <a:pt x="11170" y="-5517"/>
                    <a:pt x="7503" y="7258"/>
                  </a:cubicBezTo>
                  <a:lnTo>
                    <a:pt x="7503" y="7258"/>
                  </a:lnTo>
                  <a:close/>
                </a:path>
              </a:pathLst>
            </a:custGeom>
            <a:solidFill>
              <a:schemeClr val="tx1"/>
            </a:solidFill>
            <a:ln w="6112" cap="flat">
              <a:noFill/>
              <a:prstDash val="solid"/>
              <a:miter/>
            </a:ln>
          </p:spPr>
          <p:txBody>
            <a:bodyPr rtlCol="0" anchor="ctr"/>
            <a:lstStyle/>
            <a:p>
              <a:endParaRPr lang="zh-CN" altLang="en-US">
                <a:cs typeface="汉仪君黑-55W" panose="00020600040101010101" charset="-122"/>
              </a:endParaRPr>
            </a:p>
          </p:txBody>
        </p:sp>
      </p:grpSp>
      <p:sp>
        <p:nvSpPr>
          <p:cNvPr id="372" name="任意多边形: 形状 371"/>
          <p:cNvSpPr/>
          <p:nvPr userDrawn="1"/>
        </p:nvSpPr>
        <p:spPr>
          <a:xfrm>
            <a:off x="538529" y="3376966"/>
            <a:ext cx="475951" cy="206779"/>
          </a:xfrm>
          <a:custGeom>
            <a:avLst/>
            <a:gdLst>
              <a:gd name="connsiteX0" fmla="*/ 159266 w 475951"/>
              <a:gd name="connsiteY0" fmla="*/ 39859 h 206779"/>
              <a:gd name="connsiteX1" fmla="*/ 34375 w 475951"/>
              <a:gd name="connsiteY1" fmla="*/ 31887 h 206779"/>
              <a:gd name="connsiteX2" fmla="*/ 2487 w 475951"/>
              <a:gd name="connsiteY2" fmla="*/ 77061 h 206779"/>
              <a:gd name="connsiteX3" fmla="*/ 15774 w 475951"/>
              <a:gd name="connsiteY3" fmla="*/ 130206 h 206779"/>
              <a:gd name="connsiteX4" fmla="*/ 60947 w 475951"/>
              <a:gd name="connsiteY4" fmla="*/ 122234 h 206779"/>
              <a:gd name="connsiteX5" fmla="*/ 55633 w 475951"/>
              <a:gd name="connsiteY5" fmla="*/ 116919 h 206779"/>
              <a:gd name="connsiteX6" fmla="*/ 13116 w 475951"/>
              <a:gd name="connsiteY6" fmla="*/ 146150 h 206779"/>
              <a:gd name="connsiteX7" fmla="*/ 29060 w 475951"/>
              <a:gd name="connsiteY7" fmla="*/ 196638 h 206779"/>
              <a:gd name="connsiteX8" fmla="*/ 90177 w 475951"/>
              <a:gd name="connsiteY8" fmla="*/ 204609 h 206779"/>
              <a:gd name="connsiteX9" fmla="*/ 151294 w 475951"/>
              <a:gd name="connsiteY9" fmla="*/ 183351 h 206779"/>
              <a:gd name="connsiteX10" fmla="*/ 204440 w 475951"/>
              <a:gd name="connsiteY10" fmla="*/ 135520 h 206779"/>
              <a:gd name="connsiteX11" fmla="*/ 196468 w 475951"/>
              <a:gd name="connsiteY11" fmla="*/ 130206 h 206779"/>
              <a:gd name="connsiteX12" fmla="*/ 249613 w 475951"/>
              <a:gd name="connsiteY12" fmla="*/ 193980 h 206779"/>
              <a:gd name="connsiteX13" fmla="*/ 342618 w 475951"/>
              <a:gd name="connsiteY13" fmla="*/ 143492 h 206779"/>
              <a:gd name="connsiteX14" fmla="*/ 334646 w 475951"/>
              <a:gd name="connsiteY14" fmla="*/ 143492 h 206779"/>
              <a:gd name="connsiteX15" fmla="*/ 456880 w 475951"/>
              <a:gd name="connsiteY15" fmla="*/ 122234 h 206779"/>
              <a:gd name="connsiteX16" fmla="*/ 472824 w 475951"/>
              <a:gd name="connsiteY16" fmla="*/ 63774 h 206779"/>
              <a:gd name="connsiteX17" fmla="*/ 430308 w 475951"/>
              <a:gd name="connsiteY17" fmla="*/ 23915 h 206779"/>
              <a:gd name="connsiteX18" fmla="*/ 371848 w 475951"/>
              <a:gd name="connsiteY18" fmla="*/ 50488 h 206779"/>
              <a:gd name="connsiteX19" fmla="*/ 382477 w 475951"/>
              <a:gd name="connsiteY19" fmla="*/ 50488 h 206779"/>
              <a:gd name="connsiteX20" fmla="*/ 308073 w 475951"/>
              <a:gd name="connsiteY20" fmla="*/ 0 h 206779"/>
              <a:gd name="connsiteX21" fmla="*/ 231012 w 475951"/>
              <a:gd name="connsiteY21" fmla="*/ 47830 h 206779"/>
              <a:gd name="connsiteX22" fmla="*/ 241642 w 475951"/>
              <a:gd name="connsiteY22" fmla="*/ 50488 h 206779"/>
              <a:gd name="connsiteX23" fmla="*/ 220383 w 475951"/>
              <a:gd name="connsiteY23" fmla="*/ 15943 h 206779"/>
              <a:gd name="connsiteX24" fmla="*/ 177867 w 475951"/>
              <a:gd name="connsiteY24" fmla="*/ 15943 h 206779"/>
              <a:gd name="connsiteX25" fmla="*/ 143323 w 475951"/>
              <a:gd name="connsiteY25" fmla="*/ 47830 h 206779"/>
              <a:gd name="connsiteX26" fmla="*/ 153952 w 475951"/>
              <a:gd name="connsiteY26" fmla="*/ 71746 h 206779"/>
              <a:gd name="connsiteX27" fmla="*/ 151294 w 475951"/>
              <a:gd name="connsiteY27" fmla="*/ 61117 h 206779"/>
              <a:gd name="connsiteX28" fmla="*/ 153952 w 475951"/>
              <a:gd name="connsiteY28" fmla="*/ 53145 h 206779"/>
              <a:gd name="connsiteX29" fmla="*/ 164581 w 475951"/>
              <a:gd name="connsiteY29" fmla="*/ 39859 h 206779"/>
              <a:gd name="connsiteX30" fmla="*/ 191153 w 475951"/>
              <a:gd name="connsiteY30" fmla="*/ 21258 h 206779"/>
              <a:gd name="connsiteX31" fmla="*/ 231012 w 475951"/>
              <a:gd name="connsiteY31" fmla="*/ 47830 h 206779"/>
              <a:gd name="connsiteX32" fmla="*/ 241642 w 475951"/>
              <a:gd name="connsiteY32" fmla="*/ 50488 h 206779"/>
              <a:gd name="connsiteX33" fmla="*/ 308073 w 475951"/>
              <a:gd name="connsiteY33" fmla="*/ 7971 h 206779"/>
              <a:gd name="connsiteX34" fmla="*/ 371848 w 475951"/>
              <a:gd name="connsiteY34" fmla="*/ 50488 h 206779"/>
              <a:gd name="connsiteX35" fmla="*/ 382477 w 475951"/>
              <a:gd name="connsiteY35" fmla="*/ 50488 h 206779"/>
              <a:gd name="connsiteX36" fmla="*/ 422336 w 475951"/>
              <a:gd name="connsiteY36" fmla="*/ 26572 h 206779"/>
              <a:gd name="connsiteX37" fmla="*/ 459538 w 475951"/>
              <a:gd name="connsiteY37" fmla="*/ 53145 h 206779"/>
              <a:gd name="connsiteX38" fmla="*/ 403735 w 475951"/>
              <a:gd name="connsiteY38" fmla="*/ 135520 h 206779"/>
              <a:gd name="connsiteX39" fmla="*/ 345275 w 475951"/>
              <a:gd name="connsiteY39" fmla="*/ 130206 h 206779"/>
              <a:gd name="connsiteX40" fmla="*/ 337303 w 475951"/>
              <a:gd name="connsiteY40" fmla="*/ 130206 h 206779"/>
              <a:gd name="connsiteX41" fmla="*/ 257585 w 475951"/>
              <a:gd name="connsiteY41" fmla="*/ 178037 h 206779"/>
              <a:gd name="connsiteX42" fmla="*/ 207097 w 475951"/>
              <a:gd name="connsiteY42" fmla="*/ 127549 h 206779"/>
              <a:gd name="connsiteX43" fmla="*/ 196468 w 475951"/>
              <a:gd name="connsiteY43" fmla="*/ 122234 h 206779"/>
              <a:gd name="connsiteX44" fmla="*/ 111435 w 475951"/>
              <a:gd name="connsiteY44" fmla="*/ 183351 h 206779"/>
              <a:gd name="connsiteX45" fmla="*/ 21088 w 475951"/>
              <a:gd name="connsiteY45" fmla="*/ 159436 h 206779"/>
              <a:gd name="connsiteX46" fmla="*/ 55633 w 475951"/>
              <a:gd name="connsiteY46" fmla="*/ 122234 h 206779"/>
              <a:gd name="connsiteX47" fmla="*/ 50318 w 475951"/>
              <a:gd name="connsiteY47" fmla="*/ 116919 h 206779"/>
              <a:gd name="connsiteX48" fmla="*/ 26403 w 475951"/>
              <a:gd name="connsiteY48" fmla="*/ 124891 h 206779"/>
              <a:gd name="connsiteX49" fmla="*/ 7802 w 475951"/>
              <a:gd name="connsiteY49" fmla="*/ 100976 h 206779"/>
              <a:gd name="connsiteX50" fmla="*/ 26403 w 475951"/>
              <a:gd name="connsiteY50" fmla="*/ 47830 h 206779"/>
              <a:gd name="connsiteX51" fmla="*/ 153952 w 475951"/>
              <a:gd name="connsiteY51" fmla="*/ 45174 h 206779"/>
              <a:gd name="connsiteX52" fmla="*/ 159266 w 475951"/>
              <a:gd name="connsiteY52" fmla="*/ 39859 h 206779"/>
              <a:gd name="connsiteX53" fmla="*/ 159266 w 475951"/>
              <a:gd name="connsiteY53" fmla="*/ 39859 h 20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75951" h="206779">
                <a:moveTo>
                  <a:pt x="159266" y="39859"/>
                </a:moveTo>
                <a:cubicBezTo>
                  <a:pt x="124722" y="15943"/>
                  <a:pt x="71576" y="5314"/>
                  <a:pt x="34375" y="31887"/>
                </a:cubicBezTo>
                <a:cubicBezTo>
                  <a:pt x="18431" y="42516"/>
                  <a:pt x="5145" y="58460"/>
                  <a:pt x="2487" y="77061"/>
                </a:cubicBezTo>
                <a:cubicBezTo>
                  <a:pt x="-2827" y="95661"/>
                  <a:pt x="-170" y="116919"/>
                  <a:pt x="15774" y="130206"/>
                </a:cubicBezTo>
                <a:cubicBezTo>
                  <a:pt x="29060" y="143492"/>
                  <a:pt x="55633" y="140835"/>
                  <a:pt x="60947" y="122234"/>
                </a:cubicBezTo>
                <a:cubicBezTo>
                  <a:pt x="60947" y="119577"/>
                  <a:pt x="58290" y="116919"/>
                  <a:pt x="55633" y="116919"/>
                </a:cubicBezTo>
                <a:cubicBezTo>
                  <a:pt x="37032" y="116919"/>
                  <a:pt x="18431" y="130206"/>
                  <a:pt x="13116" y="146150"/>
                </a:cubicBezTo>
                <a:cubicBezTo>
                  <a:pt x="7802" y="164750"/>
                  <a:pt x="15774" y="186008"/>
                  <a:pt x="29060" y="196638"/>
                </a:cubicBezTo>
                <a:cubicBezTo>
                  <a:pt x="47661" y="209924"/>
                  <a:pt x="68919" y="207267"/>
                  <a:pt x="90177" y="204609"/>
                </a:cubicBezTo>
                <a:cubicBezTo>
                  <a:pt x="111435" y="201952"/>
                  <a:pt x="132694" y="193980"/>
                  <a:pt x="151294" y="183351"/>
                </a:cubicBezTo>
                <a:cubicBezTo>
                  <a:pt x="172553" y="170065"/>
                  <a:pt x="191153" y="154122"/>
                  <a:pt x="204440" y="135520"/>
                </a:cubicBezTo>
                <a:cubicBezTo>
                  <a:pt x="201783" y="132863"/>
                  <a:pt x="199125" y="132863"/>
                  <a:pt x="196468" y="130206"/>
                </a:cubicBezTo>
                <a:cubicBezTo>
                  <a:pt x="188496" y="162093"/>
                  <a:pt x="217726" y="191323"/>
                  <a:pt x="249613" y="193980"/>
                </a:cubicBezTo>
                <a:cubicBezTo>
                  <a:pt x="286815" y="199295"/>
                  <a:pt x="321360" y="170065"/>
                  <a:pt x="342618" y="143492"/>
                </a:cubicBezTo>
                <a:cubicBezTo>
                  <a:pt x="339961" y="143492"/>
                  <a:pt x="337303" y="143492"/>
                  <a:pt x="334646" y="143492"/>
                </a:cubicBezTo>
                <a:cubicBezTo>
                  <a:pt x="366533" y="186008"/>
                  <a:pt x="427650" y="151464"/>
                  <a:pt x="456880" y="122234"/>
                </a:cubicBezTo>
                <a:cubicBezTo>
                  <a:pt x="472824" y="106291"/>
                  <a:pt x="480796" y="85033"/>
                  <a:pt x="472824" y="63774"/>
                </a:cubicBezTo>
                <a:cubicBezTo>
                  <a:pt x="467509" y="45174"/>
                  <a:pt x="451566" y="26572"/>
                  <a:pt x="430308" y="23915"/>
                </a:cubicBezTo>
                <a:cubicBezTo>
                  <a:pt x="406392" y="21258"/>
                  <a:pt x="382477" y="31887"/>
                  <a:pt x="371848" y="50488"/>
                </a:cubicBezTo>
                <a:cubicBezTo>
                  <a:pt x="374505" y="50488"/>
                  <a:pt x="379820" y="50488"/>
                  <a:pt x="382477" y="50488"/>
                </a:cubicBezTo>
                <a:cubicBezTo>
                  <a:pt x="369190" y="21258"/>
                  <a:pt x="339961" y="0"/>
                  <a:pt x="308073" y="0"/>
                </a:cubicBezTo>
                <a:cubicBezTo>
                  <a:pt x="276186" y="0"/>
                  <a:pt x="246956" y="18601"/>
                  <a:pt x="231012" y="47830"/>
                </a:cubicBezTo>
                <a:cubicBezTo>
                  <a:pt x="233670" y="47830"/>
                  <a:pt x="238984" y="50488"/>
                  <a:pt x="241642" y="50488"/>
                </a:cubicBezTo>
                <a:cubicBezTo>
                  <a:pt x="241642" y="37202"/>
                  <a:pt x="233670" y="23915"/>
                  <a:pt x="220383" y="15943"/>
                </a:cubicBezTo>
                <a:cubicBezTo>
                  <a:pt x="207097" y="7971"/>
                  <a:pt x="191153" y="7971"/>
                  <a:pt x="177867" y="15943"/>
                </a:cubicBezTo>
                <a:cubicBezTo>
                  <a:pt x="164581" y="21258"/>
                  <a:pt x="151294" y="34544"/>
                  <a:pt x="143323" y="47830"/>
                </a:cubicBezTo>
                <a:cubicBezTo>
                  <a:pt x="138008" y="55802"/>
                  <a:pt x="138008" y="74403"/>
                  <a:pt x="153952" y="71746"/>
                </a:cubicBezTo>
                <a:cubicBezTo>
                  <a:pt x="159266" y="71746"/>
                  <a:pt x="156609" y="61117"/>
                  <a:pt x="151294" y="61117"/>
                </a:cubicBezTo>
                <a:cubicBezTo>
                  <a:pt x="151294" y="61117"/>
                  <a:pt x="151294" y="53145"/>
                  <a:pt x="153952" y="53145"/>
                </a:cubicBezTo>
                <a:cubicBezTo>
                  <a:pt x="156609" y="47830"/>
                  <a:pt x="159266" y="45174"/>
                  <a:pt x="164581" y="39859"/>
                </a:cubicBezTo>
                <a:cubicBezTo>
                  <a:pt x="172553" y="31887"/>
                  <a:pt x="180524" y="23915"/>
                  <a:pt x="191153" y="21258"/>
                </a:cubicBezTo>
                <a:cubicBezTo>
                  <a:pt x="209754" y="15943"/>
                  <a:pt x="233670" y="26572"/>
                  <a:pt x="231012" y="47830"/>
                </a:cubicBezTo>
                <a:cubicBezTo>
                  <a:pt x="231012" y="53145"/>
                  <a:pt x="238984" y="55802"/>
                  <a:pt x="241642" y="50488"/>
                </a:cubicBezTo>
                <a:cubicBezTo>
                  <a:pt x="254928" y="26572"/>
                  <a:pt x="278843" y="7971"/>
                  <a:pt x="308073" y="7971"/>
                </a:cubicBezTo>
                <a:cubicBezTo>
                  <a:pt x="337303" y="7971"/>
                  <a:pt x="361219" y="26572"/>
                  <a:pt x="371848" y="50488"/>
                </a:cubicBezTo>
                <a:cubicBezTo>
                  <a:pt x="374505" y="55802"/>
                  <a:pt x="379820" y="53145"/>
                  <a:pt x="382477" y="50488"/>
                </a:cubicBezTo>
                <a:cubicBezTo>
                  <a:pt x="390449" y="37202"/>
                  <a:pt x="406392" y="26572"/>
                  <a:pt x="422336" y="26572"/>
                </a:cubicBezTo>
                <a:cubicBezTo>
                  <a:pt x="438279" y="26572"/>
                  <a:pt x="454223" y="37202"/>
                  <a:pt x="459538" y="53145"/>
                </a:cubicBezTo>
                <a:cubicBezTo>
                  <a:pt x="475481" y="90347"/>
                  <a:pt x="432965" y="122234"/>
                  <a:pt x="403735" y="135520"/>
                </a:cubicBezTo>
                <a:cubicBezTo>
                  <a:pt x="385134" y="143492"/>
                  <a:pt x="358561" y="148807"/>
                  <a:pt x="345275" y="130206"/>
                </a:cubicBezTo>
                <a:cubicBezTo>
                  <a:pt x="342618" y="127549"/>
                  <a:pt x="339961" y="124891"/>
                  <a:pt x="337303" y="130206"/>
                </a:cubicBezTo>
                <a:cubicBezTo>
                  <a:pt x="318702" y="154122"/>
                  <a:pt x="292130" y="178037"/>
                  <a:pt x="257585" y="178037"/>
                </a:cubicBezTo>
                <a:cubicBezTo>
                  <a:pt x="231012" y="178037"/>
                  <a:pt x="199125" y="154122"/>
                  <a:pt x="207097" y="127549"/>
                </a:cubicBezTo>
                <a:cubicBezTo>
                  <a:pt x="209754" y="122234"/>
                  <a:pt x="201783" y="119577"/>
                  <a:pt x="196468" y="122234"/>
                </a:cubicBezTo>
                <a:cubicBezTo>
                  <a:pt x="175210" y="151464"/>
                  <a:pt x="143323" y="172722"/>
                  <a:pt x="111435" y="183351"/>
                </a:cubicBezTo>
                <a:cubicBezTo>
                  <a:pt x="82205" y="191323"/>
                  <a:pt x="26403" y="201952"/>
                  <a:pt x="21088" y="159436"/>
                </a:cubicBezTo>
                <a:cubicBezTo>
                  <a:pt x="18431" y="138178"/>
                  <a:pt x="34375" y="122234"/>
                  <a:pt x="55633" y="122234"/>
                </a:cubicBezTo>
                <a:cubicBezTo>
                  <a:pt x="52976" y="119577"/>
                  <a:pt x="52976" y="116919"/>
                  <a:pt x="50318" y="116919"/>
                </a:cubicBezTo>
                <a:cubicBezTo>
                  <a:pt x="47661" y="124891"/>
                  <a:pt x="34375" y="127549"/>
                  <a:pt x="26403" y="124891"/>
                </a:cubicBezTo>
                <a:cubicBezTo>
                  <a:pt x="15774" y="122234"/>
                  <a:pt x="10459" y="111605"/>
                  <a:pt x="7802" y="100976"/>
                </a:cubicBezTo>
                <a:cubicBezTo>
                  <a:pt x="2487" y="82375"/>
                  <a:pt x="13116" y="61117"/>
                  <a:pt x="26403" y="47830"/>
                </a:cubicBezTo>
                <a:cubicBezTo>
                  <a:pt x="60947" y="13286"/>
                  <a:pt x="114093" y="23915"/>
                  <a:pt x="153952" y="45174"/>
                </a:cubicBezTo>
                <a:cubicBezTo>
                  <a:pt x="159266" y="45174"/>
                  <a:pt x="161924" y="39859"/>
                  <a:pt x="159266" y="39859"/>
                </a:cubicBezTo>
                <a:lnTo>
                  <a:pt x="159266" y="3985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sp>
        <p:nvSpPr>
          <p:cNvPr id="373" name="任意多边形: 形状 372"/>
          <p:cNvSpPr/>
          <p:nvPr userDrawn="1"/>
        </p:nvSpPr>
        <p:spPr>
          <a:xfrm>
            <a:off x="4183455" y="2525614"/>
            <a:ext cx="475951" cy="206779"/>
          </a:xfrm>
          <a:custGeom>
            <a:avLst/>
            <a:gdLst>
              <a:gd name="connsiteX0" fmla="*/ 159266 w 475951"/>
              <a:gd name="connsiteY0" fmla="*/ 39859 h 206779"/>
              <a:gd name="connsiteX1" fmla="*/ 34375 w 475951"/>
              <a:gd name="connsiteY1" fmla="*/ 31887 h 206779"/>
              <a:gd name="connsiteX2" fmla="*/ 2487 w 475951"/>
              <a:gd name="connsiteY2" fmla="*/ 77061 h 206779"/>
              <a:gd name="connsiteX3" fmla="*/ 15774 w 475951"/>
              <a:gd name="connsiteY3" fmla="*/ 130206 h 206779"/>
              <a:gd name="connsiteX4" fmla="*/ 60947 w 475951"/>
              <a:gd name="connsiteY4" fmla="*/ 122234 h 206779"/>
              <a:gd name="connsiteX5" fmla="*/ 55633 w 475951"/>
              <a:gd name="connsiteY5" fmla="*/ 116919 h 206779"/>
              <a:gd name="connsiteX6" fmla="*/ 13116 w 475951"/>
              <a:gd name="connsiteY6" fmla="*/ 146150 h 206779"/>
              <a:gd name="connsiteX7" fmla="*/ 29060 w 475951"/>
              <a:gd name="connsiteY7" fmla="*/ 196638 h 206779"/>
              <a:gd name="connsiteX8" fmla="*/ 90177 w 475951"/>
              <a:gd name="connsiteY8" fmla="*/ 204609 h 206779"/>
              <a:gd name="connsiteX9" fmla="*/ 151294 w 475951"/>
              <a:gd name="connsiteY9" fmla="*/ 183351 h 206779"/>
              <a:gd name="connsiteX10" fmla="*/ 204440 w 475951"/>
              <a:gd name="connsiteY10" fmla="*/ 135520 h 206779"/>
              <a:gd name="connsiteX11" fmla="*/ 196468 w 475951"/>
              <a:gd name="connsiteY11" fmla="*/ 130206 h 206779"/>
              <a:gd name="connsiteX12" fmla="*/ 249613 w 475951"/>
              <a:gd name="connsiteY12" fmla="*/ 193980 h 206779"/>
              <a:gd name="connsiteX13" fmla="*/ 342618 w 475951"/>
              <a:gd name="connsiteY13" fmla="*/ 143492 h 206779"/>
              <a:gd name="connsiteX14" fmla="*/ 334646 w 475951"/>
              <a:gd name="connsiteY14" fmla="*/ 143492 h 206779"/>
              <a:gd name="connsiteX15" fmla="*/ 456880 w 475951"/>
              <a:gd name="connsiteY15" fmla="*/ 122234 h 206779"/>
              <a:gd name="connsiteX16" fmla="*/ 472824 w 475951"/>
              <a:gd name="connsiteY16" fmla="*/ 63774 h 206779"/>
              <a:gd name="connsiteX17" fmla="*/ 430308 w 475951"/>
              <a:gd name="connsiteY17" fmla="*/ 23915 h 206779"/>
              <a:gd name="connsiteX18" fmla="*/ 371848 w 475951"/>
              <a:gd name="connsiteY18" fmla="*/ 50488 h 206779"/>
              <a:gd name="connsiteX19" fmla="*/ 382477 w 475951"/>
              <a:gd name="connsiteY19" fmla="*/ 50488 h 206779"/>
              <a:gd name="connsiteX20" fmla="*/ 308073 w 475951"/>
              <a:gd name="connsiteY20" fmla="*/ 0 h 206779"/>
              <a:gd name="connsiteX21" fmla="*/ 231012 w 475951"/>
              <a:gd name="connsiteY21" fmla="*/ 47830 h 206779"/>
              <a:gd name="connsiteX22" fmla="*/ 241642 w 475951"/>
              <a:gd name="connsiteY22" fmla="*/ 50488 h 206779"/>
              <a:gd name="connsiteX23" fmla="*/ 220383 w 475951"/>
              <a:gd name="connsiteY23" fmla="*/ 15943 h 206779"/>
              <a:gd name="connsiteX24" fmla="*/ 177867 w 475951"/>
              <a:gd name="connsiteY24" fmla="*/ 15943 h 206779"/>
              <a:gd name="connsiteX25" fmla="*/ 143323 w 475951"/>
              <a:gd name="connsiteY25" fmla="*/ 47830 h 206779"/>
              <a:gd name="connsiteX26" fmla="*/ 153952 w 475951"/>
              <a:gd name="connsiteY26" fmla="*/ 71746 h 206779"/>
              <a:gd name="connsiteX27" fmla="*/ 151294 w 475951"/>
              <a:gd name="connsiteY27" fmla="*/ 61117 h 206779"/>
              <a:gd name="connsiteX28" fmla="*/ 153952 w 475951"/>
              <a:gd name="connsiteY28" fmla="*/ 53145 h 206779"/>
              <a:gd name="connsiteX29" fmla="*/ 164581 w 475951"/>
              <a:gd name="connsiteY29" fmla="*/ 39859 h 206779"/>
              <a:gd name="connsiteX30" fmla="*/ 191153 w 475951"/>
              <a:gd name="connsiteY30" fmla="*/ 21258 h 206779"/>
              <a:gd name="connsiteX31" fmla="*/ 231012 w 475951"/>
              <a:gd name="connsiteY31" fmla="*/ 47830 h 206779"/>
              <a:gd name="connsiteX32" fmla="*/ 241642 w 475951"/>
              <a:gd name="connsiteY32" fmla="*/ 50488 h 206779"/>
              <a:gd name="connsiteX33" fmla="*/ 308073 w 475951"/>
              <a:gd name="connsiteY33" fmla="*/ 7971 h 206779"/>
              <a:gd name="connsiteX34" fmla="*/ 371848 w 475951"/>
              <a:gd name="connsiteY34" fmla="*/ 50488 h 206779"/>
              <a:gd name="connsiteX35" fmla="*/ 382477 w 475951"/>
              <a:gd name="connsiteY35" fmla="*/ 50488 h 206779"/>
              <a:gd name="connsiteX36" fmla="*/ 422336 w 475951"/>
              <a:gd name="connsiteY36" fmla="*/ 26572 h 206779"/>
              <a:gd name="connsiteX37" fmla="*/ 459538 w 475951"/>
              <a:gd name="connsiteY37" fmla="*/ 53145 h 206779"/>
              <a:gd name="connsiteX38" fmla="*/ 403735 w 475951"/>
              <a:gd name="connsiteY38" fmla="*/ 135520 h 206779"/>
              <a:gd name="connsiteX39" fmla="*/ 345275 w 475951"/>
              <a:gd name="connsiteY39" fmla="*/ 130206 h 206779"/>
              <a:gd name="connsiteX40" fmla="*/ 337303 w 475951"/>
              <a:gd name="connsiteY40" fmla="*/ 130206 h 206779"/>
              <a:gd name="connsiteX41" fmla="*/ 257585 w 475951"/>
              <a:gd name="connsiteY41" fmla="*/ 178037 h 206779"/>
              <a:gd name="connsiteX42" fmla="*/ 207097 w 475951"/>
              <a:gd name="connsiteY42" fmla="*/ 127549 h 206779"/>
              <a:gd name="connsiteX43" fmla="*/ 196468 w 475951"/>
              <a:gd name="connsiteY43" fmla="*/ 122234 h 206779"/>
              <a:gd name="connsiteX44" fmla="*/ 111435 w 475951"/>
              <a:gd name="connsiteY44" fmla="*/ 183351 h 206779"/>
              <a:gd name="connsiteX45" fmla="*/ 21088 w 475951"/>
              <a:gd name="connsiteY45" fmla="*/ 159436 h 206779"/>
              <a:gd name="connsiteX46" fmla="*/ 55633 w 475951"/>
              <a:gd name="connsiteY46" fmla="*/ 122234 h 206779"/>
              <a:gd name="connsiteX47" fmla="*/ 50318 w 475951"/>
              <a:gd name="connsiteY47" fmla="*/ 116919 h 206779"/>
              <a:gd name="connsiteX48" fmla="*/ 26403 w 475951"/>
              <a:gd name="connsiteY48" fmla="*/ 124891 h 206779"/>
              <a:gd name="connsiteX49" fmla="*/ 7802 w 475951"/>
              <a:gd name="connsiteY49" fmla="*/ 100976 h 206779"/>
              <a:gd name="connsiteX50" fmla="*/ 26403 w 475951"/>
              <a:gd name="connsiteY50" fmla="*/ 47830 h 206779"/>
              <a:gd name="connsiteX51" fmla="*/ 153952 w 475951"/>
              <a:gd name="connsiteY51" fmla="*/ 45174 h 206779"/>
              <a:gd name="connsiteX52" fmla="*/ 159266 w 475951"/>
              <a:gd name="connsiteY52" fmla="*/ 39859 h 206779"/>
              <a:gd name="connsiteX53" fmla="*/ 159266 w 475951"/>
              <a:gd name="connsiteY53" fmla="*/ 39859 h 20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75951" h="206779">
                <a:moveTo>
                  <a:pt x="159266" y="39859"/>
                </a:moveTo>
                <a:cubicBezTo>
                  <a:pt x="124722" y="15943"/>
                  <a:pt x="71576" y="5314"/>
                  <a:pt x="34375" y="31887"/>
                </a:cubicBezTo>
                <a:cubicBezTo>
                  <a:pt x="18431" y="42516"/>
                  <a:pt x="5145" y="58460"/>
                  <a:pt x="2487" y="77061"/>
                </a:cubicBezTo>
                <a:cubicBezTo>
                  <a:pt x="-2827" y="95661"/>
                  <a:pt x="-170" y="116919"/>
                  <a:pt x="15774" y="130206"/>
                </a:cubicBezTo>
                <a:cubicBezTo>
                  <a:pt x="29060" y="143492"/>
                  <a:pt x="55633" y="140835"/>
                  <a:pt x="60947" y="122234"/>
                </a:cubicBezTo>
                <a:cubicBezTo>
                  <a:pt x="60947" y="119577"/>
                  <a:pt x="58290" y="116919"/>
                  <a:pt x="55633" y="116919"/>
                </a:cubicBezTo>
                <a:cubicBezTo>
                  <a:pt x="37032" y="116919"/>
                  <a:pt x="18431" y="130206"/>
                  <a:pt x="13116" y="146150"/>
                </a:cubicBezTo>
                <a:cubicBezTo>
                  <a:pt x="7802" y="164750"/>
                  <a:pt x="15774" y="186008"/>
                  <a:pt x="29060" y="196638"/>
                </a:cubicBezTo>
                <a:cubicBezTo>
                  <a:pt x="47661" y="209924"/>
                  <a:pt x="68919" y="207267"/>
                  <a:pt x="90177" y="204609"/>
                </a:cubicBezTo>
                <a:cubicBezTo>
                  <a:pt x="111435" y="201952"/>
                  <a:pt x="132694" y="193980"/>
                  <a:pt x="151294" y="183351"/>
                </a:cubicBezTo>
                <a:cubicBezTo>
                  <a:pt x="172553" y="170065"/>
                  <a:pt x="191153" y="154122"/>
                  <a:pt x="204440" y="135520"/>
                </a:cubicBezTo>
                <a:cubicBezTo>
                  <a:pt x="201783" y="132863"/>
                  <a:pt x="199125" y="132863"/>
                  <a:pt x="196468" y="130206"/>
                </a:cubicBezTo>
                <a:cubicBezTo>
                  <a:pt x="188496" y="162093"/>
                  <a:pt x="217726" y="191323"/>
                  <a:pt x="249613" y="193980"/>
                </a:cubicBezTo>
                <a:cubicBezTo>
                  <a:pt x="286815" y="199295"/>
                  <a:pt x="321360" y="170065"/>
                  <a:pt x="342618" y="143492"/>
                </a:cubicBezTo>
                <a:cubicBezTo>
                  <a:pt x="339961" y="143492"/>
                  <a:pt x="337303" y="143492"/>
                  <a:pt x="334646" y="143492"/>
                </a:cubicBezTo>
                <a:cubicBezTo>
                  <a:pt x="366533" y="186008"/>
                  <a:pt x="427650" y="151464"/>
                  <a:pt x="456880" y="122234"/>
                </a:cubicBezTo>
                <a:cubicBezTo>
                  <a:pt x="472824" y="106291"/>
                  <a:pt x="480796" y="85033"/>
                  <a:pt x="472824" y="63774"/>
                </a:cubicBezTo>
                <a:cubicBezTo>
                  <a:pt x="467509" y="45174"/>
                  <a:pt x="451566" y="26572"/>
                  <a:pt x="430308" y="23915"/>
                </a:cubicBezTo>
                <a:cubicBezTo>
                  <a:pt x="406392" y="21258"/>
                  <a:pt x="382477" y="31887"/>
                  <a:pt x="371848" y="50488"/>
                </a:cubicBezTo>
                <a:cubicBezTo>
                  <a:pt x="374505" y="50488"/>
                  <a:pt x="379820" y="50488"/>
                  <a:pt x="382477" y="50488"/>
                </a:cubicBezTo>
                <a:cubicBezTo>
                  <a:pt x="369190" y="21258"/>
                  <a:pt x="339961" y="0"/>
                  <a:pt x="308073" y="0"/>
                </a:cubicBezTo>
                <a:cubicBezTo>
                  <a:pt x="276186" y="0"/>
                  <a:pt x="246956" y="18601"/>
                  <a:pt x="231012" y="47830"/>
                </a:cubicBezTo>
                <a:cubicBezTo>
                  <a:pt x="233670" y="47830"/>
                  <a:pt x="238984" y="50488"/>
                  <a:pt x="241642" y="50488"/>
                </a:cubicBezTo>
                <a:cubicBezTo>
                  <a:pt x="241642" y="37202"/>
                  <a:pt x="233670" y="23915"/>
                  <a:pt x="220383" y="15943"/>
                </a:cubicBezTo>
                <a:cubicBezTo>
                  <a:pt x="207097" y="7971"/>
                  <a:pt x="191153" y="7971"/>
                  <a:pt x="177867" y="15943"/>
                </a:cubicBezTo>
                <a:cubicBezTo>
                  <a:pt x="164581" y="21258"/>
                  <a:pt x="151294" y="34544"/>
                  <a:pt x="143323" y="47830"/>
                </a:cubicBezTo>
                <a:cubicBezTo>
                  <a:pt x="138008" y="55802"/>
                  <a:pt x="138008" y="74403"/>
                  <a:pt x="153952" y="71746"/>
                </a:cubicBezTo>
                <a:cubicBezTo>
                  <a:pt x="159266" y="71746"/>
                  <a:pt x="156609" y="61117"/>
                  <a:pt x="151294" y="61117"/>
                </a:cubicBezTo>
                <a:cubicBezTo>
                  <a:pt x="151294" y="61117"/>
                  <a:pt x="151294" y="53145"/>
                  <a:pt x="153952" y="53145"/>
                </a:cubicBezTo>
                <a:cubicBezTo>
                  <a:pt x="156609" y="47830"/>
                  <a:pt x="159266" y="45174"/>
                  <a:pt x="164581" y="39859"/>
                </a:cubicBezTo>
                <a:cubicBezTo>
                  <a:pt x="172553" y="31887"/>
                  <a:pt x="180524" y="23915"/>
                  <a:pt x="191153" y="21258"/>
                </a:cubicBezTo>
                <a:cubicBezTo>
                  <a:pt x="209754" y="15943"/>
                  <a:pt x="233670" y="26572"/>
                  <a:pt x="231012" y="47830"/>
                </a:cubicBezTo>
                <a:cubicBezTo>
                  <a:pt x="231012" y="53145"/>
                  <a:pt x="238984" y="55802"/>
                  <a:pt x="241642" y="50488"/>
                </a:cubicBezTo>
                <a:cubicBezTo>
                  <a:pt x="254928" y="26572"/>
                  <a:pt x="278843" y="7971"/>
                  <a:pt x="308073" y="7971"/>
                </a:cubicBezTo>
                <a:cubicBezTo>
                  <a:pt x="337303" y="7971"/>
                  <a:pt x="361219" y="26572"/>
                  <a:pt x="371848" y="50488"/>
                </a:cubicBezTo>
                <a:cubicBezTo>
                  <a:pt x="374505" y="55802"/>
                  <a:pt x="379820" y="53145"/>
                  <a:pt x="382477" y="50488"/>
                </a:cubicBezTo>
                <a:cubicBezTo>
                  <a:pt x="390449" y="37202"/>
                  <a:pt x="406392" y="26572"/>
                  <a:pt x="422336" y="26572"/>
                </a:cubicBezTo>
                <a:cubicBezTo>
                  <a:pt x="438279" y="26572"/>
                  <a:pt x="454223" y="37202"/>
                  <a:pt x="459538" y="53145"/>
                </a:cubicBezTo>
                <a:cubicBezTo>
                  <a:pt x="475481" y="90347"/>
                  <a:pt x="432965" y="122234"/>
                  <a:pt x="403735" y="135520"/>
                </a:cubicBezTo>
                <a:cubicBezTo>
                  <a:pt x="385134" y="143492"/>
                  <a:pt x="358561" y="148807"/>
                  <a:pt x="345275" y="130206"/>
                </a:cubicBezTo>
                <a:cubicBezTo>
                  <a:pt x="342618" y="127549"/>
                  <a:pt x="339961" y="124891"/>
                  <a:pt x="337303" y="130206"/>
                </a:cubicBezTo>
                <a:cubicBezTo>
                  <a:pt x="318702" y="154122"/>
                  <a:pt x="292130" y="178037"/>
                  <a:pt x="257585" y="178037"/>
                </a:cubicBezTo>
                <a:cubicBezTo>
                  <a:pt x="231012" y="178037"/>
                  <a:pt x="199125" y="154122"/>
                  <a:pt x="207097" y="127549"/>
                </a:cubicBezTo>
                <a:cubicBezTo>
                  <a:pt x="209754" y="122234"/>
                  <a:pt x="201783" y="119577"/>
                  <a:pt x="196468" y="122234"/>
                </a:cubicBezTo>
                <a:cubicBezTo>
                  <a:pt x="175210" y="151464"/>
                  <a:pt x="143323" y="172722"/>
                  <a:pt x="111435" y="183351"/>
                </a:cubicBezTo>
                <a:cubicBezTo>
                  <a:pt x="82205" y="191323"/>
                  <a:pt x="26403" y="201952"/>
                  <a:pt x="21088" y="159436"/>
                </a:cubicBezTo>
                <a:cubicBezTo>
                  <a:pt x="18431" y="138178"/>
                  <a:pt x="34375" y="122234"/>
                  <a:pt x="55633" y="122234"/>
                </a:cubicBezTo>
                <a:cubicBezTo>
                  <a:pt x="52976" y="119577"/>
                  <a:pt x="52976" y="116919"/>
                  <a:pt x="50318" y="116919"/>
                </a:cubicBezTo>
                <a:cubicBezTo>
                  <a:pt x="47661" y="124891"/>
                  <a:pt x="34375" y="127549"/>
                  <a:pt x="26403" y="124891"/>
                </a:cubicBezTo>
                <a:cubicBezTo>
                  <a:pt x="15774" y="122234"/>
                  <a:pt x="10459" y="111605"/>
                  <a:pt x="7802" y="100976"/>
                </a:cubicBezTo>
                <a:cubicBezTo>
                  <a:pt x="2487" y="82375"/>
                  <a:pt x="13116" y="61117"/>
                  <a:pt x="26403" y="47830"/>
                </a:cubicBezTo>
                <a:cubicBezTo>
                  <a:pt x="60947" y="13286"/>
                  <a:pt x="114093" y="23915"/>
                  <a:pt x="153952" y="45174"/>
                </a:cubicBezTo>
                <a:cubicBezTo>
                  <a:pt x="159266" y="45174"/>
                  <a:pt x="161924" y="39859"/>
                  <a:pt x="159266" y="39859"/>
                </a:cubicBezTo>
                <a:lnTo>
                  <a:pt x="159266" y="39859"/>
                </a:lnTo>
                <a:close/>
              </a:path>
            </a:pathLst>
          </a:custGeom>
          <a:solidFill>
            <a:srgbClr val="000000"/>
          </a:solidFill>
          <a:ln w="265557" cap="flat">
            <a:noFill/>
            <a:prstDash val="solid"/>
            <a:miter/>
          </a:ln>
        </p:spPr>
        <p:txBody>
          <a:bodyPr rtlCol="0" anchor="ctr"/>
          <a:lstStyle/>
          <a:p>
            <a:endParaRPr lang="zh-CN" altLang="en-US">
              <a:cs typeface="汉仪君黑-55W" panose="00020600040101010101" charset="-122"/>
            </a:endParaRPr>
          </a:p>
        </p:txBody>
      </p:sp>
      <p:grpSp>
        <p:nvGrpSpPr>
          <p:cNvPr id="374" name="组合 373"/>
          <p:cNvGrpSpPr/>
          <p:nvPr userDrawn="1"/>
        </p:nvGrpSpPr>
        <p:grpSpPr>
          <a:xfrm flipH="1">
            <a:off x="4160488" y="3195006"/>
            <a:ext cx="680604" cy="552067"/>
            <a:chOff x="1309064" y="4589721"/>
            <a:chExt cx="504978" cy="414304"/>
          </a:xfrm>
        </p:grpSpPr>
        <p:sp>
          <p:nvSpPr>
            <p:cNvPr id="375" name="任意多边形: 形状 374"/>
            <p:cNvSpPr/>
            <p:nvPr/>
          </p:nvSpPr>
          <p:spPr>
            <a:xfrm>
              <a:off x="1596138" y="4606188"/>
              <a:ext cx="206401" cy="209631"/>
            </a:xfrm>
            <a:custGeom>
              <a:avLst/>
              <a:gdLst>
                <a:gd name="connsiteX0" fmla="*/ 98923 w 206401"/>
                <a:gd name="connsiteY0" fmla="*/ 20404 h 209631"/>
                <a:gd name="connsiteX1" fmla="*/ 165419 w 206401"/>
                <a:gd name="connsiteY1" fmla="*/ 1146 h 209631"/>
                <a:gd name="connsiteX2" fmla="*/ 177113 w 206401"/>
                <a:gd name="connsiteY2" fmla="*/ 336 h 209631"/>
                <a:gd name="connsiteX3" fmla="*/ 193631 w 206401"/>
                <a:gd name="connsiteY3" fmla="*/ 16854 h 209631"/>
                <a:gd name="connsiteX4" fmla="*/ 179467 w 206401"/>
                <a:gd name="connsiteY4" fmla="*/ 155634 h 209631"/>
                <a:gd name="connsiteX5" fmla="*/ 10815 w 206401"/>
                <a:gd name="connsiteY5" fmla="*/ 180797 h 209631"/>
                <a:gd name="connsiteX6" fmla="*/ 98923 w 206401"/>
                <a:gd name="connsiteY6" fmla="*/ 20404 h 20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01" h="209631">
                  <a:moveTo>
                    <a:pt x="98923" y="20404"/>
                  </a:moveTo>
                  <a:cubicBezTo>
                    <a:pt x="119879" y="10640"/>
                    <a:pt x="142765" y="5855"/>
                    <a:pt x="165419" y="1146"/>
                  </a:cubicBezTo>
                  <a:cubicBezTo>
                    <a:pt x="169279" y="336"/>
                    <a:pt x="173254" y="-475"/>
                    <a:pt x="177113" y="336"/>
                  </a:cubicBezTo>
                  <a:cubicBezTo>
                    <a:pt x="185024" y="1957"/>
                    <a:pt x="190119" y="9598"/>
                    <a:pt x="193631" y="16854"/>
                  </a:cubicBezTo>
                  <a:cubicBezTo>
                    <a:pt x="214895" y="60927"/>
                    <a:pt x="209222" y="116771"/>
                    <a:pt x="179467" y="155634"/>
                  </a:cubicBezTo>
                  <a:cubicBezTo>
                    <a:pt x="146933" y="198126"/>
                    <a:pt x="48752" y="238880"/>
                    <a:pt x="10815" y="180797"/>
                  </a:cubicBezTo>
                  <a:cubicBezTo>
                    <a:pt x="-28781" y="120129"/>
                    <a:pt x="49447" y="43521"/>
                    <a:pt x="98923" y="20404"/>
                  </a:cubicBezTo>
                  <a:close/>
                </a:path>
              </a:pathLst>
            </a:custGeom>
            <a:solidFill>
              <a:schemeClr val="accent4">
                <a:lumMod val="20000"/>
                <a:lumOff val="80000"/>
              </a:schemeClr>
            </a:solidFill>
            <a:ln w="3858" cap="flat">
              <a:noFill/>
              <a:prstDash val="solid"/>
              <a:miter/>
            </a:ln>
          </p:spPr>
          <p:txBody>
            <a:bodyPr rtlCol="0" anchor="ctr"/>
            <a:lstStyle/>
            <a:p>
              <a:endParaRPr lang="zh-CN" altLang="en-US">
                <a:cs typeface="汉仪君黑-55W" panose="00020600040101010101" charset="-122"/>
              </a:endParaRPr>
            </a:p>
          </p:txBody>
        </p:sp>
        <p:sp>
          <p:nvSpPr>
            <p:cNvPr id="376" name="任意多边形: 形状 375"/>
            <p:cNvSpPr/>
            <p:nvPr/>
          </p:nvSpPr>
          <p:spPr>
            <a:xfrm>
              <a:off x="1310897" y="4616119"/>
              <a:ext cx="260979" cy="209950"/>
            </a:xfrm>
            <a:custGeom>
              <a:avLst/>
              <a:gdLst>
                <a:gd name="connsiteX0" fmla="*/ 182747 w 260979"/>
                <a:gd name="connsiteY0" fmla="*/ 207606 h 209950"/>
                <a:gd name="connsiteX1" fmla="*/ 93365 w 260979"/>
                <a:gd name="connsiteY1" fmla="*/ 194600 h 209950"/>
                <a:gd name="connsiteX2" fmla="*/ 37675 w 260979"/>
                <a:gd name="connsiteY2" fmla="*/ 120540 h 209950"/>
                <a:gd name="connsiteX3" fmla="*/ 1051 w 260979"/>
                <a:gd name="connsiteY3" fmla="*/ 23671 h 209950"/>
                <a:gd name="connsiteX4" fmla="*/ 549 w 260979"/>
                <a:gd name="connsiteY4" fmla="*/ 15335 h 209950"/>
                <a:gd name="connsiteX5" fmla="*/ 8537 w 260979"/>
                <a:gd name="connsiteY5" fmla="*/ 9778 h 209950"/>
                <a:gd name="connsiteX6" fmla="*/ 178656 w 260979"/>
                <a:gd name="connsiteY6" fmla="*/ 32162 h 209950"/>
                <a:gd name="connsiteX7" fmla="*/ 258621 w 260979"/>
                <a:gd name="connsiteY7" fmla="*/ 140261 h 209950"/>
                <a:gd name="connsiteX8" fmla="*/ 182747 w 260979"/>
                <a:gd name="connsiteY8" fmla="*/ 207606 h 20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979" h="209950">
                  <a:moveTo>
                    <a:pt x="182747" y="207606"/>
                  </a:moveTo>
                  <a:cubicBezTo>
                    <a:pt x="152335" y="212353"/>
                    <a:pt x="119531" y="210771"/>
                    <a:pt x="93365" y="194600"/>
                  </a:cubicBezTo>
                  <a:cubicBezTo>
                    <a:pt x="66697" y="178121"/>
                    <a:pt x="50681" y="149060"/>
                    <a:pt x="37675" y="120540"/>
                  </a:cubicBezTo>
                  <a:cubicBezTo>
                    <a:pt x="23319" y="89125"/>
                    <a:pt x="11085" y="56746"/>
                    <a:pt x="1051" y="23671"/>
                  </a:cubicBezTo>
                  <a:cubicBezTo>
                    <a:pt x="240" y="20931"/>
                    <a:pt x="-571" y="17960"/>
                    <a:pt x="549" y="15335"/>
                  </a:cubicBezTo>
                  <a:cubicBezTo>
                    <a:pt x="1861" y="12248"/>
                    <a:pt x="5334" y="10820"/>
                    <a:pt x="8537" y="9778"/>
                  </a:cubicBezTo>
                  <a:cubicBezTo>
                    <a:pt x="64691" y="-8940"/>
                    <a:pt x="129257" y="-411"/>
                    <a:pt x="178656" y="32162"/>
                  </a:cubicBezTo>
                  <a:cubicBezTo>
                    <a:pt x="216014" y="56823"/>
                    <a:pt x="246812" y="96728"/>
                    <a:pt x="258621" y="140261"/>
                  </a:cubicBezTo>
                  <a:cubicBezTo>
                    <a:pt x="272206" y="190432"/>
                    <a:pt x="224466" y="201084"/>
                    <a:pt x="182747" y="207606"/>
                  </a:cubicBezTo>
                  <a:close/>
                </a:path>
              </a:pathLst>
            </a:custGeom>
            <a:solidFill>
              <a:schemeClr val="accent4">
                <a:lumMod val="20000"/>
                <a:lumOff val="80000"/>
              </a:schemeClr>
            </a:solidFill>
            <a:ln w="3858" cap="flat">
              <a:noFill/>
              <a:prstDash val="solid"/>
              <a:miter/>
            </a:ln>
          </p:spPr>
          <p:txBody>
            <a:bodyPr rtlCol="0" anchor="ctr"/>
            <a:lstStyle/>
            <a:p>
              <a:endParaRPr lang="zh-CN" altLang="en-US">
                <a:cs typeface="汉仪君黑-55W" panose="00020600040101010101" charset="-122"/>
              </a:endParaRPr>
            </a:p>
          </p:txBody>
        </p:sp>
        <p:grpSp>
          <p:nvGrpSpPr>
            <p:cNvPr id="377" name="图形 2"/>
            <p:cNvGrpSpPr/>
            <p:nvPr/>
          </p:nvGrpSpPr>
          <p:grpSpPr>
            <a:xfrm>
              <a:off x="1309064" y="4589721"/>
              <a:ext cx="504978" cy="414304"/>
              <a:chOff x="10836285" y="667552"/>
              <a:chExt cx="504978" cy="414304"/>
            </a:xfrm>
            <a:solidFill>
              <a:schemeClr val="tx1"/>
            </a:solidFill>
          </p:grpSpPr>
          <p:sp>
            <p:nvSpPr>
              <p:cNvPr id="378" name="任意多边形: 形状 377"/>
              <p:cNvSpPr/>
              <p:nvPr/>
            </p:nvSpPr>
            <p:spPr>
              <a:xfrm>
                <a:off x="11113427" y="861844"/>
                <a:ext cx="64138" cy="220012"/>
              </a:xfrm>
              <a:custGeom>
                <a:avLst/>
                <a:gdLst>
                  <a:gd name="connsiteX0" fmla="*/ 23 w 64138"/>
                  <a:gd name="connsiteY0" fmla="*/ 12775 h 220012"/>
                  <a:gd name="connsiteX1" fmla="*/ 38732 w 64138"/>
                  <a:gd name="connsiteY1" fmla="*/ 211143 h 220012"/>
                  <a:gd name="connsiteX2" fmla="*/ 63431 w 64138"/>
                  <a:gd name="connsiteY2" fmla="*/ 204351 h 220012"/>
                  <a:gd name="connsiteX3" fmla="*/ 25610 w 64138"/>
                  <a:gd name="connsiteY3" fmla="*/ 12813 h 220012"/>
                  <a:gd name="connsiteX4" fmla="*/ 12797 w 64138"/>
                  <a:gd name="connsiteY4" fmla="*/ 0 h 220012"/>
                  <a:gd name="connsiteX5" fmla="*/ 23 w 64138"/>
                  <a:gd name="connsiteY5" fmla="*/ 12775 h 220012"/>
                  <a:gd name="connsiteX6" fmla="*/ 23 w 64138"/>
                  <a:gd name="connsiteY6" fmla="*/ 12775 h 22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8" h="220012">
                    <a:moveTo>
                      <a:pt x="23" y="12775"/>
                    </a:moveTo>
                    <a:cubicBezTo>
                      <a:pt x="4731" y="80197"/>
                      <a:pt x="17621" y="146924"/>
                      <a:pt x="38732" y="211143"/>
                    </a:cubicBezTo>
                    <a:cubicBezTo>
                      <a:pt x="43865" y="226735"/>
                      <a:pt x="68603" y="220058"/>
                      <a:pt x="63431" y="204351"/>
                    </a:cubicBezTo>
                    <a:cubicBezTo>
                      <a:pt x="43015" y="142293"/>
                      <a:pt x="30203" y="77958"/>
                      <a:pt x="25610" y="12813"/>
                    </a:cubicBezTo>
                    <a:cubicBezTo>
                      <a:pt x="25108" y="5905"/>
                      <a:pt x="20053" y="0"/>
                      <a:pt x="12797" y="0"/>
                    </a:cubicBezTo>
                    <a:cubicBezTo>
                      <a:pt x="6275" y="-38"/>
                      <a:pt x="-440" y="5828"/>
                      <a:pt x="23" y="12775"/>
                    </a:cubicBezTo>
                    <a:lnTo>
                      <a:pt x="23" y="12775"/>
                    </a:lnTo>
                    <a:close/>
                  </a:path>
                </a:pathLst>
              </a:custGeom>
              <a:grpFill/>
              <a:ln w="3858" cap="flat">
                <a:noFill/>
                <a:prstDash val="solid"/>
                <a:miter/>
              </a:ln>
            </p:spPr>
            <p:txBody>
              <a:bodyPr rtlCol="0" anchor="ctr"/>
              <a:lstStyle/>
              <a:p>
                <a:endParaRPr lang="zh-CN" altLang="en-US">
                  <a:cs typeface="汉仪君黑-55W" panose="00020600040101010101" charset="-122"/>
                </a:endParaRPr>
              </a:p>
            </p:txBody>
          </p:sp>
          <p:sp>
            <p:nvSpPr>
              <p:cNvPr id="379" name="任意多边形: 形状 378"/>
              <p:cNvSpPr/>
              <p:nvPr/>
            </p:nvSpPr>
            <p:spPr>
              <a:xfrm>
                <a:off x="10836285" y="686713"/>
                <a:ext cx="288372" cy="219533"/>
              </a:xfrm>
              <a:custGeom>
                <a:avLst/>
                <a:gdLst>
                  <a:gd name="connsiteX0" fmla="*/ 267401 w 288372"/>
                  <a:gd name="connsiteY0" fmla="*/ 172700 h 219533"/>
                  <a:gd name="connsiteX1" fmla="*/ 132826 w 288372"/>
                  <a:gd name="connsiteY1" fmla="*/ 185088 h 219533"/>
                  <a:gd name="connsiteX2" fmla="*/ 38582 w 288372"/>
                  <a:gd name="connsiteY2" fmla="*/ 95707 h 219533"/>
                  <a:gd name="connsiteX3" fmla="*/ 25923 w 288372"/>
                  <a:gd name="connsiteY3" fmla="*/ 23229 h 219533"/>
                  <a:gd name="connsiteX4" fmla="*/ 16507 w 288372"/>
                  <a:gd name="connsiteY4" fmla="*/ 35579 h 219533"/>
                  <a:gd name="connsiteX5" fmla="*/ 140159 w 288372"/>
                  <a:gd name="connsiteY5" fmla="*/ 38628 h 219533"/>
                  <a:gd name="connsiteX6" fmla="*/ 232281 w 288372"/>
                  <a:gd name="connsiteY6" fmla="*/ 114154 h 219533"/>
                  <a:gd name="connsiteX7" fmla="*/ 263117 w 288372"/>
                  <a:gd name="connsiteY7" fmla="*/ 175556 h 219533"/>
                  <a:gd name="connsiteX8" fmla="*/ 278863 w 288372"/>
                  <a:gd name="connsiteY8" fmla="*/ 184510 h 219533"/>
                  <a:gd name="connsiteX9" fmla="*/ 287816 w 288372"/>
                  <a:gd name="connsiteY9" fmla="*/ 168764 h 219533"/>
                  <a:gd name="connsiteX10" fmla="*/ 215686 w 288372"/>
                  <a:gd name="connsiteY10" fmla="*/ 56496 h 219533"/>
                  <a:gd name="connsiteX11" fmla="*/ 88328 w 288372"/>
                  <a:gd name="connsiteY11" fmla="*/ 652 h 219533"/>
                  <a:gd name="connsiteX12" fmla="*/ 9676 w 288372"/>
                  <a:gd name="connsiteY12" fmla="*/ 10879 h 219533"/>
                  <a:gd name="connsiteX13" fmla="*/ 259 w 288372"/>
                  <a:gd name="connsiteY13" fmla="*/ 23229 h 219533"/>
                  <a:gd name="connsiteX14" fmla="*/ 52128 w 288372"/>
                  <a:gd name="connsiteY14" fmla="*/ 162589 h 219533"/>
                  <a:gd name="connsiteX15" fmla="*/ 193456 w 288372"/>
                  <a:gd name="connsiteY15" fmla="*/ 219398 h 219533"/>
                  <a:gd name="connsiteX16" fmla="*/ 280252 w 288372"/>
                  <a:gd name="connsiteY16" fmla="*/ 194814 h 219533"/>
                  <a:gd name="connsiteX17" fmla="*/ 267401 w 288372"/>
                  <a:gd name="connsiteY17" fmla="*/ 172700 h 219533"/>
                  <a:gd name="connsiteX18" fmla="*/ 267401 w 288372"/>
                  <a:gd name="connsiteY18" fmla="*/ 172700 h 21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372" h="219533">
                    <a:moveTo>
                      <a:pt x="267401" y="172700"/>
                    </a:moveTo>
                    <a:cubicBezTo>
                      <a:pt x="226801" y="196010"/>
                      <a:pt x="177093" y="200024"/>
                      <a:pt x="132826" y="185088"/>
                    </a:cubicBezTo>
                    <a:cubicBezTo>
                      <a:pt x="90142" y="170693"/>
                      <a:pt x="56103" y="136924"/>
                      <a:pt x="38582" y="95707"/>
                    </a:cubicBezTo>
                    <a:cubicBezTo>
                      <a:pt x="28856" y="72821"/>
                      <a:pt x="24611" y="48044"/>
                      <a:pt x="25923" y="23229"/>
                    </a:cubicBezTo>
                    <a:cubicBezTo>
                      <a:pt x="22797" y="27358"/>
                      <a:pt x="19671" y="31449"/>
                      <a:pt x="16507" y="35579"/>
                    </a:cubicBezTo>
                    <a:cubicBezTo>
                      <a:pt x="56720" y="20990"/>
                      <a:pt x="100485" y="23190"/>
                      <a:pt x="140159" y="38628"/>
                    </a:cubicBezTo>
                    <a:cubicBezTo>
                      <a:pt x="177672" y="53254"/>
                      <a:pt x="209665" y="81157"/>
                      <a:pt x="232281" y="114154"/>
                    </a:cubicBezTo>
                    <a:cubicBezTo>
                      <a:pt x="245325" y="133142"/>
                      <a:pt x="255668" y="153789"/>
                      <a:pt x="263117" y="175556"/>
                    </a:cubicBezTo>
                    <a:cubicBezTo>
                      <a:pt x="265355" y="182078"/>
                      <a:pt x="271916" y="186401"/>
                      <a:pt x="278863" y="184510"/>
                    </a:cubicBezTo>
                    <a:cubicBezTo>
                      <a:pt x="285231" y="182773"/>
                      <a:pt x="290055" y="175324"/>
                      <a:pt x="287816" y="168764"/>
                    </a:cubicBezTo>
                    <a:cubicBezTo>
                      <a:pt x="273266" y="126311"/>
                      <a:pt x="249184" y="86676"/>
                      <a:pt x="215686" y="56496"/>
                    </a:cubicBezTo>
                    <a:cubicBezTo>
                      <a:pt x="180296" y="24580"/>
                      <a:pt x="135952" y="4588"/>
                      <a:pt x="88328" y="652"/>
                    </a:cubicBezTo>
                    <a:cubicBezTo>
                      <a:pt x="61854" y="-1548"/>
                      <a:pt x="34684" y="1810"/>
                      <a:pt x="9676" y="10879"/>
                    </a:cubicBezTo>
                    <a:cubicBezTo>
                      <a:pt x="4079" y="12924"/>
                      <a:pt x="606" y="17208"/>
                      <a:pt x="259" y="23229"/>
                    </a:cubicBezTo>
                    <a:cubicBezTo>
                      <a:pt x="-2520" y="74288"/>
                      <a:pt x="17240" y="125423"/>
                      <a:pt x="52128" y="162589"/>
                    </a:cubicBezTo>
                    <a:cubicBezTo>
                      <a:pt x="88328" y="201143"/>
                      <a:pt x="140776" y="221405"/>
                      <a:pt x="193456" y="219398"/>
                    </a:cubicBezTo>
                    <a:cubicBezTo>
                      <a:pt x="223906" y="218240"/>
                      <a:pt x="253816" y="209981"/>
                      <a:pt x="280252" y="194814"/>
                    </a:cubicBezTo>
                    <a:cubicBezTo>
                      <a:pt x="294647" y="186632"/>
                      <a:pt x="281757" y="164480"/>
                      <a:pt x="267401" y="172700"/>
                    </a:cubicBezTo>
                    <a:lnTo>
                      <a:pt x="267401" y="172700"/>
                    </a:lnTo>
                    <a:close/>
                  </a:path>
                </a:pathLst>
              </a:custGeom>
              <a:grpFill/>
              <a:ln w="3858" cap="flat">
                <a:noFill/>
                <a:prstDash val="solid"/>
                <a:miter/>
              </a:ln>
            </p:spPr>
            <p:txBody>
              <a:bodyPr rtlCol="0" anchor="ctr"/>
              <a:lstStyle/>
              <a:p>
                <a:endParaRPr lang="zh-CN" altLang="en-US">
                  <a:cs typeface="汉仪君黑-55W" panose="00020600040101010101" charset="-122"/>
                </a:endParaRPr>
              </a:p>
            </p:txBody>
          </p:sp>
          <p:sp>
            <p:nvSpPr>
              <p:cNvPr id="380" name="任意多边形: 形状 379"/>
              <p:cNvSpPr/>
              <p:nvPr/>
            </p:nvSpPr>
            <p:spPr>
              <a:xfrm>
                <a:off x="11111469" y="667552"/>
                <a:ext cx="229794" cy="223319"/>
              </a:xfrm>
              <a:custGeom>
                <a:avLst/>
                <a:gdLst>
                  <a:gd name="connsiteX0" fmla="*/ 32778 w 229794"/>
                  <a:gd name="connsiteY0" fmla="*/ 184837 h 223319"/>
                  <a:gd name="connsiteX1" fmla="*/ 50299 w 229794"/>
                  <a:gd name="connsiteY1" fmla="*/ 90284 h 223319"/>
                  <a:gd name="connsiteX2" fmla="*/ 155620 w 229794"/>
                  <a:gd name="connsiteY2" fmla="*/ 34478 h 223319"/>
                  <a:gd name="connsiteX3" fmla="*/ 186611 w 229794"/>
                  <a:gd name="connsiteY3" fmla="*/ 26875 h 223319"/>
                  <a:gd name="connsiteX4" fmla="*/ 193017 w 229794"/>
                  <a:gd name="connsiteY4" fmla="*/ 25409 h 223319"/>
                  <a:gd name="connsiteX5" fmla="*/ 192824 w 229794"/>
                  <a:gd name="connsiteY5" fmla="*/ 24521 h 223319"/>
                  <a:gd name="connsiteX6" fmla="*/ 197957 w 229794"/>
                  <a:gd name="connsiteY6" fmla="*/ 36562 h 223319"/>
                  <a:gd name="connsiteX7" fmla="*/ 203553 w 229794"/>
                  <a:gd name="connsiteY7" fmla="*/ 89666 h 223319"/>
                  <a:gd name="connsiteX8" fmla="*/ 150140 w 229794"/>
                  <a:gd name="connsiteY8" fmla="*/ 178199 h 223319"/>
                  <a:gd name="connsiteX9" fmla="*/ 34399 w 229794"/>
                  <a:gd name="connsiteY9" fmla="*/ 188388 h 223319"/>
                  <a:gd name="connsiteX10" fmla="*/ 16878 w 229794"/>
                  <a:gd name="connsiteY10" fmla="*/ 192980 h 223319"/>
                  <a:gd name="connsiteX11" fmla="*/ 21470 w 229794"/>
                  <a:gd name="connsiteY11" fmla="*/ 210502 h 223319"/>
                  <a:gd name="connsiteX12" fmla="*/ 151645 w 229794"/>
                  <a:gd name="connsiteY12" fmla="*/ 206797 h 223319"/>
                  <a:gd name="connsiteX13" fmla="*/ 227287 w 229794"/>
                  <a:gd name="connsiteY13" fmla="*/ 103328 h 223319"/>
                  <a:gd name="connsiteX14" fmla="*/ 224817 w 229794"/>
                  <a:gd name="connsiteY14" fmla="*/ 36948 h 223319"/>
                  <a:gd name="connsiteX15" fmla="*/ 210191 w 229794"/>
                  <a:gd name="connsiteY15" fmla="*/ 5881 h 223319"/>
                  <a:gd name="connsiteX16" fmla="*/ 172563 w 229794"/>
                  <a:gd name="connsiteY16" fmla="*/ 3913 h 223319"/>
                  <a:gd name="connsiteX17" fmla="*/ 41114 w 229794"/>
                  <a:gd name="connsiteY17" fmla="*/ 62728 h 223319"/>
                  <a:gd name="connsiteX18" fmla="*/ 10626 w 229794"/>
                  <a:gd name="connsiteY18" fmla="*/ 197804 h 223319"/>
                  <a:gd name="connsiteX19" fmla="*/ 32778 w 229794"/>
                  <a:gd name="connsiteY19" fmla="*/ 184837 h 223319"/>
                  <a:gd name="connsiteX20" fmla="*/ 32778 w 229794"/>
                  <a:gd name="connsiteY20" fmla="*/ 184837 h 2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9794" h="223319">
                    <a:moveTo>
                      <a:pt x="32778" y="184837"/>
                    </a:moveTo>
                    <a:cubicBezTo>
                      <a:pt x="16608" y="153885"/>
                      <a:pt x="28919" y="115485"/>
                      <a:pt x="50299" y="90284"/>
                    </a:cubicBezTo>
                    <a:cubicBezTo>
                      <a:pt x="76774" y="59062"/>
                      <a:pt x="117182" y="44667"/>
                      <a:pt x="155620" y="34478"/>
                    </a:cubicBezTo>
                    <a:cubicBezTo>
                      <a:pt x="165925" y="31738"/>
                      <a:pt x="176267" y="29307"/>
                      <a:pt x="186611" y="26875"/>
                    </a:cubicBezTo>
                    <a:cubicBezTo>
                      <a:pt x="188733" y="26374"/>
                      <a:pt x="190894" y="25949"/>
                      <a:pt x="193017" y="25409"/>
                    </a:cubicBezTo>
                    <a:cubicBezTo>
                      <a:pt x="194252" y="25100"/>
                      <a:pt x="193557" y="25100"/>
                      <a:pt x="192824" y="24521"/>
                    </a:cubicBezTo>
                    <a:cubicBezTo>
                      <a:pt x="195487" y="26605"/>
                      <a:pt x="196953" y="33513"/>
                      <a:pt x="197957" y="36562"/>
                    </a:cubicBezTo>
                    <a:cubicBezTo>
                      <a:pt x="203707" y="53736"/>
                      <a:pt x="205367" y="71682"/>
                      <a:pt x="203553" y="89666"/>
                    </a:cubicBezTo>
                    <a:cubicBezTo>
                      <a:pt x="199964" y="125134"/>
                      <a:pt x="180397" y="159018"/>
                      <a:pt x="150140" y="178199"/>
                    </a:cubicBezTo>
                    <a:cubicBezTo>
                      <a:pt x="116332" y="199657"/>
                      <a:pt x="71372" y="204713"/>
                      <a:pt x="34399" y="188388"/>
                    </a:cubicBezTo>
                    <a:cubicBezTo>
                      <a:pt x="28070" y="185609"/>
                      <a:pt x="20660" y="186535"/>
                      <a:pt x="16878" y="192980"/>
                    </a:cubicBezTo>
                    <a:cubicBezTo>
                      <a:pt x="13675" y="198422"/>
                      <a:pt x="15102" y="207684"/>
                      <a:pt x="21470" y="210502"/>
                    </a:cubicBezTo>
                    <a:cubicBezTo>
                      <a:pt x="63151" y="228911"/>
                      <a:pt x="110968" y="227328"/>
                      <a:pt x="151645" y="206797"/>
                    </a:cubicBezTo>
                    <a:cubicBezTo>
                      <a:pt x="191627" y="186651"/>
                      <a:pt x="219569" y="147247"/>
                      <a:pt x="227287" y="103328"/>
                    </a:cubicBezTo>
                    <a:cubicBezTo>
                      <a:pt x="231147" y="81292"/>
                      <a:pt x="230722" y="58599"/>
                      <a:pt x="224817" y="36948"/>
                    </a:cubicBezTo>
                    <a:cubicBezTo>
                      <a:pt x="222000" y="26528"/>
                      <a:pt x="218334" y="13406"/>
                      <a:pt x="210191" y="5881"/>
                    </a:cubicBezTo>
                    <a:cubicBezTo>
                      <a:pt x="199462" y="-4038"/>
                      <a:pt x="185067" y="941"/>
                      <a:pt x="172563" y="3913"/>
                    </a:cubicBezTo>
                    <a:cubicBezTo>
                      <a:pt x="126019" y="14912"/>
                      <a:pt x="76620" y="28805"/>
                      <a:pt x="41114" y="62728"/>
                    </a:cubicBezTo>
                    <a:cubicBezTo>
                      <a:pt x="5647" y="96652"/>
                      <a:pt x="-13186" y="152187"/>
                      <a:pt x="10626" y="197804"/>
                    </a:cubicBezTo>
                    <a:cubicBezTo>
                      <a:pt x="18306" y="212393"/>
                      <a:pt x="40381" y="199425"/>
                      <a:pt x="32778" y="184837"/>
                    </a:cubicBezTo>
                    <a:lnTo>
                      <a:pt x="32778" y="184837"/>
                    </a:lnTo>
                    <a:close/>
                  </a:path>
                </a:pathLst>
              </a:custGeom>
              <a:grpFill/>
              <a:ln w="3858" cap="flat">
                <a:noFill/>
                <a:prstDash val="solid"/>
                <a:miter/>
              </a:ln>
            </p:spPr>
            <p:txBody>
              <a:bodyPr rtlCol="0" anchor="ctr"/>
              <a:lstStyle/>
              <a:p>
                <a:endParaRPr lang="zh-CN" altLang="en-US">
                  <a:cs typeface="汉仪君黑-55W" panose="00020600040101010101" charset="-122"/>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2" name="组合 51"/>
          <p:cNvGrpSpPr/>
          <p:nvPr/>
        </p:nvGrpSpPr>
        <p:grpSpPr>
          <a:xfrm>
            <a:off x="78955" y="3734"/>
            <a:ext cx="12034090" cy="6850532"/>
            <a:chOff x="796556" y="211280"/>
            <a:chExt cx="10580216" cy="6343928"/>
          </a:xfrm>
          <a:solidFill>
            <a:schemeClr val="accent4">
              <a:lumMod val="40000"/>
              <a:lumOff val="60000"/>
            </a:schemeClr>
          </a:solidFill>
        </p:grpSpPr>
        <p:sp>
          <p:nvSpPr>
            <p:cNvPr id="54" name="任意多边形: 形状 53"/>
            <p:cNvSpPr/>
            <p:nvPr/>
          </p:nvSpPr>
          <p:spPr>
            <a:xfrm>
              <a:off x="980837" y="371772"/>
              <a:ext cx="21807" cy="138886"/>
            </a:xfrm>
            <a:custGeom>
              <a:avLst/>
              <a:gdLst>
                <a:gd name="connsiteX0" fmla="*/ 10353 w 21807"/>
                <a:gd name="connsiteY0" fmla="*/ 5478 h 138886"/>
                <a:gd name="connsiteX1" fmla="*/ 24 w 21807"/>
                <a:gd name="connsiteY1" fmla="*/ 133409 h 138886"/>
                <a:gd name="connsiteX2" fmla="*/ 11454 w 21807"/>
                <a:gd name="connsiteY2" fmla="*/ 133409 h 138886"/>
                <a:gd name="connsiteX3" fmla="*/ 21783 w 21807"/>
                <a:gd name="connsiteY3" fmla="*/ 5478 h 138886"/>
                <a:gd name="connsiteX4" fmla="*/ 10353 w 21807"/>
                <a:gd name="connsiteY4" fmla="*/ 5478 h 138886"/>
                <a:gd name="connsiteX5" fmla="*/ 10353 w 21807"/>
                <a:gd name="connsiteY5" fmla="*/ 5478 h 13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07" h="138886">
                  <a:moveTo>
                    <a:pt x="10353" y="5478"/>
                  </a:moveTo>
                  <a:cubicBezTo>
                    <a:pt x="6931" y="48142"/>
                    <a:pt x="3447" y="90745"/>
                    <a:pt x="24" y="133409"/>
                  </a:cubicBezTo>
                  <a:cubicBezTo>
                    <a:pt x="-588" y="140743"/>
                    <a:pt x="10842" y="140682"/>
                    <a:pt x="11454" y="133409"/>
                  </a:cubicBezTo>
                  <a:cubicBezTo>
                    <a:pt x="14877" y="90745"/>
                    <a:pt x="18361" y="48142"/>
                    <a:pt x="21783" y="5478"/>
                  </a:cubicBezTo>
                  <a:cubicBezTo>
                    <a:pt x="22395" y="-1857"/>
                    <a:pt x="10965" y="-1795"/>
                    <a:pt x="10353" y="5478"/>
                  </a:cubicBezTo>
                  <a:lnTo>
                    <a:pt x="10353"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5" name="任意多边形: 形状 54"/>
            <p:cNvSpPr/>
            <p:nvPr/>
          </p:nvSpPr>
          <p:spPr>
            <a:xfrm>
              <a:off x="843945" y="1194625"/>
              <a:ext cx="11430" cy="111656"/>
            </a:xfrm>
            <a:custGeom>
              <a:avLst/>
              <a:gdLst>
                <a:gd name="connsiteX0" fmla="*/ 0 w 11430"/>
                <a:gd name="connsiteY0" fmla="*/ 5524 h 111656"/>
                <a:gd name="connsiteX1" fmla="*/ 0 w 11430"/>
                <a:gd name="connsiteY1" fmla="*/ 106132 h 111656"/>
                <a:gd name="connsiteX2" fmla="*/ 11430 w 11430"/>
                <a:gd name="connsiteY2" fmla="*/ 106132 h 111656"/>
                <a:gd name="connsiteX3" fmla="*/ 11430 w 11430"/>
                <a:gd name="connsiteY3" fmla="*/ 5524 h 111656"/>
                <a:gd name="connsiteX4" fmla="*/ 0 w 11430"/>
                <a:gd name="connsiteY4" fmla="*/ 5524 h 111656"/>
                <a:gd name="connsiteX5" fmla="*/ 0 w 11430"/>
                <a:gd name="connsiteY5" fmla="*/ 5524 h 11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11656">
                  <a:moveTo>
                    <a:pt x="0" y="5524"/>
                  </a:moveTo>
                  <a:cubicBezTo>
                    <a:pt x="0" y="39081"/>
                    <a:pt x="0" y="72576"/>
                    <a:pt x="0" y="106132"/>
                  </a:cubicBezTo>
                  <a:cubicBezTo>
                    <a:pt x="0" y="113467"/>
                    <a:pt x="11430" y="113528"/>
                    <a:pt x="11430" y="106132"/>
                  </a:cubicBezTo>
                  <a:cubicBezTo>
                    <a:pt x="11430" y="72576"/>
                    <a:pt x="11430" y="39081"/>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6" name="任意多边形: 形状 55"/>
            <p:cNvSpPr/>
            <p:nvPr/>
          </p:nvSpPr>
          <p:spPr>
            <a:xfrm>
              <a:off x="2543878" y="1441608"/>
              <a:ext cx="20759" cy="129840"/>
            </a:xfrm>
            <a:custGeom>
              <a:avLst/>
              <a:gdLst>
                <a:gd name="connsiteX0" fmla="*/ 19 w 20759"/>
                <a:gd name="connsiteY0" fmla="*/ 5478 h 129840"/>
                <a:gd name="connsiteX1" fmla="*/ 9310 w 20759"/>
                <a:gd name="connsiteY1" fmla="*/ 124362 h 129840"/>
                <a:gd name="connsiteX2" fmla="*/ 20740 w 20759"/>
                <a:gd name="connsiteY2" fmla="*/ 124362 h 129840"/>
                <a:gd name="connsiteX3" fmla="*/ 11449 w 20759"/>
                <a:gd name="connsiteY3" fmla="*/ 5478 h 129840"/>
                <a:gd name="connsiteX4" fmla="*/ 19 w 20759"/>
                <a:gd name="connsiteY4" fmla="*/ 5478 h 129840"/>
                <a:gd name="connsiteX5" fmla="*/ 19 w 20759"/>
                <a:gd name="connsiteY5" fmla="*/ 5478 h 1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9" h="129840">
                  <a:moveTo>
                    <a:pt x="19" y="5478"/>
                  </a:moveTo>
                  <a:cubicBezTo>
                    <a:pt x="3137" y="45086"/>
                    <a:pt x="6193" y="84694"/>
                    <a:pt x="9310" y="124362"/>
                  </a:cubicBezTo>
                  <a:cubicBezTo>
                    <a:pt x="9860" y="131636"/>
                    <a:pt x="21290" y="131697"/>
                    <a:pt x="20740" y="124362"/>
                  </a:cubicBezTo>
                  <a:cubicBezTo>
                    <a:pt x="17623" y="84755"/>
                    <a:pt x="14567" y="45147"/>
                    <a:pt x="11449" y="5478"/>
                  </a:cubicBezTo>
                  <a:cubicBezTo>
                    <a:pt x="10899" y="-1795"/>
                    <a:pt x="-531" y="-1857"/>
                    <a:pt x="19" y="5478"/>
                  </a:cubicBezTo>
                  <a:lnTo>
                    <a:pt x="19"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7" name="任意多边形: 形状 56"/>
            <p:cNvSpPr/>
            <p:nvPr/>
          </p:nvSpPr>
          <p:spPr>
            <a:xfrm>
              <a:off x="796556" y="2282882"/>
              <a:ext cx="21042" cy="130109"/>
            </a:xfrm>
            <a:custGeom>
              <a:avLst/>
              <a:gdLst>
                <a:gd name="connsiteX0" fmla="*/ 2097 w 21042"/>
                <a:gd name="connsiteY0" fmla="*/ 5440 h 130109"/>
                <a:gd name="connsiteX1" fmla="*/ 9860 w 21042"/>
                <a:gd name="connsiteY1" fmla="*/ 126036 h 130109"/>
                <a:gd name="connsiteX2" fmla="*/ 20862 w 21042"/>
                <a:gd name="connsiteY2" fmla="*/ 122979 h 130109"/>
                <a:gd name="connsiteX3" fmla="*/ 13527 w 21042"/>
                <a:gd name="connsiteY3" fmla="*/ 5379 h 130109"/>
                <a:gd name="connsiteX4" fmla="*/ 2097 w 21042"/>
                <a:gd name="connsiteY4" fmla="*/ 5440 h 130109"/>
                <a:gd name="connsiteX5" fmla="*/ 2097 w 21042"/>
                <a:gd name="connsiteY5" fmla="*/ 5440 h 13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2" h="130109">
                  <a:moveTo>
                    <a:pt x="2097" y="5440"/>
                  </a:moveTo>
                  <a:cubicBezTo>
                    <a:pt x="-2365" y="45903"/>
                    <a:pt x="325" y="86489"/>
                    <a:pt x="9860" y="126036"/>
                  </a:cubicBezTo>
                  <a:cubicBezTo>
                    <a:pt x="11571" y="133187"/>
                    <a:pt x="22574" y="130131"/>
                    <a:pt x="20862" y="122979"/>
                  </a:cubicBezTo>
                  <a:cubicBezTo>
                    <a:pt x="11571" y="84350"/>
                    <a:pt x="9188" y="44864"/>
                    <a:pt x="13527" y="5379"/>
                  </a:cubicBezTo>
                  <a:cubicBezTo>
                    <a:pt x="14322" y="-1834"/>
                    <a:pt x="2892" y="-1772"/>
                    <a:pt x="2097" y="5440"/>
                  </a:cubicBezTo>
                  <a:lnTo>
                    <a:pt x="2097" y="5440"/>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8" name="任意多边形: 形状 57"/>
            <p:cNvSpPr/>
            <p:nvPr/>
          </p:nvSpPr>
          <p:spPr>
            <a:xfrm>
              <a:off x="2515481" y="3168725"/>
              <a:ext cx="21889" cy="131107"/>
            </a:xfrm>
            <a:custGeom>
              <a:avLst/>
              <a:gdLst>
                <a:gd name="connsiteX0" fmla="*/ 7696 w 21889"/>
                <a:gd name="connsiteY0" fmla="*/ 4047 h 131107"/>
                <a:gd name="connsiteX1" fmla="*/ 10569 w 21889"/>
                <a:gd name="connsiteY1" fmla="*/ 127149 h 131107"/>
                <a:gd name="connsiteX2" fmla="*/ 21571 w 21889"/>
                <a:gd name="connsiteY2" fmla="*/ 124092 h 131107"/>
                <a:gd name="connsiteX3" fmla="*/ 18698 w 21889"/>
                <a:gd name="connsiteY3" fmla="*/ 7103 h 131107"/>
                <a:gd name="connsiteX4" fmla="*/ 7696 w 21889"/>
                <a:gd name="connsiteY4" fmla="*/ 4047 h 131107"/>
                <a:gd name="connsiteX5" fmla="*/ 7696 w 21889"/>
                <a:gd name="connsiteY5" fmla="*/ 4047 h 1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89" h="131107">
                  <a:moveTo>
                    <a:pt x="7696" y="4047"/>
                  </a:moveTo>
                  <a:cubicBezTo>
                    <a:pt x="-3428" y="44632"/>
                    <a:pt x="-2512" y="87113"/>
                    <a:pt x="10569" y="127149"/>
                  </a:cubicBezTo>
                  <a:cubicBezTo>
                    <a:pt x="12830" y="134117"/>
                    <a:pt x="23894" y="131122"/>
                    <a:pt x="21571" y="124092"/>
                  </a:cubicBezTo>
                  <a:cubicBezTo>
                    <a:pt x="9102" y="85952"/>
                    <a:pt x="8124" y="45794"/>
                    <a:pt x="18698" y="7103"/>
                  </a:cubicBezTo>
                  <a:cubicBezTo>
                    <a:pt x="20715" y="-48"/>
                    <a:pt x="9652" y="-3043"/>
                    <a:pt x="7696" y="4047"/>
                  </a:cubicBezTo>
                  <a:lnTo>
                    <a:pt x="7696" y="40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59" name="任意多边形: 形状 58"/>
            <p:cNvSpPr/>
            <p:nvPr/>
          </p:nvSpPr>
          <p:spPr>
            <a:xfrm>
              <a:off x="898772" y="3498924"/>
              <a:ext cx="11430" cy="157353"/>
            </a:xfrm>
            <a:custGeom>
              <a:avLst/>
              <a:gdLst>
                <a:gd name="connsiteX0" fmla="*/ 0 w 11430"/>
                <a:gd name="connsiteY0" fmla="*/ 5501 h 157353"/>
                <a:gd name="connsiteX1" fmla="*/ 0 w 11430"/>
                <a:gd name="connsiteY1" fmla="*/ 151830 h 157353"/>
                <a:gd name="connsiteX2" fmla="*/ 11430 w 11430"/>
                <a:gd name="connsiteY2" fmla="*/ 151830 h 157353"/>
                <a:gd name="connsiteX3" fmla="*/ 11430 w 11430"/>
                <a:gd name="connsiteY3" fmla="*/ 5501 h 157353"/>
                <a:gd name="connsiteX4" fmla="*/ 0 w 11430"/>
                <a:gd name="connsiteY4" fmla="*/ 5501 h 157353"/>
                <a:gd name="connsiteX5" fmla="*/ 0 w 11430"/>
                <a:gd name="connsiteY5" fmla="*/ 5501 h 1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57353">
                  <a:moveTo>
                    <a:pt x="0" y="5501"/>
                  </a:moveTo>
                  <a:cubicBezTo>
                    <a:pt x="0" y="54277"/>
                    <a:pt x="0" y="103053"/>
                    <a:pt x="0" y="151830"/>
                  </a:cubicBezTo>
                  <a:cubicBezTo>
                    <a:pt x="0" y="159164"/>
                    <a:pt x="11430" y="159225"/>
                    <a:pt x="11430" y="151830"/>
                  </a:cubicBezTo>
                  <a:cubicBezTo>
                    <a:pt x="11430" y="103053"/>
                    <a:pt x="11430" y="54277"/>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0" name="任意多边形: 形状 59"/>
            <p:cNvSpPr/>
            <p:nvPr/>
          </p:nvSpPr>
          <p:spPr>
            <a:xfrm>
              <a:off x="3000401" y="4293501"/>
              <a:ext cx="18189" cy="112419"/>
            </a:xfrm>
            <a:custGeom>
              <a:avLst/>
              <a:gdLst>
                <a:gd name="connsiteX0" fmla="*/ 6992 w 18189"/>
                <a:gd name="connsiteY0" fmla="*/ 4117 h 112419"/>
                <a:gd name="connsiteX1" fmla="*/ 2225 w 18189"/>
                <a:gd name="connsiteY1" fmla="*/ 106987 h 112419"/>
                <a:gd name="connsiteX2" fmla="*/ 13655 w 18189"/>
                <a:gd name="connsiteY2" fmla="*/ 106987 h 112419"/>
                <a:gd name="connsiteX3" fmla="*/ 18055 w 18189"/>
                <a:gd name="connsiteY3" fmla="*/ 7173 h 112419"/>
                <a:gd name="connsiteX4" fmla="*/ 6992 w 18189"/>
                <a:gd name="connsiteY4" fmla="*/ 4117 h 112419"/>
                <a:gd name="connsiteX5" fmla="*/ 6992 w 18189"/>
                <a:gd name="connsiteY5" fmla="*/ 4117 h 11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89" h="112419">
                  <a:moveTo>
                    <a:pt x="6992" y="4117"/>
                  </a:moveTo>
                  <a:cubicBezTo>
                    <a:pt x="-220" y="38040"/>
                    <a:pt x="-1932" y="72514"/>
                    <a:pt x="2225" y="106987"/>
                  </a:cubicBezTo>
                  <a:cubicBezTo>
                    <a:pt x="3080" y="114200"/>
                    <a:pt x="14510" y="114261"/>
                    <a:pt x="13655" y="106987"/>
                  </a:cubicBezTo>
                  <a:cubicBezTo>
                    <a:pt x="9620" y="73553"/>
                    <a:pt x="11026" y="40119"/>
                    <a:pt x="18055" y="7173"/>
                  </a:cubicBezTo>
                  <a:cubicBezTo>
                    <a:pt x="19522" y="-39"/>
                    <a:pt x="8520" y="-3095"/>
                    <a:pt x="6992" y="4117"/>
                  </a:cubicBezTo>
                  <a:lnTo>
                    <a:pt x="6992" y="411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1" name="任意多边形: 形状 60"/>
            <p:cNvSpPr/>
            <p:nvPr/>
          </p:nvSpPr>
          <p:spPr>
            <a:xfrm>
              <a:off x="2296241" y="5299324"/>
              <a:ext cx="18285" cy="112375"/>
            </a:xfrm>
            <a:custGeom>
              <a:avLst/>
              <a:gdLst>
                <a:gd name="connsiteX0" fmla="*/ 7077 w 18285"/>
                <a:gd name="connsiteY0" fmla="*/ 4073 h 112375"/>
                <a:gd name="connsiteX1" fmla="*/ 2309 w 18285"/>
                <a:gd name="connsiteY1" fmla="*/ 106943 h 112375"/>
                <a:gd name="connsiteX2" fmla="*/ 13739 w 18285"/>
                <a:gd name="connsiteY2" fmla="*/ 106943 h 112375"/>
                <a:gd name="connsiteX3" fmla="*/ 18140 w 18285"/>
                <a:gd name="connsiteY3" fmla="*/ 7129 h 112375"/>
                <a:gd name="connsiteX4" fmla="*/ 7077 w 18285"/>
                <a:gd name="connsiteY4" fmla="*/ 4073 h 112375"/>
                <a:gd name="connsiteX5" fmla="*/ 7077 w 18285"/>
                <a:gd name="connsiteY5" fmla="*/ 4073 h 11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5" h="112375">
                  <a:moveTo>
                    <a:pt x="7077" y="4073"/>
                  </a:moveTo>
                  <a:cubicBezTo>
                    <a:pt x="-258" y="37997"/>
                    <a:pt x="-1970" y="72470"/>
                    <a:pt x="2309" y="106943"/>
                  </a:cubicBezTo>
                  <a:cubicBezTo>
                    <a:pt x="3226" y="114156"/>
                    <a:pt x="14656" y="114217"/>
                    <a:pt x="13739" y="106943"/>
                  </a:cubicBezTo>
                  <a:cubicBezTo>
                    <a:pt x="9583" y="73509"/>
                    <a:pt x="10989" y="40075"/>
                    <a:pt x="18140" y="7129"/>
                  </a:cubicBezTo>
                  <a:cubicBezTo>
                    <a:pt x="19668" y="-22"/>
                    <a:pt x="8666" y="-3078"/>
                    <a:pt x="7077" y="4073"/>
                  </a:cubicBezTo>
                  <a:lnTo>
                    <a:pt x="7077" y="407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2" name="任意多边形: 形状 61"/>
            <p:cNvSpPr/>
            <p:nvPr/>
          </p:nvSpPr>
          <p:spPr>
            <a:xfrm>
              <a:off x="1016266" y="5079944"/>
              <a:ext cx="17499" cy="130706"/>
            </a:xfrm>
            <a:custGeom>
              <a:avLst/>
              <a:gdLst>
                <a:gd name="connsiteX0" fmla="*/ 6403 w 17499"/>
                <a:gd name="connsiteY0" fmla="*/ 4144 h 130706"/>
                <a:gd name="connsiteX1" fmla="*/ 2185 w 17499"/>
                <a:gd name="connsiteY1" fmla="*/ 125228 h 130706"/>
                <a:gd name="connsiteX2" fmla="*/ 13615 w 17499"/>
                <a:gd name="connsiteY2" fmla="*/ 125228 h 130706"/>
                <a:gd name="connsiteX3" fmla="*/ 17405 w 17499"/>
                <a:gd name="connsiteY3" fmla="*/ 7200 h 130706"/>
                <a:gd name="connsiteX4" fmla="*/ 6403 w 17499"/>
                <a:gd name="connsiteY4" fmla="*/ 4144 h 130706"/>
                <a:gd name="connsiteX5" fmla="*/ 6403 w 17499"/>
                <a:gd name="connsiteY5" fmla="*/ 4144 h 13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9" h="130706">
                  <a:moveTo>
                    <a:pt x="6403" y="4144"/>
                  </a:moveTo>
                  <a:cubicBezTo>
                    <a:pt x="-321" y="44241"/>
                    <a:pt x="-1788" y="84704"/>
                    <a:pt x="2185" y="125228"/>
                  </a:cubicBezTo>
                  <a:cubicBezTo>
                    <a:pt x="2919" y="132502"/>
                    <a:pt x="14349" y="132563"/>
                    <a:pt x="13615" y="125228"/>
                  </a:cubicBezTo>
                  <a:cubicBezTo>
                    <a:pt x="9703" y="85804"/>
                    <a:pt x="10865" y="46257"/>
                    <a:pt x="17405" y="7200"/>
                  </a:cubicBezTo>
                  <a:cubicBezTo>
                    <a:pt x="18627" y="-13"/>
                    <a:pt x="7625" y="-3130"/>
                    <a:pt x="6403" y="4144"/>
                  </a:cubicBezTo>
                  <a:lnTo>
                    <a:pt x="6403" y="414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3" name="任意多边形: 形状 62"/>
            <p:cNvSpPr/>
            <p:nvPr/>
          </p:nvSpPr>
          <p:spPr>
            <a:xfrm>
              <a:off x="897128" y="6150829"/>
              <a:ext cx="18486" cy="148833"/>
            </a:xfrm>
            <a:custGeom>
              <a:avLst/>
              <a:gdLst>
                <a:gd name="connsiteX0" fmla="*/ 2561 w 18486"/>
                <a:gd name="connsiteY0" fmla="*/ 5478 h 148833"/>
                <a:gd name="connsiteX1" fmla="*/ 7390 w 18486"/>
                <a:gd name="connsiteY1" fmla="*/ 144716 h 148833"/>
                <a:gd name="connsiteX2" fmla="*/ 18392 w 18486"/>
                <a:gd name="connsiteY2" fmla="*/ 141660 h 148833"/>
                <a:gd name="connsiteX3" fmla="*/ 13991 w 18486"/>
                <a:gd name="connsiteY3" fmla="*/ 5478 h 148833"/>
                <a:gd name="connsiteX4" fmla="*/ 2561 w 18486"/>
                <a:gd name="connsiteY4" fmla="*/ 5478 h 148833"/>
                <a:gd name="connsiteX5" fmla="*/ 2561 w 18486"/>
                <a:gd name="connsiteY5" fmla="*/ 5478 h 14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86" h="148833">
                  <a:moveTo>
                    <a:pt x="2561" y="5478"/>
                  </a:moveTo>
                  <a:cubicBezTo>
                    <a:pt x="-2084" y="51993"/>
                    <a:pt x="-373" y="98568"/>
                    <a:pt x="7390" y="144716"/>
                  </a:cubicBezTo>
                  <a:cubicBezTo>
                    <a:pt x="8612" y="151929"/>
                    <a:pt x="19614" y="148873"/>
                    <a:pt x="18392" y="141660"/>
                  </a:cubicBezTo>
                  <a:cubicBezTo>
                    <a:pt x="10813" y="96612"/>
                    <a:pt x="9468" y="50954"/>
                    <a:pt x="13991" y="5478"/>
                  </a:cubicBezTo>
                  <a:cubicBezTo>
                    <a:pt x="14725" y="-1857"/>
                    <a:pt x="3295" y="-1795"/>
                    <a:pt x="2561" y="5478"/>
                  </a:cubicBezTo>
                  <a:lnTo>
                    <a:pt x="2561"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4" name="任意多边形: 形状 63"/>
            <p:cNvSpPr/>
            <p:nvPr/>
          </p:nvSpPr>
          <p:spPr>
            <a:xfrm>
              <a:off x="2552231" y="6434302"/>
              <a:ext cx="21285" cy="120906"/>
            </a:xfrm>
            <a:custGeom>
              <a:avLst/>
              <a:gdLst>
                <a:gd name="connsiteX0" fmla="*/ 2119 w 21285"/>
                <a:gd name="connsiteY0" fmla="*/ 5432 h 120906"/>
                <a:gd name="connsiteX1" fmla="*/ 10065 w 21285"/>
                <a:gd name="connsiteY1" fmla="*/ 116860 h 120906"/>
                <a:gd name="connsiteX2" fmla="*/ 21067 w 21285"/>
                <a:gd name="connsiteY2" fmla="*/ 113804 h 120906"/>
                <a:gd name="connsiteX3" fmla="*/ 13488 w 21285"/>
                <a:gd name="connsiteY3" fmla="*/ 5432 h 120906"/>
                <a:gd name="connsiteX4" fmla="*/ 2119 w 21285"/>
                <a:gd name="connsiteY4" fmla="*/ 5432 h 120906"/>
                <a:gd name="connsiteX5" fmla="*/ 2119 w 21285"/>
                <a:gd name="connsiteY5" fmla="*/ 5432 h 12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5" h="120906">
                  <a:moveTo>
                    <a:pt x="2119" y="5432"/>
                  </a:moveTo>
                  <a:cubicBezTo>
                    <a:pt x="-2404" y="42900"/>
                    <a:pt x="346" y="80430"/>
                    <a:pt x="10065" y="116860"/>
                  </a:cubicBezTo>
                  <a:cubicBezTo>
                    <a:pt x="11960" y="123950"/>
                    <a:pt x="22962" y="120955"/>
                    <a:pt x="21067" y="113804"/>
                  </a:cubicBezTo>
                  <a:cubicBezTo>
                    <a:pt x="11593" y="78291"/>
                    <a:pt x="9087" y="41862"/>
                    <a:pt x="13488" y="5432"/>
                  </a:cubicBezTo>
                  <a:cubicBezTo>
                    <a:pt x="14404" y="-1841"/>
                    <a:pt x="2974" y="-1780"/>
                    <a:pt x="2119" y="5432"/>
                  </a:cubicBezTo>
                  <a:lnTo>
                    <a:pt x="2119"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5" name="任意多边形: 形状 64"/>
            <p:cNvSpPr/>
            <p:nvPr/>
          </p:nvSpPr>
          <p:spPr>
            <a:xfrm>
              <a:off x="4063024" y="4394843"/>
              <a:ext cx="30497" cy="129991"/>
            </a:xfrm>
            <a:custGeom>
              <a:avLst/>
              <a:gdLst>
                <a:gd name="connsiteX0" fmla="*/ 86 w 30497"/>
                <a:gd name="connsiteY0" fmla="*/ 7173 h 129991"/>
                <a:gd name="connsiteX1" fmla="*/ 19401 w 30497"/>
                <a:gd name="connsiteY1" fmla="*/ 125874 h 129991"/>
                <a:gd name="connsiteX2" fmla="*/ 30403 w 30497"/>
                <a:gd name="connsiteY2" fmla="*/ 122818 h 129991"/>
                <a:gd name="connsiteX3" fmla="*/ 11088 w 30497"/>
                <a:gd name="connsiteY3" fmla="*/ 4117 h 129991"/>
                <a:gd name="connsiteX4" fmla="*/ 86 w 30497"/>
                <a:gd name="connsiteY4" fmla="*/ 7173 h 129991"/>
                <a:gd name="connsiteX5" fmla="*/ 86 w 30497"/>
                <a:gd name="connsiteY5" fmla="*/ 7173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97" h="129991">
                  <a:moveTo>
                    <a:pt x="86" y="7173"/>
                  </a:moveTo>
                  <a:cubicBezTo>
                    <a:pt x="6504" y="46720"/>
                    <a:pt x="12983" y="86328"/>
                    <a:pt x="19401" y="125874"/>
                  </a:cubicBezTo>
                  <a:cubicBezTo>
                    <a:pt x="20562" y="133087"/>
                    <a:pt x="31625" y="130030"/>
                    <a:pt x="30403" y="122818"/>
                  </a:cubicBezTo>
                  <a:cubicBezTo>
                    <a:pt x="23985" y="83272"/>
                    <a:pt x="17506" y="43664"/>
                    <a:pt x="11088" y="4117"/>
                  </a:cubicBezTo>
                  <a:cubicBezTo>
                    <a:pt x="9927" y="-3095"/>
                    <a:pt x="-1076" y="-39"/>
                    <a:pt x="86" y="7173"/>
                  </a:cubicBezTo>
                  <a:lnTo>
                    <a:pt x="86" y="717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6" name="任意多边形: 形状 65"/>
            <p:cNvSpPr/>
            <p:nvPr/>
          </p:nvSpPr>
          <p:spPr>
            <a:xfrm>
              <a:off x="3559701" y="6040946"/>
              <a:ext cx="11429" cy="75043"/>
            </a:xfrm>
            <a:custGeom>
              <a:avLst/>
              <a:gdLst>
                <a:gd name="connsiteX0" fmla="*/ 0 w 11429"/>
                <a:gd name="connsiteY0" fmla="*/ 5524 h 75043"/>
                <a:gd name="connsiteX1" fmla="*/ 0 w 11429"/>
                <a:gd name="connsiteY1" fmla="*/ 69520 h 75043"/>
                <a:gd name="connsiteX2" fmla="*/ 11430 w 11429"/>
                <a:gd name="connsiteY2" fmla="*/ 69520 h 75043"/>
                <a:gd name="connsiteX3" fmla="*/ 11430 w 11429"/>
                <a:gd name="connsiteY3" fmla="*/ 5524 h 75043"/>
                <a:gd name="connsiteX4" fmla="*/ 0 w 11429"/>
                <a:gd name="connsiteY4" fmla="*/ 5524 h 75043"/>
                <a:gd name="connsiteX5" fmla="*/ 0 w 11429"/>
                <a:gd name="connsiteY5" fmla="*/ 5524 h 7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75043">
                  <a:moveTo>
                    <a:pt x="0" y="5524"/>
                  </a:moveTo>
                  <a:cubicBezTo>
                    <a:pt x="0" y="26856"/>
                    <a:pt x="0" y="48188"/>
                    <a:pt x="0" y="69520"/>
                  </a:cubicBezTo>
                  <a:cubicBezTo>
                    <a:pt x="0" y="76855"/>
                    <a:pt x="11430" y="76915"/>
                    <a:pt x="11430" y="69520"/>
                  </a:cubicBezTo>
                  <a:cubicBezTo>
                    <a:pt x="11430" y="48188"/>
                    <a:pt x="11430" y="26856"/>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7" name="任意多边形: 形状 66"/>
            <p:cNvSpPr/>
            <p:nvPr/>
          </p:nvSpPr>
          <p:spPr>
            <a:xfrm>
              <a:off x="5153823" y="5793627"/>
              <a:ext cx="18714" cy="102720"/>
            </a:xfrm>
            <a:custGeom>
              <a:avLst/>
              <a:gdLst>
                <a:gd name="connsiteX0" fmla="*/ 1066 w 18714"/>
                <a:gd name="connsiteY0" fmla="*/ 5478 h 102720"/>
                <a:gd name="connsiteX1" fmla="*/ 7545 w 18714"/>
                <a:gd name="connsiteY1" fmla="*/ 98630 h 102720"/>
                <a:gd name="connsiteX2" fmla="*/ 18547 w 18714"/>
                <a:gd name="connsiteY2" fmla="*/ 95573 h 102720"/>
                <a:gd name="connsiteX3" fmla="*/ 12435 w 18714"/>
                <a:gd name="connsiteY3" fmla="*/ 5478 h 102720"/>
                <a:gd name="connsiteX4" fmla="*/ 1066 w 18714"/>
                <a:gd name="connsiteY4" fmla="*/ 5478 h 102720"/>
                <a:gd name="connsiteX5" fmla="*/ 1066 w 18714"/>
                <a:gd name="connsiteY5" fmla="*/ 5478 h 10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4" h="102720">
                  <a:moveTo>
                    <a:pt x="1066" y="5478"/>
                  </a:moveTo>
                  <a:cubicBezTo>
                    <a:pt x="-1563" y="36773"/>
                    <a:pt x="699" y="67946"/>
                    <a:pt x="7545" y="98630"/>
                  </a:cubicBezTo>
                  <a:cubicBezTo>
                    <a:pt x="9134" y="105781"/>
                    <a:pt x="20197" y="102786"/>
                    <a:pt x="18547" y="95573"/>
                  </a:cubicBezTo>
                  <a:cubicBezTo>
                    <a:pt x="11884" y="65868"/>
                    <a:pt x="9928" y="35795"/>
                    <a:pt x="12435" y="5478"/>
                  </a:cubicBezTo>
                  <a:cubicBezTo>
                    <a:pt x="13107" y="-1857"/>
                    <a:pt x="1677" y="-1795"/>
                    <a:pt x="1066" y="5478"/>
                  </a:cubicBezTo>
                  <a:lnTo>
                    <a:pt x="1066"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8" name="任意多边形: 形状 67"/>
            <p:cNvSpPr/>
            <p:nvPr/>
          </p:nvSpPr>
          <p:spPr>
            <a:xfrm>
              <a:off x="5854808" y="4596204"/>
              <a:ext cx="11429" cy="175629"/>
            </a:xfrm>
            <a:custGeom>
              <a:avLst/>
              <a:gdLst>
                <a:gd name="connsiteX0" fmla="*/ 0 w 11429"/>
                <a:gd name="connsiteY0" fmla="*/ 5501 h 175629"/>
                <a:gd name="connsiteX1" fmla="*/ 0 w 11429"/>
                <a:gd name="connsiteY1" fmla="*/ 170105 h 175629"/>
                <a:gd name="connsiteX2" fmla="*/ 11430 w 11429"/>
                <a:gd name="connsiteY2" fmla="*/ 170105 h 175629"/>
                <a:gd name="connsiteX3" fmla="*/ 11430 w 11429"/>
                <a:gd name="connsiteY3" fmla="*/ 5501 h 175629"/>
                <a:gd name="connsiteX4" fmla="*/ 0 w 11429"/>
                <a:gd name="connsiteY4" fmla="*/ 5501 h 175629"/>
                <a:gd name="connsiteX5" fmla="*/ 0 w 11429"/>
                <a:gd name="connsiteY5" fmla="*/ 5501 h 17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75629">
                  <a:moveTo>
                    <a:pt x="0" y="5501"/>
                  </a:moveTo>
                  <a:cubicBezTo>
                    <a:pt x="0" y="60390"/>
                    <a:pt x="0" y="115217"/>
                    <a:pt x="0" y="170105"/>
                  </a:cubicBezTo>
                  <a:cubicBezTo>
                    <a:pt x="0" y="177440"/>
                    <a:pt x="11430" y="177501"/>
                    <a:pt x="11430" y="170105"/>
                  </a:cubicBezTo>
                  <a:cubicBezTo>
                    <a:pt x="11430" y="115217"/>
                    <a:pt x="11430" y="60390"/>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69" name="任意多边形: 形状 68"/>
            <p:cNvSpPr/>
            <p:nvPr/>
          </p:nvSpPr>
          <p:spPr>
            <a:xfrm>
              <a:off x="5927972" y="6205527"/>
              <a:ext cx="11429" cy="139062"/>
            </a:xfrm>
            <a:custGeom>
              <a:avLst/>
              <a:gdLst>
                <a:gd name="connsiteX0" fmla="*/ 0 w 11429"/>
                <a:gd name="connsiteY0" fmla="*/ 5547 h 139062"/>
                <a:gd name="connsiteX1" fmla="*/ 0 w 11429"/>
                <a:gd name="connsiteY1" fmla="*/ 133538 h 139062"/>
                <a:gd name="connsiteX2" fmla="*/ 11430 w 11429"/>
                <a:gd name="connsiteY2" fmla="*/ 133538 h 139062"/>
                <a:gd name="connsiteX3" fmla="*/ 11430 w 11429"/>
                <a:gd name="connsiteY3" fmla="*/ 5547 h 139062"/>
                <a:gd name="connsiteX4" fmla="*/ 0 w 11429"/>
                <a:gd name="connsiteY4" fmla="*/ 5547 h 139062"/>
                <a:gd name="connsiteX5" fmla="*/ 0 w 11429"/>
                <a:gd name="connsiteY5" fmla="*/ 554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62">
                  <a:moveTo>
                    <a:pt x="0" y="5547"/>
                  </a:moveTo>
                  <a:cubicBezTo>
                    <a:pt x="0" y="48211"/>
                    <a:pt x="0" y="90875"/>
                    <a:pt x="0" y="133538"/>
                  </a:cubicBezTo>
                  <a:cubicBezTo>
                    <a:pt x="0" y="140874"/>
                    <a:pt x="11430" y="140935"/>
                    <a:pt x="11430" y="133538"/>
                  </a:cubicBezTo>
                  <a:cubicBezTo>
                    <a:pt x="11430" y="90875"/>
                    <a:pt x="11430" y="48211"/>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70" name="任意多边形: 形状 69"/>
            <p:cNvSpPr/>
            <p:nvPr/>
          </p:nvSpPr>
          <p:spPr>
            <a:xfrm>
              <a:off x="7244745" y="4440745"/>
              <a:ext cx="11430" cy="193928"/>
            </a:xfrm>
            <a:custGeom>
              <a:avLst/>
              <a:gdLst>
                <a:gd name="connsiteX0" fmla="*/ 0 w 11430"/>
                <a:gd name="connsiteY0" fmla="*/ 5524 h 193928"/>
                <a:gd name="connsiteX1" fmla="*/ 0 w 11430"/>
                <a:gd name="connsiteY1" fmla="*/ 188404 h 193928"/>
                <a:gd name="connsiteX2" fmla="*/ 11431 w 11430"/>
                <a:gd name="connsiteY2" fmla="*/ 188404 h 193928"/>
                <a:gd name="connsiteX3" fmla="*/ 11431 w 11430"/>
                <a:gd name="connsiteY3" fmla="*/ 5524 h 193928"/>
                <a:gd name="connsiteX4" fmla="*/ 0 w 11430"/>
                <a:gd name="connsiteY4" fmla="*/ 5524 h 193928"/>
                <a:gd name="connsiteX5" fmla="*/ 0 w 11430"/>
                <a:gd name="connsiteY5" fmla="*/ 5524 h 19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93928">
                  <a:moveTo>
                    <a:pt x="0" y="5524"/>
                  </a:moveTo>
                  <a:cubicBezTo>
                    <a:pt x="0" y="66464"/>
                    <a:pt x="0" y="127465"/>
                    <a:pt x="0" y="188404"/>
                  </a:cubicBezTo>
                  <a:cubicBezTo>
                    <a:pt x="0" y="195739"/>
                    <a:pt x="11431" y="195800"/>
                    <a:pt x="11431" y="188404"/>
                  </a:cubicBezTo>
                  <a:cubicBezTo>
                    <a:pt x="11431" y="127465"/>
                    <a:pt x="11431" y="66464"/>
                    <a:pt x="11431" y="5524"/>
                  </a:cubicBezTo>
                  <a:cubicBezTo>
                    <a:pt x="11431"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71" name="任意多边形: 形状 70"/>
            <p:cNvSpPr/>
            <p:nvPr/>
          </p:nvSpPr>
          <p:spPr>
            <a:xfrm>
              <a:off x="7225053" y="5994645"/>
              <a:ext cx="17055" cy="148681"/>
            </a:xfrm>
            <a:custGeom>
              <a:avLst/>
              <a:gdLst>
                <a:gd name="connsiteX0" fmla="*/ 5573 w 17055"/>
                <a:gd name="connsiteY0" fmla="*/ 5432 h 148681"/>
                <a:gd name="connsiteX1" fmla="*/ 2089 w 17055"/>
                <a:gd name="connsiteY1" fmla="*/ 143203 h 148681"/>
                <a:gd name="connsiteX2" fmla="*/ 13519 w 17055"/>
                <a:gd name="connsiteY2" fmla="*/ 143203 h 148681"/>
                <a:gd name="connsiteX3" fmla="*/ 17003 w 17055"/>
                <a:gd name="connsiteY3" fmla="*/ 5432 h 148681"/>
                <a:gd name="connsiteX4" fmla="*/ 5573 w 17055"/>
                <a:gd name="connsiteY4" fmla="*/ 5432 h 148681"/>
                <a:gd name="connsiteX5" fmla="*/ 5573 w 17055"/>
                <a:gd name="connsiteY5" fmla="*/ 5432 h 14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5" h="148681">
                  <a:moveTo>
                    <a:pt x="5573" y="5432"/>
                  </a:moveTo>
                  <a:cubicBezTo>
                    <a:pt x="-417" y="51152"/>
                    <a:pt x="-1579" y="97239"/>
                    <a:pt x="2089" y="143203"/>
                  </a:cubicBezTo>
                  <a:cubicBezTo>
                    <a:pt x="2639" y="150477"/>
                    <a:pt x="14130" y="150538"/>
                    <a:pt x="13519" y="143203"/>
                  </a:cubicBezTo>
                  <a:cubicBezTo>
                    <a:pt x="9851" y="97239"/>
                    <a:pt x="11013" y="51152"/>
                    <a:pt x="17003" y="5432"/>
                  </a:cubicBezTo>
                  <a:cubicBezTo>
                    <a:pt x="17920" y="-1841"/>
                    <a:pt x="6490" y="-1780"/>
                    <a:pt x="5573" y="5432"/>
                  </a:cubicBezTo>
                  <a:lnTo>
                    <a:pt x="5573"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72" name="任意多边形: 形状 71"/>
            <p:cNvSpPr/>
            <p:nvPr/>
          </p:nvSpPr>
          <p:spPr>
            <a:xfrm>
              <a:off x="8780888" y="5263705"/>
              <a:ext cx="11429" cy="129932"/>
            </a:xfrm>
            <a:custGeom>
              <a:avLst/>
              <a:gdLst>
                <a:gd name="connsiteX0" fmla="*/ 0 w 11429"/>
                <a:gd name="connsiteY0" fmla="*/ 5524 h 129932"/>
                <a:gd name="connsiteX1" fmla="*/ 0 w 11429"/>
                <a:gd name="connsiteY1" fmla="*/ 124408 h 129932"/>
                <a:gd name="connsiteX2" fmla="*/ 11430 w 11429"/>
                <a:gd name="connsiteY2" fmla="*/ 124408 h 129932"/>
                <a:gd name="connsiteX3" fmla="*/ 11430 w 11429"/>
                <a:gd name="connsiteY3" fmla="*/ 5524 h 129932"/>
                <a:gd name="connsiteX4" fmla="*/ 0 w 11429"/>
                <a:gd name="connsiteY4" fmla="*/ 5524 h 129932"/>
                <a:gd name="connsiteX5" fmla="*/ 0 w 11429"/>
                <a:gd name="connsiteY5" fmla="*/ 5524 h 12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29932">
                  <a:moveTo>
                    <a:pt x="0" y="5524"/>
                  </a:moveTo>
                  <a:cubicBezTo>
                    <a:pt x="0" y="45132"/>
                    <a:pt x="0" y="84800"/>
                    <a:pt x="0" y="124408"/>
                  </a:cubicBezTo>
                  <a:cubicBezTo>
                    <a:pt x="0" y="131743"/>
                    <a:pt x="11430" y="131804"/>
                    <a:pt x="11430" y="124408"/>
                  </a:cubicBezTo>
                  <a:cubicBezTo>
                    <a:pt x="11430" y="84800"/>
                    <a:pt x="11430" y="45132"/>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73" name="任意多边形: 形状 72"/>
            <p:cNvSpPr/>
            <p:nvPr/>
          </p:nvSpPr>
          <p:spPr>
            <a:xfrm>
              <a:off x="8953069" y="6296048"/>
              <a:ext cx="17973" cy="121576"/>
            </a:xfrm>
            <a:custGeom>
              <a:avLst/>
              <a:gdLst>
                <a:gd name="connsiteX0" fmla="*/ 6848 w 17973"/>
                <a:gd name="connsiteY0" fmla="*/ 4143 h 121576"/>
                <a:gd name="connsiteX1" fmla="*/ 2264 w 17973"/>
                <a:gd name="connsiteY1" fmla="*/ 116121 h 121576"/>
                <a:gd name="connsiteX2" fmla="*/ 13694 w 17973"/>
                <a:gd name="connsiteY2" fmla="*/ 116121 h 121576"/>
                <a:gd name="connsiteX3" fmla="*/ 17850 w 17973"/>
                <a:gd name="connsiteY3" fmla="*/ 7200 h 121576"/>
                <a:gd name="connsiteX4" fmla="*/ 6848 w 17973"/>
                <a:gd name="connsiteY4" fmla="*/ 4143 h 121576"/>
                <a:gd name="connsiteX5" fmla="*/ 6848 w 17973"/>
                <a:gd name="connsiteY5" fmla="*/ 4143 h 1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3" h="121576">
                  <a:moveTo>
                    <a:pt x="6848" y="4143"/>
                  </a:moveTo>
                  <a:cubicBezTo>
                    <a:pt x="-303" y="41123"/>
                    <a:pt x="-1893" y="78653"/>
                    <a:pt x="2264" y="116121"/>
                  </a:cubicBezTo>
                  <a:cubicBezTo>
                    <a:pt x="3059" y="123333"/>
                    <a:pt x="14489" y="123456"/>
                    <a:pt x="13694" y="116121"/>
                  </a:cubicBezTo>
                  <a:cubicBezTo>
                    <a:pt x="9598" y="79691"/>
                    <a:pt x="10943" y="43201"/>
                    <a:pt x="17850" y="7200"/>
                  </a:cubicBezTo>
                  <a:cubicBezTo>
                    <a:pt x="19256" y="-12"/>
                    <a:pt x="8254" y="-3130"/>
                    <a:pt x="6848" y="4143"/>
                  </a:cubicBezTo>
                  <a:lnTo>
                    <a:pt x="6848" y="414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74" name="任意多边形: 形状 73"/>
            <p:cNvSpPr/>
            <p:nvPr/>
          </p:nvSpPr>
          <p:spPr>
            <a:xfrm>
              <a:off x="10214884" y="4266074"/>
              <a:ext cx="18053" cy="121532"/>
            </a:xfrm>
            <a:custGeom>
              <a:avLst/>
              <a:gdLst>
                <a:gd name="connsiteX0" fmla="*/ 6917 w 18053"/>
                <a:gd name="connsiteY0" fmla="*/ 4100 h 121532"/>
                <a:gd name="connsiteX1" fmla="*/ 2333 w 18053"/>
                <a:gd name="connsiteY1" fmla="*/ 116077 h 121532"/>
                <a:gd name="connsiteX2" fmla="*/ 13763 w 18053"/>
                <a:gd name="connsiteY2" fmla="*/ 116077 h 121532"/>
                <a:gd name="connsiteX3" fmla="*/ 17920 w 18053"/>
                <a:gd name="connsiteY3" fmla="*/ 7156 h 121532"/>
                <a:gd name="connsiteX4" fmla="*/ 6917 w 18053"/>
                <a:gd name="connsiteY4" fmla="*/ 4100 h 121532"/>
                <a:gd name="connsiteX5" fmla="*/ 6917 w 18053"/>
                <a:gd name="connsiteY5" fmla="*/ 4100 h 12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53" h="121532">
                  <a:moveTo>
                    <a:pt x="6917" y="4100"/>
                  </a:moveTo>
                  <a:cubicBezTo>
                    <a:pt x="-295" y="41079"/>
                    <a:pt x="-1945" y="78609"/>
                    <a:pt x="2333" y="116077"/>
                  </a:cubicBezTo>
                  <a:cubicBezTo>
                    <a:pt x="3189" y="123290"/>
                    <a:pt x="14619" y="123412"/>
                    <a:pt x="13763" y="116077"/>
                  </a:cubicBezTo>
                  <a:cubicBezTo>
                    <a:pt x="9606" y="79648"/>
                    <a:pt x="10891" y="43157"/>
                    <a:pt x="17920" y="7156"/>
                  </a:cubicBezTo>
                  <a:cubicBezTo>
                    <a:pt x="19387" y="5"/>
                    <a:pt x="8323" y="-3113"/>
                    <a:pt x="6917" y="4100"/>
                  </a:cubicBezTo>
                  <a:lnTo>
                    <a:pt x="6917" y="4100"/>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75" name="任意多边形: 形状 74"/>
            <p:cNvSpPr/>
            <p:nvPr/>
          </p:nvSpPr>
          <p:spPr>
            <a:xfrm>
              <a:off x="11057781" y="4413324"/>
              <a:ext cx="11429" cy="129909"/>
            </a:xfrm>
            <a:custGeom>
              <a:avLst/>
              <a:gdLst>
                <a:gd name="connsiteX0" fmla="*/ 0 w 11429"/>
                <a:gd name="connsiteY0" fmla="*/ 5501 h 129909"/>
                <a:gd name="connsiteX1" fmla="*/ 0 w 11429"/>
                <a:gd name="connsiteY1" fmla="*/ 124385 h 129909"/>
                <a:gd name="connsiteX2" fmla="*/ 11430 w 11429"/>
                <a:gd name="connsiteY2" fmla="*/ 124385 h 129909"/>
                <a:gd name="connsiteX3" fmla="*/ 11430 w 11429"/>
                <a:gd name="connsiteY3" fmla="*/ 5501 h 129909"/>
                <a:gd name="connsiteX4" fmla="*/ 0 w 11429"/>
                <a:gd name="connsiteY4" fmla="*/ 5501 h 129909"/>
                <a:gd name="connsiteX5" fmla="*/ 0 w 11429"/>
                <a:gd name="connsiteY5" fmla="*/ 5501 h 12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29909">
                  <a:moveTo>
                    <a:pt x="0" y="5501"/>
                  </a:moveTo>
                  <a:cubicBezTo>
                    <a:pt x="0" y="45109"/>
                    <a:pt x="0" y="84777"/>
                    <a:pt x="0" y="124385"/>
                  </a:cubicBezTo>
                  <a:cubicBezTo>
                    <a:pt x="0" y="131720"/>
                    <a:pt x="11430" y="131781"/>
                    <a:pt x="11430" y="124385"/>
                  </a:cubicBezTo>
                  <a:cubicBezTo>
                    <a:pt x="11430" y="84777"/>
                    <a:pt x="11430" y="45109"/>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76" name="任意多边形: 形状 75"/>
            <p:cNvSpPr/>
            <p:nvPr/>
          </p:nvSpPr>
          <p:spPr>
            <a:xfrm>
              <a:off x="10699689" y="4988387"/>
              <a:ext cx="18305" cy="103511"/>
            </a:xfrm>
            <a:custGeom>
              <a:avLst/>
              <a:gdLst>
                <a:gd name="connsiteX0" fmla="*/ 7123 w 18305"/>
                <a:gd name="connsiteY0" fmla="*/ 4077 h 103511"/>
                <a:gd name="connsiteX1" fmla="*/ 2417 w 18305"/>
                <a:gd name="connsiteY1" fmla="*/ 99368 h 103511"/>
                <a:gd name="connsiteX2" fmla="*/ 13419 w 18305"/>
                <a:gd name="connsiteY2" fmla="*/ 96312 h 103511"/>
                <a:gd name="connsiteX3" fmla="*/ 18126 w 18305"/>
                <a:gd name="connsiteY3" fmla="*/ 7072 h 103511"/>
                <a:gd name="connsiteX4" fmla="*/ 7123 w 18305"/>
                <a:gd name="connsiteY4" fmla="*/ 4077 h 103511"/>
                <a:gd name="connsiteX5" fmla="*/ 7123 w 18305"/>
                <a:gd name="connsiteY5" fmla="*/ 4077 h 10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05" h="103511">
                  <a:moveTo>
                    <a:pt x="7123" y="4077"/>
                  </a:moveTo>
                  <a:cubicBezTo>
                    <a:pt x="-456" y="35494"/>
                    <a:pt x="-1923" y="67340"/>
                    <a:pt x="2417" y="99368"/>
                  </a:cubicBezTo>
                  <a:cubicBezTo>
                    <a:pt x="3395" y="106642"/>
                    <a:pt x="14397" y="103524"/>
                    <a:pt x="13419" y="96312"/>
                  </a:cubicBezTo>
                  <a:cubicBezTo>
                    <a:pt x="9385" y="66423"/>
                    <a:pt x="11096" y="36411"/>
                    <a:pt x="18126" y="7072"/>
                  </a:cubicBezTo>
                  <a:cubicBezTo>
                    <a:pt x="19837" y="-18"/>
                    <a:pt x="8835" y="-3074"/>
                    <a:pt x="7123" y="4077"/>
                  </a:cubicBezTo>
                  <a:lnTo>
                    <a:pt x="7123" y="407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77" name="任意多边形: 形状 76"/>
            <p:cNvSpPr/>
            <p:nvPr/>
          </p:nvSpPr>
          <p:spPr>
            <a:xfrm>
              <a:off x="11204591" y="6104916"/>
              <a:ext cx="29843" cy="139274"/>
            </a:xfrm>
            <a:custGeom>
              <a:avLst/>
              <a:gdLst>
                <a:gd name="connsiteX0" fmla="*/ 18772 w 29843"/>
                <a:gd name="connsiteY0" fmla="*/ 4144 h 139274"/>
                <a:gd name="connsiteX1" fmla="*/ 69 w 29843"/>
                <a:gd name="connsiteY1" fmla="*/ 132074 h 139274"/>
                <a:gd name="connsiteX2" fmla="*/ 11071 w 29843"/>
                <a:gd name="connsiteY2" fmla="*/ 135130 h 139274"/>
                <a:gd name="connsiteX3" fmla="*/ 29775 w 29843"/>
                <a:gd name="connsiteY3" fmla="*/ 7200 h 139274"/>
                <a:gd name="connsiteX4" fmla="*/ 18772 w 29843"/>
                <a:gd name="connsiteY4" fmla="*/ 4144 h 139274"/>
                <a:gd name="connsiteX5" fmla="*/ 18772 w 29843"/>
                <a:gd name="connsiteY5" fmla="*/ 4144 h 13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43" h="139274">
                  <a:moveTo>
                    <a:pt x="18772" y="4144"/>
                  </a:moveTo>
                  <a:cubicBezTo>
                    <a:pt x="12538" y="46808"/>
                    <a:pt x="6303" y="89471"/>
                    <a:pt x="69" y="132074"/>
                  </a:cubicBezTo>
                  <a:cubicBezTo>
                    <a:pt x="-970" y="139287"/>
                    <a:pt x="10032" y="142404"/>
                    <a:pt x="11071" y="135130"/>
                  </a:cubicBezTo>
                  <a:cubicBezTo>
                    <a:pt x="17306" y="92466"/>
                    <a:pt x="23540" y="49803"/>
                    <a:pt x="29775" y="7200"/>
                  </a:cubicBezTo>
                  <a:cubicBezTo>
                    <a:pt x="30813" y="-13"/>
                    <a:pt x="19812" y="-3130"/>
                    <a:pt x="18772" y="4144"/>
                  </a:cubicBezTo>
                  <a:lnTo>
                    <a:pt x="18772" y="414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78" name="任意多边形: 形状 77"/>
            <p:cNvSpPr/>
            <p:nvPr/>
          </p:nvSpPr>
          <p:spPr>
            <a:xfrm>
              <a:off x="9649568" y="2849691"/>
              <a:ext cx="11429" cy="102510"/>
            </a:xfrm>
            <a:custGeom>
              <a:avLst/>
              <a:gdLst>
                <a:gd name="connsiteX0" fmla="*/ 0 w 11429"/>
                <a:gd name="connsiteY0" fmla="*/ 5547 h 102510"/>
                <a:gd name="connsiteX1" fmla="*/ 0 w 11429"/>
                <a:gd name="connsiteY1" fmla="*/ 96987 h 102510"/>
                <a:gd name="connsiteX2" fmla="*/ 11430 w 11429"/>
                <a:gd name="connsiteY2" fmla="*/ 96987 h 102510"/>
                <a:gd name="connsiteX3" fmla="*/ 11430 w 11429"/>
                <a:gd name="connsiteY3" fmla="*/ 5547 h 102510"/>
                <a:gd name="connsiteX4" fmla="*/ 0 w 11429"/>
                <a:gd name="connsiteY4" fmla="*/ 5547 h 102510"/>
                <a:gd name="connsiteX5" fmla="*/ 0 w 11429"/>
                <a:gd name="connsiteY5" fmla="*/ 5547 h 10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02510">
                  <a:moveTo>
                    <a:pt x="0" y="5547"/>
                  </a:moveTo>
                  <a:cubicBezTo>
                    <a:pt x="0" y="36047"/>
                    <a:pt x="0" y="66487"/>
                    <a:pt x="0" y="96987"/>
                  </a:cubicBezTo>
                  <a:cubicBezTo>
                    <a:pt x="0" y="104322"/>
                    <a:pt x="11430" y="104383"/>
                    <a:pt x="11430" y="96987"/>
                  </a:cubicBezTo>
                  <a:cubicBezTo>
                    <a:pt x="11430" y="66487"/>
                    <a:pt x="11430" y="36047"/>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79" name="任意多边形: 形状 78"/>
            <p:cNvSpPr/>
            <p:nvPr/>
          </p:nvSpPr>
          <p:spPr>
            <a:xfrm>
              <a:off x="10792095" y="2236696"/>
              <a:ext cx="26679" cy="139268"/>
            </a:xfrm>
            <a:custGeom>
              <a:avLst/>
              <a:gdLst>
                <a:gd name="connsiteX0" fmla="*/ 15204 w 26679"/>
                <a:gd name="connsiteY0" fmla="*/ 5478 h 139268"/>
                <a:gd name="connsiteX1" fmla="*/ 46 w 26679"/>
                <a:gd name="connsiteY1" fmla="*/ 133836 h 139268"/>
                <a:gd name="connsiteX2" fmla="*/ 11476 w 26679"/>
                <a:gd name="connsiteY2" fmla="*/ 133836 h 139268"/>
                <a:gd name="connsiteX3" fmla="*/ 26634 w 26679"/>
                <a:gd name="connsiteY3" fmla="*/ 5478 h 139268"/>
                <a:gd name="connsiteX4" fmla="*/ 15204 w 26679"/>
                <a:gd name="connsiteY4" fmla="*/ 5478 h 139268"/>
                <a:gd name="connsiteX5" fmla="*/ 15204 w 26679"/>
                <a:gd name="connsiteY5" fmla="*/ 5478 h 13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9" h="139268">
                  <a:moveTo>
                    <a:pt x="15204" y="5478"/>
                  </a:moveTo>
                  <a:cubicBezTo>
                    <a:pt x="10130" y="48264"/>
                    <a:pt x="5119" y="91050"/>
                    <a:pt x="46" y="133836"/>
                  </a:cubicBezTo>
                  <a:cubicBezTo>
                    <a:pt x="-810" y="141110"/>
                    <a:pt x="10620" y="141049"/>
                    <a:pt x="11476" y="133836"/>
                  </a:cubicBezTo>
                  <a:cubicBezTo>
                    <a:pt x="16549" y="91050"/>
                    <a:pt x="21560" y="48264"/>
                    <a:pt x="26634" y="5478"/>
                  </a:cubicBezTo>
                  <a:cubicBezTo>
                    <a:pt x="27490" y="-1857"/>
                    <a:pt x="16060" y="-1795"/>
                    <a:pt x="15204" y="5478"/>
                  </a:cubicBezTo>
                  <a:lnTo>
                    <a:pt x="15204" y="547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80" name="任意多边形: 形状 79"/>
            <p:cNvSpPr/>
            <p:nvPr/>
          </p:nvSpPr>
          <p:spPr>
            <a:xfrm>
              <a:off x="11344762" y="1130294"/>
              <a:ext cx="32010" cy="176324"/>
            </a:xfrm>
            <a:custGeom>
              <a:avLst/>
              <a:gdLst>
                <a:gd name="connsiteX0" fmla="*/ 20528 w 32010"/>
                <a:gd name="connsiteY0" fmla="*/ 5432 h 176324"/>
                <a:gd name="connsiteX1" fmla="*/ 52 w 32010"/>
                <a:gd name="connsiteY1" fmla="*/ 170892 h 176324"/>
                <a:gd name="connsiteX2" fmla="*/ 11482 w 32010"/>
                <a:gd name="connsiteY2" fmla="*/ 170892 h 176324"/>
                <a:gd name="connsiteX3" fmla="*/ 31958 w 32010"/>
                <a:gd name="connsiteY3" fmla="*/ 5432 h 176324"/>
                <a:gd name="connsiteX4" fmla="*/ 20528 w 32010"/>
                <a:gd name="connsiteY4" fmla="*/ 5432 h 176324"/>
                <a:gd name="connsiteX5" fmla="*/ 20528 w 32010"/>
                <a:gd name="connsiteY5" fmla="*/ 5432 h 1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0" h="176324">
                  <a:moveTo>
                    <a:pt x="20528" y="5432"/>
                  </a:moveTo>
                  <a:cubicBezTo>
                    <a:pt x="13683" y="60565"/>
                    <a:pt x="6898" y="115759"/>
                    <a:pt x="52" y="170892"/>
                  </a:cubicBezTo>
                  <a:cubicBezTo>
                    <a:pt x="-865" y="178166"/>
                    <a:pt x="10565" y="178105"/>
                    <a:pt x="11482" y="170892"/>
                  </a:cubicBezTo>
                  <a:cubicBezTo>
                    <a:pt x="18328" y="115759"/>
                    <a:pt x="25113" y="60565"/>
                    <a:pt x="31958" y="5432"/>
                  </a:cubicBezTo>
                  <a:cubicBezTo>
                    <a:pt x="32875" y="-1841"/>
                    <a:pt x="21384" y="-1780"/>
                    <a:pt x="20528" y="5432"/>
                  </a:cubicBezTo>
                  <a:lnTo>
                    <a:pt x="20528"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81" name="任意多边形: 形状 80"/>
            <p:cNvSpPr/>
            <p:nvPr/>
          </p:nvSpPr>
          <p:spPr>
            <a:xfrm>
              <a:off x="10900682" y="453096"/>
              <a:ext cx="18219" cy="130582"/>
            </a:xfrm>
            <a:custGeom>
              <a:avLst/>
              <a:gdLst>
                <a:gd name="connsiteX0" fmla="*/ 7103 w 18219"/>
                <a:gd name="connsiteY0" fmla="*/ 4104 h 130582"/>
                <a:gd name="connsiteX1" fmla="*/ 2397 w 18219"/>
                <a:gd name="connsiteY1" fmla="*/ 125127 h 130582"/>
                <a:gd name="connsiteX2" fmla="*/ 13827 w 18219"/>
                <a:gd name="connsiteY2" fmla="*/ 125127 h 130582"/>
                <a:gd name="connsiteX3" fmla="*/ 18106 w 18219"/>
                <a:gd name="connsiteY3" fmla="*/ 7099 h 130582"/>
                <a:gd name="connsiteX4" fmla="*/ 7103 w 18219"/>
                <a:gd name="connsiteY4" fmla="*/ 4104 h 130582"/>
                <a:gd name="connsiteX5" fmla="*/ 7103 w 18219"/>
                <a:gd name="connsiteY5" fmla="*/ 4104 h 13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9" h="130582">
                  <a:moveTo>
                    <a:pt x="7103" y="4104"/>
                  </a:moveTo>
                  <a:cubicBezTo>
                    <a:pt x="-292" y="44139"/>
                    <a:pt x="-2004" y="84664"/>
                    <a:pt x="2397" y="125127"/>
                  </a:cubicBezTo>
                  <a:cubicBezTo>
                    <a:pt x="3191" y="132340"/>
                    <a:pt x="14621" y="132462"/>
                    <a:pt x="13827" y="125127"/>
                  </a:cubicBezTo>
                  <a:cubicBezTo>
                    <a:pt x="9548" y="85703"/>
                    <a:pt x="10893" y="46156"/>
                    <a:pt x="18106" y="7099"/>
                  </a:cubicBezTo>
                  <a:cubicBezTo>
                    <a:pt x="19450" y="8"/>
                    <a:pt x="8448" y="-3109"/>
                    <a:pt x="7103" y="4104"/>
                  </a:cubicBezTo>
                  <a:lnTo>
                    <a:pt x="7103" y="410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82" name="任意多边形: 形状 81"/>
            <p:cNvSpPr/>
            <p:nvPr/>
          </p:nvSpPr>
          <p:spPr>
            <a:xfrm>
              <a:off x="9073545" y="261927"/>
              <a:ext cx="11429" cy="84235"/>
            </a:xfrm>
            <a:custGeom>
              <a:avLst/>
              <a:gdLst>
                <a:gd name="connsiteX0" fmla="*/ 0 w 11429"/>
                <a:gd name="connsiteY0" fmla="*/ 5547 h 84235"/>
                <a:gd name="connsiteX1" fmla="*/ 0 w 11429"/>
                <a:gd name="connsiteY1" fmla="*/ 78711 h 84235"/>
                <a:gd name="connsiteX2" fmla="*/ 11430 w 11429"/>
                <a:gd name="connsiteY2" fmla="*/ 78711 h 84235"/>
                <a:gd name="connsiteX3" fmla="*/ 11430 w 11429"/>
                <a:gd name="connsiteY3" fmla="*/ 5547 h 84235"/>
                <a:gd name="connsiteX4" fmla="*/ 0 w 11429"/>
                <a:gd name="connsiteY4" fmla="*/ 5547 h 84235"/>
                <a:gd name="connsiteX5" fmla="*/ 0 w 11429"/>
                <a:gd name="connsiteY5" fmla="*/ 5547 h 8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84235">
                  <a:moveTo>
                    <a:pt x="0" y="5547"/>
                  </a:moveTo>
                  <a:cubicBezTo>
                    <a:pt x="0" y="29935"/>
                    <a:pt x="0" y="54323"/>
                    <a:pt x="0" y="78711"/>
                  </a:cubicBezTo>
                  <a:cubicBezTo>
                    <a:pt x="0" y="86046"/>
                    <a:pt x="11430" y="86107"/>
                    <a:pt x="11430" y="78711"/>
                  </a:cubicBezTo>
                  <a:cubicBezTo>
                    <a:pt x="11430" y="54323"/>
                    <a:pt x="11430" y="29935"/>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83" name="任意多边形: 形状 82"/>
            <p:cNvSpPr/>
            <p:nvPr/>
          </p:nvSpPr>
          <p:spPr>
            <a:xfrm>
              <a:off x="8634621" y="1651826"/>
              <a:ext cx="11429" cy="93319"/>
            </a:xfrm>
            <a:custGeom>
              <a:avLst/>
              <a:gdLst>
                <a:gd name="connsiteX0" fmla="*/ 0 w 11429"/>
                <a:gd name="connsiteY0" fmla="*/ 5524 h 93319"/>
                <a:gd name="connsiteX1" fmla="*/ 0 w 11429"/>
                <a:gd name="connsiteY1" fmla="*/ 87795 h 93319"/>
                <a:gd name="connsiteX2" fmla="*/ 11430 w 11429"/>
                <a:gd name="connsiteY2" fmla="*/ 87795 h 93319"/>
                <a:gd name="connsiteX3" fmla="*/ 11430 w 11429"/>
                <a:gd name="connsiteY3" fmla="*/ 5524 h 93319"/>
                <a:gd name="connsiteX4" fmla="*/ 0 w 11429"/>
                <a:gd name="connsiteY4" fmla="*/ 5524 h 93319"/>
                <a:gd name="connsiteX5" fmla="*/ 0 w 11429"/>
                <a:gd name="connsiteY5" fmla="*/ 5524 h 9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93319">
                  <a:moveTo>
                    <a:pt x="0" y="5524"/>
                  </a:moveTo>
                  <a:cubicBezTo>
                    <a:pt x="0" y="32968"/>
                    <a:pt x="0" y="60412"/>
                    <a:pt x="0" y="87795"/>
                  </a:cubicBezTo>
                  <a:cubicBezTo>
                    <a:pt x="0" y="95130"/>
                    <a:pt x="11430" y="95191"/>
                    <a:pt x="11430" y="87795"/>
                  </a:cubicBezTo>
                  <a:cubicBezTo>
                    <a:pt x="11430" y="60351"/>
                    <a:pt x="11430" y="32907"/>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84" name="任意多边形: 形状 83"/>
            <p:cNvSpPr/>
            <p:nvPr/>
          </p:nvSpPr>
          <p:spPr>
            <a:xfrm>
              <a:off x="8076812" y="417385"/>
              <a:ext cx="11429" cy="139039"/>
            </a:xfrm>
            <a:custGeom>
              <a:avLst/>
              <a:gdLst>
                <a:gd name="connsiteX0" fmla="*/ 0 w 11429"/>
                <a:gd name="connsiteY0" fmla="*/ 5524 h 139039"/>
                <a:gd name="connsiteX1" fmla="*/ 0 w 11429"/>
                <a:gd name="connsiteY1" fmla="*/ 133516 h 139039"/>
                <a:gd name="connsiteX2" fmla="*/ 11430 w 11429"/>
                <a:gd name="connsiteY2" fmla="*/ 133516 h 139039"/>
                <a:gd name="connsiteX3" fmla="*/ 11430 w 11429"/>
                <a:gd name="connsiteY3" fmla="*/ 5524 h 139039"/>
                <a:gd name="connsiteX4" fmla="*/ 0 w 11429"/>
                <a:gd name="connsiteY4" fmla="*/ 5524 h 139039"/>
                <a:gd name="connsiteX5" fmla="*/ 0 w 11429"/>
                <a:gd name="connsiteY5" fmla="*/ 5524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39">
                  <a:moveTo>
                    <a:pt x="0" y="5524"/>
                  </a:moveTo>
                  <a:cubicBezTo>
                    <a:pt x="0" y="48188"/>
                    <a:pt x="0" y="90852"/>
                    <a:pt x="0" y="133516"/>
                  </a:cubicBezTo>
                  <a:cubicBezTo>
                    <a:pt x="0" y="140850"/>
                    <a:pt x="11430" y="140911"/>
                    <a:pt x="11430" y="133516"/>
                  </a:cubicBezTo>
                  <a:cubicBezTo>
                    <a:pt x="11430" y="90852"/>
                    <a:pt x="11430" y="48188"/>
                    <a:pt x="11430" y="5524"/>
                  </a:cubicBezTo>
                  <a:cubicBezTo>
                    <a:pt x="11430" y="-1811"/>
                    <a:pt x="0" y="-1872"/>
                    <a:pt x="0" y="5524"/>
                  </a:cubicBezTo>
                  <a:lnTo>
                    <a:pt x="0" y="5524"/>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85" name="任意多边形: 形状 84"/>
            <p:cNvSpPr/>
            <p:nvPr/>
          </p:nvSpPr>
          <p:spPr>
            <a:xfrm>
              <a:off x="6849688" y="1953429"/>
              <a:ext cx="19963" cy="120756"/>
            </a:xfrm>
            <a:custGeom>
              <a:avLst/>
              <a:gdLst>
                <a:gd name="connsiteX0" fmla="*/ 8515 w 19963"/>
                <a:gd name="connsiteY0" fmla="*/ 5501 h 120756"/>
                <a:gd name="connsiteX1" fmla="*/ 19 w 19963"/>
                <a:gd name="connsiteY1" fmla="*/ 115278 h 120756"/>
                <a:gd name="connsiteX2" fmla="*/ 11449 w 19963"/>
                <a:gd name="connsiteY2" fmla="*/ 115278 h 120756"/>
                <a:gd name="connsiteX3" fmla="*/ 19945 w 19963"/>
                <a:gd name="connsiteY3" fmla="*/ 5501 h 120756"/>
                <a:gd name="connsiteX4" fmla="*/ 8515 w 19963"/>
                <a:gd name="connsiteY4" fmla="*/ 5501 h 120756"/>
                <a:gd name="connsiteX5" fmla="*/ 8515 w 19963"/>
                <a:gd name="connsiteY5" fmla="*/ 5501 h 12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3" h="120756">
                  <a:moveTo>
                    <a:pt x="8515" y="5501"/>
                  </a:moveTo>
                  <a:cubicBezTo>
                    <a:pt x="5703" y="42114"/>
                    <a:pt x="2831" y="78665"/>
                    <a:pt x="19" y="115278"/>
                  </a:cubicBezTo>
                  <a:cubicBezTo>
                    <a:pt x="-531" y="122613"/>
                    <a:pt x="10899" y="122552"/>
                    <a:pt x="11449" y="115278"/>
                  </a:cubicBezTo>
                  <a:cubicBezTo>
                    <a:pt x="14261" y="78665"/>
                    <a:pt x="17133" y="42114"/>
                    <a:pt x="19945" y="5501"/>
                  </a:cubicBezTo>
                  <a:cubicBezTo>
                    <a:pt x="20495" y="-1834"/>
                    <a:pt x="9065" y="-1834"/>
                    <a:pt x="8515" y="5501"/>
                  </a:cubicBezTo>
                  <a:lnTo>
                    <a:pt x="8515"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86" name="任意多边形: 形状 85"/>
            <p:cNvSpPr/>
            <p:nvPr/>
          </p:nvSpPr>
          <p:spPr>
            <a:xfrm>
              <a:off x="6184017" y="1953567"/>
              <a:ext cx="11429" cy="111679"/>
            </a:xfrm>
            <a:custGeom>
              <a:avLst/>
              <a:gdLst>
                <a:gd name="connsiteX0" fmla="*/ 0 w 11429"/>
                <a:gd name="connsiteY0" fmla="*/ 5547 h 111679"/>
                <a:gd name="connsiteX1" fmla="*/ 0 w 11429"/>
                <a:gd name="connsiteY1" fmla="*/ 106155 h 111679"/>
                <a:gd name="connsiteX2" fmla="*/ 11430 w 11429"/>
                <a:gd name="connsiteY2" fmla="*/ 106155 h 111679"/>
                <a:gd name="connsiteX3" fmla="*/ 11430 w 11429"/>
                <a:gd name="connsiteY3" fmla="*/ 5547 h 111679"/>
                <a:gd name="connsiteX4" fmla="*/ 0 w 11429"/>
                <a:gd name="connsiteY4" fmla="*/ 5547 h 111679"/>
                <a:gd name="connsiteX5" fmla="*/ 0 w 11429"/>
                <a:gd name="connsiteY5" fmla="*/ 5547 h 11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11679">
                  <a:moveTo>
                    <a:pt x="0" y="5547"/>
                  </a:moveTo>
                  <a:cubicBezTo>
                    <a:pt x="0" y="39104"/>
                    <a:pt x="0" y="72599"/>
                    <a:pt x="0" y="106155"/>
                  </a:cubicBezTo>
                  <a:cubicBezTo>
                    <a:pt x="0" y="113490"/>
                    <a:pt x="11430" y="113551"/>
                    <a:pt x="11430" y="106155"/>
                  </a:cubicBezTo>
                  <a:cubicBezTo>
                    <a:pt x="11430" y="72599"/>
                    <a:pt x="11430" y="39104"/>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87" name="任意多边形: 形状 86"/>
            <p:cNvSpPr/>
            <p:nvPr/>
          </p:nvSpPr>
          <p:spPr>
            <a:xfrm>
              <a:off x="4309496" y="1907847"/>
              <a:ext cx="11430" cy="120786"/>
            </a:xfrm>
            <a:custGeom>
              <a:avLst/>
              <a:gdLst>
                <a:gd name="connsiteX0" fmla="*/ 0 w 11430"/>
                <a:gd name="connsiteY0" fmla="*/ 5547 h 120786"/>
                <a:gd name="connsiteX1" fmla="*/ 0 w 11430"/>
                <a:gd name="connsiteY1" fmla="*/ 115263 h 120786"/>
                <a:gd name="connsiteX2" fmla="*/ 11430 w 11430"/>
                <a:gd name="connsiteY2" fmla="*/ 115263 h 120786"/>
                <a:gd name="connsiteX3" fmla="*/ 11430 w 11430"/>
                <a:gd name="connsiteY3" fmla="*/ 5547 h 120786"/>
                <a:gd name="connsiteX4" fmla="*/ 0 w 11430"/>
                <a:gd name="connsiteY4" fmla="*/ 5547 h 120786"/>
                <a:gd name="connsiteX5" fmla="*/ 0 w 11430"/>
                <a:gd name="connsiteY5" fmla="*/ 5547 h 1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 h="120786">
                  <a:moveTo>
                    <a:pt x="0" y="5547"/>
                  </a:moveTo>
                  <a:cubicBezTo>
                    <a:pt x="0" y="42098"/>
                    <a:pt x="0" y="78711"/>
                    <a:pt x="0" y="115263"/>
                  </a:cubicBezTo>
                  <a:cubicBezTo>
                    <a:pt x="0" y="122598"/>
                    <a:pt x="11430" y="122659"/>
                    <a:pt x="11430" y="115263"/>
                  </a:cubicBezTo>
                  <a:cubicBezTo>
                    <a:pt x="11430" y="78711"/>
                    <a:pt x="11430" y="42098"/>
                    <a:pt x="11430" y="5547"/>
                  </a:cubicBezTo>
                  <a:cubicBezTo>
                    <a:pt x="11430" y="-1849"/>
                    <a:pt x="0" y="-1849"/>
                    <a:pt x="0" y="5547"/>
                  </a:cubicBezTo>
                  <a:lnTo>
                    <a:pt x="0" y="554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88" name="任意多边形: 形状 87"/>
            <p:cNvSpPr/>
            <p:nvPr/>
          </p:nvSpPr>
          <p:spPr>
            <a:xfrm>
              <a:off x="3559931" y="444921"/>
              <a:ext cx="21728" cy="111632"/>
            </a:xfrm>
            <a:custGeom>
              <a:avLst/>
              <a:gdLst>
                <a:gd name="connsiteX0" fmla="*/ 8633 w 21728"/>
                <a:gd name="connsiteY0" fmla="*/ 5432 h 111632"/>
                <a:gd name="connsiteX1" fmla="*/ 259 w 21728"/>
                <a:gd name="connsiteY1" fmla="*/ 104574 h 111632"/>
                <a:gd name="connsiteX2" fmla="*/ 11261 w 21728"/>
                <a:gd name="connsiteY2" fmla="*/ 107630 h 111632"/>
                <a:gd name="connsiteX3" fmla="*/ 20063 w 21728"/>
                <a:gd name="connsiteY3" fmla="*/ 5432 h 111632"/>
                <a:gd name="connsiteX4" fmla="*/ 8633 w 21728"/>
                <a:gd name="connsiteY4" fmla="*/ 5432 h 111632"/>
                <a:gd name="connsiteX5" fmla="*/ 8633 w 21728"/>
                <a:gd name="connsiteY5" fmla="*/ 5432 h 111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8" h="111632">
                  <a:moveTo>
                    <a:pt x="8633" y="5432"/>
                  </a:moveTo>
                  <a:cubicBezTo>
                    <a:pt x="12422" y="38928"/>
                    <a:pt x="9672" y="72179"/>
                    <a:pt x="259" y="104574"/>
                  </a:cubicBezTo>
                  <a:cubicBezTo>
                    <a:pt x="-1820" y="111664"/>
                    <a:pt x="9244" y="114659"/>
                    <a:pt x="11261" y="107630"/>
                  </a:cubicBezTo>
                  <a:cubicBezTo>
                    <a:pt x="20980" y="74379"/>
                    <a:pt x="23975" y="39906"/>
                    <a:pt x="20063" y="5432"/>
                  </a:cubicBezTo>
                  <a:cubicBezTo>
                    <a:pt x="19268" y="-1780"/>
                    <a:pt x="7838" y="-1841"/>
                    <a:pt x="8633" y="5432"/>
                  </a:cubicBezTo>
                  <a:lnTo>
                    <a:pt x="8633" y="54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89" name="任意多边形: 形状 88"/>
            <p:cNvSpPr/>
            <p:nvPr/>
          </p:nvSpPr>
          <p:spPr>
            <a:xfrm>
              <a:off x="2516315" y="211280"/>
              <a:ext cx="20172" cy="112256"/>
            </a:xfrm>
            <a:custGeom>
              <a:avLst/>
              <a:gdLst>
                <a:gd name="connsiteX0" fmla="*/ 2583 w 20172"/>
                <a:gd name="connsiteY0" fmla="*/ 4117 h 112256"/>
                <a:gd name="connsiteX1" fmla="*/ 8940 w 20172"/>
                <a:gd name="connsiteY1" fmla="*/ 108210 h 112256"/>
                <a:gd name="connsiteX2" fmla="*/ 19942 w 20172"/>
                <a:gd name="connsiteY2" fmla="*/ 105154 h 112256"/>
                <a:gd name="connsiteX3" fmla="*/ 13585 w 20172"/>
                <a:gd name="connsiteY3" fmla="*/ 7173 h 112256"/>
                <a:gd name="connsiteX4" fmla="*/ 2583 w 20172"/>
                <a:gd name="connsiteY4" fmla="*/ 4117 h 112256"/>
                <a:gd name="connsiteX5" fmla="*/ 2583 w 20172"/>
                <a:gd name="connsiteY5" fmla="*/ 4117 h 11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2" h="112256">
                  <a:moveTo>
                    <a:pt x="2583" y="4117"/>
                  </a:moveTo>
                  <a:cubicBezTo>
                    <a:pt x="-2307" y="39141"/>
                    <a:pt x="-290" y="74042"/>
                    <a:pt x="8940" y="108210"/>
                  </a:cubicBezTo>
                  <a:cubicBezTo>
                    <a:pt x="10835" y="115300"/>
                    <a:pt x="21898" y="112305"/>
                    <a:pt x="19942" y="105154"/>
                  </a:cubicBezTo>
                  <a:cubicBezTo>
                    <a:pt x="11262" y="73125"/>
                    <a:pt x="9001" y="40058"/>
                    <a:pt x="13585" y="7173"/>
                  </a:cubicBezTo>
                  <a:cubicBezTo>
                    <a:pt x="14624" y="-39"/>
                    <a:pt x="3622" y="-3095"/>
                    <a:pt x="2583" y="4117"/>
                  </a:cubicBezTo>
                  <a:lnTo>
                    <a:pt x="2583" y="4117"/>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90" name="任意多边形: 形状 89"/>
            <p:cNvSpPr/>
            <p:nvPr/>
          </p:nvSpPr>
          <p:spPr>
            <a:xfrm>
              <a:off x="4647812" y="298524"/>
              <a:ext cx="11429" cy="111633"/>
            </a:xfrm>
            <a:custGeom>
              <a:avLst/>
              <a:gdLst>
                <a:gd name="connsiteX0" fmla="*/ 0 w 11429"/>
                <a:gd name="connsiteY0" fmla="*/ 5501 h 111633"/>
                <a:gd name="connsiteX1" fmla="*/ 0 w 11429"/>
                <a:gd name="connsiteY1" fmla="*/ 106109 h 111633"/>
                <a:gd name="connsiteX2" fmla="*/ 11430 w 11429"/>
                <a:gd name="connsiteY2" fmla="*/ 106109 h 111633"/>
                <a:gd name="connsiteX3" fmla="*/ 11430 w 11429"/>
                <a:gd name="connsiteY3" fmla="*/ 5501 h 111633"/>
                <a:gd name="connsiteX4" fmla="*/ 0 w 11429"/>
                <a:gd name="connsiteY4" fmla="*/ 5501 h 111633"/>
                <a:gd name="connsiteX5" fmla="*/ 0 w 11429"/>
                <a:gd name="connsiteY5" fmla="*/ 550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11633">
                  <a:moveTo>
                    <a:pt x="0" y="5501"/>
                  </a:moveTo>
                  <a:cubicBezTo>
                    <a:pt x="0" y="39058"/>
                    <a:pt x="0" y="72553"/>
                    <a:pt x="0" y="106109"/>
                  </a:cubicBezTo>
                  <a:cubicBezTo>
                    <a:pt x="0" y="113444"/>
                    <a:pt x="11430" y="113505"/>
                    <a:pt x="11430" y="106109"/>
                  </a:cubicBezTo>
                  <a:cubicBezTo>
                    <a:pt x="11430" y="72553"/>
                    <a:pt x="11430" y="39058"/>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91" name="任意多边形: 形状 90"/>
            <p:cNvSpPr/>
            <p:nvPr/>
          </p:nvSpPr>
          <p:spPr>
            <a:xfrm>
              <a:off x="5370225" y="865440"/>
              <a:ext cx="11429" cy="139016"/>
            </a:xfrm>
            <a:custGeom>
              <a:avLst/>
              <a:gdLst>
                <a:gd name="connsiteX0" fmla="*/ 0 w 11429"/>
                <a:gd name="connsiteY0" fmla="*/ 5501 h 139016"/>
                <a:gd name="connsiteX1" fmla="*/ 0 w 11429"/>
                <a:gd name="connsiteY1" fmla="*/ 133493 h 139016"/>
                <a:gd name="connsiteX2" fmla="*/ 11430 w 11429"/>
                <a:gd name="connsiteY2" fmla="*/ 133493 h 139016"/>
                <a:gd name="connsiteX3" fmla="*/ 11430 w 11429"/>
                <a:gd name="connsiteY3" fmla="*/ 5501 h 139016"/>
                <a:gd name="connsiteX4" fmla="*/ 0 w 11429"/>
                <a:gd name="connsiteY4" fmla="*/ 5501 h 139016"/>
                <a:gd name="connsiteX5" fmla="*/ 0 w 11429"/>
                <a:gd name="connsiteY5" fmla="*/ 5501 h 13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 h="139016">
                  <a:moveTo>
                    <a:pt x="0" y="5501"/>
                  </a:moveTo>
                  <a:cubicBezTo>
                    <a:pt x="0" y="48165"/>
                    <a:pt x="0" y="90829"/>
                    <a:pt x="0" y="133493"/>
                  </a:cubicBezTo>
                  <a:cubicBezTo>
                    <a:pt x="0" y="140827"/>
                    <a:pt x="11430" y="140889"/>
                    <a:pt x="11430" y="133493"/>
                  </a:cubicBezTo>
                  <a:cubicBezTo>
                    <a:pt x="11430" y="90829"/>
                    <a:pt x="11430" y="48165"/>
                    <a:pt x="11430" y="5501"/>
                  </a:cubicBezTo>
                  <a:cubicBezTo>
                    <a:pt x="11430" y="-1834"/>
                    <a:pt x="0" y="-1834"/>
                    <a:pt x="0" y="5501"/>
                  </a:cubicBezTo>
                  <a:lnTo>
                    <a:pt x="0" y="5501"/>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92" name="任意多边形: 形状 91"/>
            <p:cNvSpPr/>
            <p:nvPr/>
          </p:nvSpPr>
          <p:spPr>
            <a:xfrm>
              <a:off x="5909896" y="289309"/>
              <a:ext cx="21658" cy="102420"/>
            </a:xfrm>
            <a:custGeom>
              <a:avLst/>
              <a:gdLst>
                <a:gd name="connsiteX0" fmla="*/ 289 w 21658"/>
                <a:gd name="connsiteY0" fmla="*/ 7015 h 102420"/>
                <a:gd name="connsiteX1" fmla="*/ 8786 w 21658"/>
                <a:gd name="connsiteY1" fmla="*/ 96988 h 102420"/>
                <a:gd name="connsiteX2" fmla="*/ 20215 w 21658"/>
                <a:gd name="connsiteY2" fmla="*/ 96988 h 102420"/>
                <a:gd name="connsiteX3" fmla="*/ 11292 w 21658"/>
                <a:gd name="connsiteY3" fmla="*/ 3959 h 102420"/>
                <a:gd name="connsiteX4" fmla="*/ 289 w 21658"/>
                <a:gd name="connsiteY4" fmla="*/ 7015 h 102420"/>
                <a:gd name="connsiteX5" fmla="*/ 289 w 21658"/>
                <a:gd name="connsiteY5" fmla="*/ 7015 h 10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58" h="102420">
                  <a:moveTo>
                    <a:pt x="289" y="7015"/>
                  </a:moveTo>
                  <a:cubicBezTo>
                    <a:pt x="9458" y="36354"/>
                    <a:pt x="12270" y="66488"/>
                    <a:pt x="8786" y="96988"/>
                  </a:cubicBezTo>
                  <a:cubicBezTo>
                    <a:pt x="7930" y="104262"/>
                    <a:pt x="19421" y="104201"/>
                    <a:pt x="20215" y="96988"/>
                  </a:cubicBezTo>
                  <a:cubicBezTo>
                    <a:pt x="23761" y="65571"/>
                    <a:pt x="20766" y="34154"/>
                    <a:pt x="11292" y="3959"/>
                  </a:cubicBezTo>
                  <a:cubicBezTo>
                    <a:pt x="9091" y="-3009"/>
                    <a:pt x="-1911" y="-14"/>
                    <a:pt x="289" y="7015"/>
                  </a:cubicBezTo>
                  <a:lnTo>
                    <a:pt x="289" y="701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93" name="任意多边形: 形状 92"/>
            <p:cNvSpPr/>
            <p:nvPr/>
          </p:nvSpPr>
          <p:spPr>
            <a:xfrm>
              <a:off x="6237266" y="1193610"/>
              <a:ext cx="18829" cy="94360"/>
            </a:xfrm>
            <a:custGeom>
              <a:avLst/>
              <a:gdLst>
                <a:gd name="connsiteX0" fmla="*/ 7568 w 18829"/>
                <a:gd name="connsiteY0" fmla="*/ 4033 h 94360"/>
                <a:gd name="connsiteX1" fmla="*/ 2557 w 18829"/>
                <a:gd name="connsiteY1" fmla="*/ 90217 h 94360"/>
                <a:gd name="connsiteX2" fmla="*/ 13559 w 18829"/>
                <a:gd name="connsiteY2" fmla="*/ 87161 h 94360"/>
                <a:gd name="connsiteX3" fmla="*/ 18571 w 18829"/>
                <a:gd name="connsiteY3" fmla="*/ 7028 h 94360"/>
                <a:gd name="connsiteX4" fmla="*/ 7568 w 18829"/>
                <a:gd name="connsiteY4" fmla="*/ 4033 h 94360"/>
                <a:gd name="connsiteX5" fmla="*/ 7568 w 18829"/>
                <a:gd name="connsiteY5" fmla="*/ 4033 h 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 h="94360">
                  <a:moveTo>
                    <a:pt x="7568" y="4033"/>
                  </a:moveTo>
                  <a:cubicBezTo>
                    <a:pt x="-500" y="32333"/>
                    <a:pt x="-2028" y="61244"/>
                    <a:pt x="2557" y="90217"/>
                  </a:cubicBezTo>
                  <a:cubicBezTo>
                    <a:pt x="3717" y="97490"/>
                    <a:pt x="14720" y="94373"/>
                    <a:pt x="13559" y="87161"/>
                  </a:cubicBezTo>
                  <a:cubicBezTo>
                    <a:pt x="9280" y="60205"/>
                    <a:pt x="11114" y="33250"/>
                    <a:pt x="18571" y="7028"/>
                  </a:cubicBezTo>
                  <a:cubicBezTo>
                    <a:pt x="20649" y="-1"/>
                    <a:pt x="9585" y="-3057"/>
                    <a:pt x="7568" y="4033"/>
                  </a:cubicBezTo>
                  <a:lnTo>
                    <a:pt x="7568" y="4033"/>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94" name="任意多边形: 形状 93"/>
            <p:cNvSpPr/>
            <p:nvPr/>
          </p:nvSpPr>
          <p:spPr>
            <a:xfrm>
              <a:off x="7080016" y="215281"/>
              <a:ext cx="27265" cy="112521"/>
            </a:xfrm>
            <a:custGeom>
              <a:avLst/>
              <a:gdLst>
                <a:gd name="connsiteX0" fmla="*/ 15834 w 27265"/>
                <a:gd name="connsiteY0" fmla="*/ 3845 h 112521"/>
                <a:gd name="connsiteX1" fmla="*/ 492 w 27265"/>
                <a:gd name="connsiteY1" fmla="*/ 107021 h 112521"/>
                <a:gd name="connsiteX2" fmla="*/ 11922 w 27265"/>
                <a:gd name="connsiteY2" fmla="*/ 107021 h 112521"/>
                <a:gd name="connsiteX3" fmla="*/ 26897 w 27265"/>
                <a:gd name="connsiteY3" fmla="*/ 6901 h 112521"/>
                <a:gd name="connsiteX4" fmla="*/ 15834 w 27265"/>
                <a:gd name="connsiteY4" fmla="*/ 3845 h 112521"/>
                <a:gd name="connsiteX5" fmla="*/ 15834 w 27265"/>
                <a:gd name="connsiteY5" fmla="*/ 3845 h 1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5" h="112521">
                  <a:moveTo>
                    <a:pt x="15834" y="3845"/>
                  </a:moveTo>
                  <a:cubicBezTo>
                    <a:pt x="3487" y="36851"/>
                    <a:pt x="-1709" y="71814"/>
                    <a:pt x="492" y="107021"/>
                  </a:cubicBezTo>
                  <a:cubicBezTo>
                    <a:pt x="920" y="114355"/>
                    <a:pt x="12350" y="114355"/>
                    <a:pt x="11922" y="107021"/>
                  </a:cubicBezTo>
                  <a:cubicBezTo>
                    <a:pt x="9783" y="72731"/>
                    <a:pt x="14856" y="39113"/>
                    <a:pt x="26897" y="6901"/>
                  </a:cubicBezTo>
                  <a:cubicBezTo>
                    <a:pt x="29404" y="-6"/>
                    <a:pt x="18401" y="-2940"/>
                    <a:pt x="15834" y="3845"/>
                  </a:cubicBezTo>
                  <a:lnTo>
                    <a:pt x="15834" y="3845"/>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95" name="任意多边形: 形状 94"/>
            <p:cNvSpPr/>
            <p:nvPr/>
          </p:nvSpPr>
          <p:spPr>
            <a:xfrm>
              <a:off x="6767435" y="832272"/>
              <a:ext cx="17909" cy="17864"/>
            </a:xfrm>
            <a:custGeom>
              <a:avLst/>
              <a:gdLst>
                <a:gd name="connsiteX0" fmla="*/ 8190 w 17909"/>
                <a:gd name="connsiteY0" fmla="*/ 1628 h 17864"/>
                <a:gd name="connsiteX1" fmla="*/ 1651 w 17909"/>
                <a:gd name="connsiteY1" fmla="*/ 8168 h 17864"/>
                <a:gd name="connsiteX2" fmla="*/ 1651 w 17909"/>
                <a:gd name="connsiteY2" fmla="*/ 16237 h 17864"/>
                <a:gd name="connsiteX3" fmla="*/ 9718 w 17909"/>
                <a:gd name="connsiteY3" fmla="*/ 16237 h 17864"/>
                <a:gd name="connsiteX4" fmla="*/ 16259 w 17909"/>
                <a:gd name="connsiteY4" fmla="*/ 9696 h 17864"/>
                <a:gd name="connsiteX5" fmla="*/ 16259 w 17909"/>
                <a:gd name="connsiteY5" fmla="*/ 1628 h 17864"/>
                <a:gd name="connsiteX6" fmla="*/ 8190 w 17909"/>
                <a:gd name="connsiteY6" fmla="*/ 1628 h 17864"/>
                <a:gd name="connsiteX7" fmla="*/ 8190 w 17909"/>
                <a:gd name="connsiteY7" fmla="*/ 1628 h 1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09" h="17864">
                  <a:moveTo>
                    <a:pt x="8190" y="1628"/>
                  </a:moveTo>
                  <a:cubicBezTo>
                    <a:pt x="5990" y="3829"/>
                    <a:pt x="3851" y="5968"/>
                    <a:pt x="1651" y="8168"/>
                  </a:cubicBezTo>
                  <a:cubicBezTo>
                    <a:pt x="-489" y="10308"/>
                    <a:pt x="-611" y="14158"/>
                    <a:pt x="1651" y="16237"/>
                  </a:cubicBezTo>
                  <a:cubicBezTo>
                    <a:pt x="3912" y="18315"/>
                    <a:pt x="7457" y="18498"/>
                    <a:pt x="9718" y="16237"/>
                  </a:cubicBezTo>
                  <a:cubicBezTo>
                    <a:pt x="11920" y="14036"/>
                    <a:pt x="14059" y="11897"/>
                    <a:pt x="16259" y="9696"/>
                  </a:cubicBezTo>
                  <a:cubicBezTo>
                    <a:pt x="18398" y="7557"/>
                    <a:pt x="18521" y="3706"/>
                    <a:pt x="16259" y="1628"/>
                  </a:cubicBezTo>
                  <a:cubicBezTo>
                    <a:pt x="13998" y="-450"/>
                    <a:pt x="10453" y="-633"/>
                    <a:pt x="8190" y="1628"/>
                  </a:cubicBezTo>
                  <a:lnTo>
                    <a:pt x="8190" y="1628"/>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sp>
          <p:nvSpPr>
            <p:cNvPr id="96" name="任意多边形: 形状 95"/>
            <p:cNvSpPr/>
            <p:nvPr/>
          </p:nvSpPr>
          <p:spPr>
            <a:xfrm>
              <a:off x="6849623" y="818988"/>
              <a:ext cx="79594" cy="74077"/>
            </a:xfrm>
            <a:custGeom>
              <a:avLst/>
              <a:gdLst>
                <a:gd name="connsiteX0" fmla="*/ 70008 w 79594"/>
                <a:gd name="connsiteY0" fmla="*/ 1832 h 74077"/>
                <a:gd name="connsiteX1" fmla="*/ 2467 w 79594"/>
                <a:gd name="connsiteY1" fmla="*/ 63138 h 74077"/>
                <a:gd name="connsiteX2" fmla="*/ 8213 w 79594"/>
                <a:gd name="connsiteY2" fmla="*/ 72979 h 74077"/>
                <a:gd name="connsiteX3" fmla="*/ 78076 w 79594"/>
                <a:gd name="connsiteY3" fmla="*/ 9900 h 74077"/>
                <a:gd name="connsiteX4" fmla="*/ 70008 w 79594"/>
                <a:gd name="connsiteY4" fmla="*/ 1832 h 74077"/>
                <a:gd name="connsiteX5" fmla="*/ 70008 w 79594"/>
                <a:gd name="connsiteY5" fmla="*/ 1832 h 7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94" h="74077">
                  <a:moveTo>
                    <a:pt x="70008" y="1832"/>
                  </a:moveTo>
                  <a:cubicBezTo>
                    <a:pt x="49655" y="24570"/>
                    <a:pt x="27100" y="45107"/>
                    <a:pt x="2467" y="63138"/>
                  </a:cubicBezTo>
                  <a:cubicBezTo>
                    <a:pt x="-3400" y="67417"/>
                    <a:pt x="2284" y="77380"/>
                    <a:pt x="8213" y="72979"/>
                  </a:cubicBezTo>
                  <a:cubicBezTo>
                    <a:pt x="33702" y="54398"/>
                    <a:pt x="57050" y="33371"/>
                    <a:pt x="78076" y="9900"/>
                  </a:cubicBezTo>
                  <a:cubicBezTo>
                    <a:pt x="82966" y="4460"/>
                    <a:pt x="74899" y="-3669"/>
                    <a:pt x="70008" y="1832"/>
                  </a:cubicBezTo>
                  <a:lnTo>
                    <a:pt x="70008" y="1832"/>
                  </a:lnTo>
                  <a:close/>
                </a:path>
              </a:pathLst>
            </a:custGeom>
            <a:grpFill/>
            <a:ln w="6112" cap="flat">
              <a:noFill/>
              <a:prstDash val="solid"/>
              <a:miter/>
            </a:ln>
          </p:spPr>
          <p:txBody>
            <a:bodyPr rtlCol="0" anchor="ctr"/>
            <a:lstStyle/>
            <a:p>
              <a:endParaRPr lang="zh-CN" altLang="en-US">
                <a:cs typeface="汉仪君黑-55W" panose="00020600040101010101" charset="-122"/>
              </a:endParaRPr>
            </a:p>
          </p:txBody>
        </p:sp>
      </p:grpSp>
      <p:sp>
        <p:nvSpPr>
          <p:cNvPr id="53" name="矩形 52"/>
          <p:cNvSpPr/>
          <p:nvPr/>
        </p:nvSpPr>
        <p:spPr>
          <a:xfrm>
            <a:off x="157909" y="123940"/>
            <a:ext cx="11876182" cy="66101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君黑-55W" panose="00020600040101010101" charset="-122"/>
                <a:ea typeface="汉仪君黑-55W" panose="00020600040101010101" charset="-122"/>
                <a:cs typeface="汉仪君黑-55W" panose="00020600040101010101" charset="-122"/>
              </a:defRPr>
            </a:lvl1pPr>
          </a:lstStyle>
          <a:p>
            <a:fld id="{291B4B79-D97A-43A2-986D-BFD051418943}" type="datetimeFigureOut">
              <a:rPr lang="zh-CN" altLang="en-US" smtClean="0"/>
              <a:t>2022/12/24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君黑-55W" panose="00020600040101010101" charset="-122"/>
                <a:ea typeface="汉仪君黑-55W" panose="00020600040101010101" charset="-122"/>
                <a:cs typeface="汉仪君黑-55W"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君黑-55W" panose="00020600040101010101" charset="-122"/>
                <a:ea typeface="汉仪君黑-55W" panose="00020600040101010101" charset="-122"/>
                <a:cs typeface="汉仪君黑-55W" panose="00020600040101010101" charset="-122"/>
              </a:defRPr>
            </a:lvl1pPr>
          </a:lstStyle>
          <a:p>
            <a:fld id="{4AE01997-D505-492D-BE6C-A079BA6E71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汉仪君黑-55W" panose="00020600040101010101" charset="-122"/>
          <a:ea typeface="汉仪君黑-55W" panose="00020600040101010101" charset="-122"/>
          <a:cs typeface="汉仪君黑-55W"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君黑-55W" panose="00020600040101010101" charset="-122"/>
          <a:ea typeface="汉仪君黑-55W" panose="00020600040101010101" charset="-122"/>
          <a:cs typeface="汉仪君黑-55W"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君黑-55W" panose="00020600040101010101" charset="-122"/>
          <a:ea typeface="汉仪君黑-55W" panose="00020600040101010101" charset="-122"/>
          <a:cs typeface="汉仪君黑-55W"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君黑-55W" panose="00020600040101010101" charset="-122"/>
          <a:ea typeface="汉仪君黑-55W" panose="00020600040101010101" charset="-122"/>
          <a:cs typeface="汉仪君黑-55W"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君黑-55W" panose="00020600040101010101" charset="-122"/>
          <a:ea typeface="汉仪君黑-55W" panose="00020600040101010101" charset="-122"/>
          <a:cs typeface="汉仪君黑-55W"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君黑-55W" panose="00020600040101010101" charset="-122"/>
          <a:ea typeface="汉仪君黑-55W" panose="00020600040101010101" charset="-122"/>
          <a:cs typeface="汉仪君黑-55W"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7b0a20202020227461726765744d6f64756c65223a202270726f636573734f6e6c696e65466f6e7473220a7d0a"/>
          <p:cNvSpPr txBox="1"/>
          <p:nvPr/>
        </p:nvSpPr>
        <p:spPr>
          <a:xfrm>
            <a:off x="6993921" y="2837846"/>
            <a:ext cx="4762500" cy="1014730"/>
          </a:xfrm>
          <a:prstGeom prst="rect">
            <a:avLst/>
          </a:prstGeom>
          <a:noFill/>
        </p:spPr>
        <p:txBody>
          <a:bodyPr wrap="none" rtlCol="0">
            <a:spAutoFit/>
          </a:bodyPr>
          <a:lstStyle/>
          <a:p>
            <a:pPr algn="r"/>
            <a:r>
              <a:rPr lang="zh-CN" altLang="en-US" sz="6000" b="1" dirty="0">
                <a:latin typeface="汉仪雅酷黑 65W" panose="020B0604020202020204" charset="-122"/>
                <a:ea typeface="汉仪雅酷黑 65W" panose="020B0604020202020204" charset="-122"/>
                <a:cs typeface="+mn-ea"/>
                <a:sym typeface="+mn-lt"/>
              </a:rPr>
              <a:t>仓库管理系统</a:t>
            </a:r>
            <a:endParaRPr lang="en-US" altLang="zh-CN" sz="6000" b="1" dirty="0">
              <a:latin typeface="汉仪雅酷黑 65W" panose="020B0604020202020204" charset="-122"/>
              <a:ea typeface="汉仪雅酷黑 65W" panose="020B0604020202020204" charset="-122"/>
              <a:cs typeface="+mn-ea"/>
              <a:sym typeface="+mn-lt"/>
            </a:endParaRPr>
          </a:p>
        </p:txBody>
      </p:sp>
      <p:sp>
        <p:nvSpPr>
          <p:cNvPr id="10" name="文本框 9"/>
          <p:cNvSpPr txBox="1"/>
          <p:nvPr/>
        </p:nvSpPr>
        <p:spPr>
          <a:xfrm>
            <a:off x="9140190" y="4466590"/>
            <a:ext cx="4064000" cy="368300"/>
          </a:xfrm>
          <a:prstGeom prst="rect">
            <a:avLst/>
          </a:prstGeom>
          <a:noFill/>
        </p:spPr>
        <p:txBody>
          <a:bodyPr wrap="square" rtlCol="0">
            <a:spAutoFit/>
          </a:bodyPr>
          <a:lstStyle/>
          <a:p>
            <a:r>
              <a:rPr lang="zh-CN" altLang="en-US" dirty="0"/>
              <a:t>汇报人：</a:t>
            </a:r>
            <a:r>
              <a:rPr lang="zh-CN" altLang="en-US" dirty="0">
                <a:sym typeface="+mn-lt"/>
              </a:rPr>
              <a:t>阮喆吉</a:t>
            </a:r>
            <a:endParaRPr lang="zh-CN" altLang="en-US" dirty="0"/>
          </a:p>
        </p:txBody>
      </p:sp>
      <p:pic>
        <p:nvPicPr>
          <p:cNvPr id="14" name="图片 13" descr="QQ图片20221201225944"/>
          <p:cNvPicPr>
            <a:picLocks noChangeAspect="1"/>
          </p:cNvPicPr>
          <p:nvPr/>
        </p:nvPicPr>
        <p:blipFill>
          <a:blip r:embed="rId2"/>
          <a:stretch>
            <a:fillRect/>
          </a:stretch>
        </p:blipFill>
        <p:spPr>
          <a:xfrm>
            <a:off x="428625" y="588645"/>
            <a:ext cx="5656580" cy="53562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78050" y="932161"/>
            <a:ext cx="1758202" cy="1121676"/>
            <a:chOff x="4512120" y="2309672"/>
            <a:chExt cx="1762022" cy="1124113"/>
          </a:xfrm>
        </p:grpSpPr>
        <p:sp>
          <p:nvSpPr>
            <p:cNvPr id="18" name="任意多边形: 形状 17"/>
            <p:cNvSpPr/>
            <p:nvPr/>
          </p:nvSpPr>
          <p:spPr>
            <a:xfrm>
              <a:off x="4594150" y="2309672"/>
              <a:ext cx="1189937" cy="1056045"/>
            </a:xfrm>
            <a:custGeom>
              <a:avLst/>
              <a:gdLst>
                <a:gd name="connsiteX0" fmla="*/ 8355 w 1189937"/>
                <a:gd name="connsiteY0" fmla="*/ 205054 h 1056045"/>
                <a:gd name="connsiteX1" fmla="*/ 133170 w 1189937"/>
                <a:gd name="connsiteY1" fmla="*/ 169393 h 1056045"/>
                <a:gd name="connsiteX2" fmla="*/ 257986 w 1189937"/>
                <a:gd name="connsiteY2" fmla="*/ 133731 h 1056045"/>
                <a:gd name="connsiteX3" fmla="*/ 504645 w 1189937"/>
                <a:gd name="connsiteY3" fmla="*/ 62408 h 1056045"/>
                <a:gd name="connsiteX4" fmla="*/ 644320 w 1189937"/>
                <a:gd name="connsiteY4" fmla="*/ 23774 h 1056045"/>
                <a:gd name="connsiteX5" fmla="*/ 632433 w 1189937"/>
                <a:gd name="connsiteY5" fmla="*/ 20803 h 1056045"/>
                <a:gd name="connsiteX6" fmla="*/ 843431 w 1189937"/>
                <a:gd name="connsiteY6" fmla="*/ 240716 h 1056045"/>
                <a:gd name="connsiteX7" fmla="*/ 1054429 w 1189937"/>
                <a:gd name="connsiteY7" fmla="*/ 460629 h 1056045"/>
                <a:gd name="connsiteX8" fmla="*/ 1158441 w 1189937"/>
                <a:gd name="connsiteY8" fmla="*/ 570586 h 1056045"/>
                <a:gd name="connsiteX9" fmla="*/ 1170329 w 1189937"/>
                <a:gd name="connsiteY9" fmla="*/ 597332 h 1056045"/>
                <a:gd name="connsiteX10" fmla="*/ 1152498 w 1189937"/>
                <a:gd name="connsiteY10" fmla="*/ 630022 h 1056045"/>
                <a:gd name="connsiteX11" fmla="*/ 1116836 w 1189937"/>
                <a:gd name="connsiteY11" fmla="*/ 695401 h 1056045"/>
                <a:gd name="connsiteX12" fmla="*/ 1081175 w 1189937"/>
                <a:gd name="connsiteY12" fmla="*/ 763753 h 1056045"/>
                <a:gd name="connsiteX13" fmla="*/ 1039570 w 1189937"/>
                <a:gd name="connsiteY13" fmla="*/ 814273 h 1056045"/>
                <a:gd name="connsiteX14" fmla="*/ 980134 w 1189937"/>
                <a:gd name="connsiteY14" fmla="*/ 846963 h 1056045"/>
                <a:gd name="connsiteX15" fmla="*/ 911782 w 1189937"/>
                <a:gd name="connsiteY15" fmla="*/ 879653 h 1056045"/>
                <a:gd name="connsiteX16" fmla="*/ 638376 w 1189937"/>
                <a:gd name="connsiteY16" fmla="*/ 1016356 h 1056045"/>
                <a:gd name="connsiteX17" fmla="*/ 602715 w 1189937"/>
                <a:gd name="connsiteY17" fmla="*/ 1034186 h 1056045"/>
                <a:gd name="connsiteX18" fmla="*/ 614602 w 1189937"/>
                <a:gd name="connsiteY18" fmla="*/ 1054989 h 1056045"/>
                <a:gd name="connsiteX19" fmla="*/ 896923 w 1189937"/>
                <a:gd name="connsiteY19" fmla="*/ 915314 h 1056045"/>
                <a:gd name="connsiteX20" fmla="*/ 965275 w 1189937"/>
                <a:gd name="connsiteY20" fmla="*/ 882625 h 1056045"/>
                <a:gd name="connsiteX21" fmla="*/ 1030654 w 1189937"/>
                <a:gd name="connsiteY21" fmla="*/ 849935 h 1056045"/>
                <a:gd name="connsiteX22" fmla="*/ 1081175 w 1189937"/>
                <a:gd name="connsiteY22" fmla="*/ 805358 h 1056045"/>
                <a:gd name="connsiteX23" fmla="*/ 1116836 w 1189937"/>
                <a:gd name="connsiteY23" fmla="*/ 739978 h 1056045"/>
                <a:gd name="connsiteX24" fmla="*/ 1152498 w 1189937"/>
                <a:gd name="connsiteY24" fmla="*/ 671627 h 1056045"/>
                <a:gd name="connsiteX25" fmla="*/ 1170329 w 1189937"/>
                <a:gd name="connsiteY25" fmla="*/ 638937 h 1056045"/>
                <a:gd name="connsiteX26" fmla="*/ 1188160 w 1189937"/>
                <a:gd name="connsiteY26" fmla="*/ 606247 h 1056045"/>
                <a:gd name="connsiteX27" fmla="*/ 1155470 w 1189937"/>
                <a:gd name="connsiteY27" fmla="*/ 546811 h 1056045"/>
                <a:gd name="connsiteX28" fmla="*/ 1101977 w 1189937"/>
                <a:gd name="connsiteY28" fmla="*/ 490347 h 1056045"/>
                <a:gd name="connsiteX29" fmla="*/ 888008 w 1189937"/>
                <a:gd name="connsiteY29" fmla="*/ 264490 h 1056045"/>
                <a:gd name="connsiteX30" fmla="*/ 674038 w 1189937"/>
                <a:gd name="connsiteY30" fmla="*/ 38633 h 1056045"/>
                <a:gd name="connsiteX31" fmla="*/ 647292 w 1189937"/>
                <a:gd name="connsiteY31" fmla="*/ 2972 h 1056045"/>
                <a:gd name="connsiteX32" fmla="*/ 635405 w 1189937"/>
                <a:gd name="connsiteY32" fmla="*/ 0 h 1056045"/>
                <a:gd name="connsiteX33" fmla="*/ 142086 w 1189937"/>
                <a:gd name="connsiteY33" fmla="*/ 148590 h 1056045"/>
                <a:gd name="connsiteX34" fmla="*/ 5383 w 1189937"/>
                <a:gd name="connsiteY34" fmla="*/ 193167 h 1056045"/>
                <a:gd name="connsiteX35" fmla="*/ 8355 w 1189937"/>
                <a:gd name="connsiteY35" fmla="*/ 205054 h 1056045"/>
                <a:gd name="connsiteX36" fmla="*/ 8355 w 1189937"/>
                <a:gd name="connsiteY36" fmla="*/ 205054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89937" h="1056045">
                  <a:moveTo>
                    <a:pt x="8355" y="205054"/>
                  </a:moveTo>
                  <a:cubicBezTo>
                    <a:pt x="49960" y="196139"/>
                    <a:pt x="91565" y="181280"/>
                    <a:pt x="133170" y="169393"/>
                  </a:cubicBezTo>
                  <a:cubicBezTo>
                    <a:pt x="174776" y="157505"/>
                    <a:pt x="216381" y="145618"/>
                    <a:pt x="257986" y="133731"/>
                  </a:cubicBezTo>
                  <a:cubicBezTo>
                    <a:pt x="341196" y="109957"/>
                    <a:pt x="421435" y="86182"/>
                    <a:pt x="504645" y="62408"/>
                  </a:cubicBezTo>
                  <a:cubicBezTo>
                    <a:pt x="552194" y="50521"/>
                    <a:pt x="596771" y="35662"/>
                    <a:pt x="644320" y="23774"/>
                  </a:cubicBezTo>
                  <a:cubicBezTo>
                    <a:pt x="641348" y="23774"/>
                    <a:pt x="635405" y="20803"/>
                    <a:pt x="632433" y="20803"/>
                  </a:cubicBezTo>
                  <a:cubicBezTo>
                    <a:pt x="700784" y="95098"/>
                    <a:pt x="772108" y="166421"/>
                    <a:pt x="843431" y="240716"/>
                  </a:cubicBezTo>
                  <a:cubicBezTo>
                    <a:pt x="914754" y="315011"/>
                    <a:pt x="983105" y="386334"/>
                    <a:pt x="1054429" y="460629"/>
                  </a:cubicBezTo>
                  <a:cubicBezTo>
                    <a:pt x="1090090" y="496291"/>
                    <a:pt x="1125752" y="534924"/>
                    <a:pt x="1158441" y="570586"/>
                  </a:cubicBezTo>
                  <a:cubicBezTo>
                    <a:pt x="1164385" y="579501"/>
                    <a:pt x="1176272" y="585445"/>
                    <a:pt x="1170329" y="597332"/>
                  </a:cubicBezTo>
                  <a:cubicBezTo>
                    <a:pt x="1164385" y="609219"/>
                    <a:pt x="1158441" y="618134"/>
                    <a:pt x="1152498" y="630022"/>
                  </a:cubicBezTo>
                  <a:cubicBezTo>
                    <a:pt x="1140611" y="650824"/>
                    <a:pt x="1128724" y="674598"/>
                    <a:pt x="1116836" y="695401"/>
                  </a:cubicBezTo>
                  <a:cubicBezTo>
                    <a:pt x="1104949" y="719176"/>
                    <a:pt x="1093062" y="739978"/>
                    <a:pt x="1081175" y="763753"/>
                  </a:cubicBezTo>
                  <a:cubicBezTo>
                    <a:pt x="1066316" y="781583"/>
                    <a:pt x="1057400" y="799414"/>
                    <a:pt x="1039570" y="814273"/>
                  </a:cubicBezTo>
                  <a:cubicBezTo>
                    <a:pt x="1021739" y="829132"/>
                    <a:pt x="1000936" y="838048"/>
                    <a:pt x="980134" y="846963"/>
                  </a:cubicBezTo>
                  <a:cubicBezTo>
                    <a:pt x="956359" y="858850"/>
                    <a:pt x="935556" y="870738"/>
                    <a:pt x="911782" y="879653"/>
                  </a:cubicBezTo>
                  <a:cubicBezTo>
                    <a:pt x="819656" y="924230"/>
                    <a:pt x="730502" y="968807"/>
                    <a:pt x="638376" y="1016356"/>
                  </a:cubicBezTo>
                  <a:cubicBezTo>
                    <a:pt x="626489" y="1022299"/>
                    <a:pt x="614602" y="1028243"/>
                    <a:pt x="602715" y="1034186"/>
                  </a:cubicBezTo>
                  <a:cubicBezTo>
                    <a:pt x="587856" y="1040130"/>
                    <a:pt x="599743" y="1060933"/>
                    <a:pt x="614602" y="1054989"/>
                  </a:cubicBezTo>
                  <a:cubicBezTo>
                    <a:pt x="709700" y="1007440"/>
                    <a:pt x="801825" y="962863"/>
                    <a:pt x="896923" y="915314"/>
                  </a:cubicBezTo>
                  <a:cubicBezTo>
                    <a:pt x="920698" y="903427"/>
                    <a:pt x="941500" y="891540"/>
                    <a:pt x="965275" y="882625"/>
                  </a:cubicBezTo>
                  <a:cubicBezTo>
                    <a:pt x="986077" y="870738"/>
                    <a:pt x="1009851" y="861822"/>
                    <a:pt x="1030654" y="849935"/>
                  </a:cubicBezTo>
                  <a:cubicBezTo>
                    <a:pt x="1051457" y="838048"/>
                    <a:pt x="1066316" y="826160"/>
                    <a:pt x="1081175" y="805358"/>
                  </a:cubicBezTo>
                  <a:cubicBezTo>
                    <a:pt x="1093062" y="784555"/>
                    <a:pt x="1104949" y="760781"/>
                    <a:pt x="1116836" y="739978"/>
                  </a:cubicBezTo>
                  <a:cubicBezTo>
                    <a:pt x="1128724" y="716204"/>
                    <a:pt x="1140611" y="695401"/>
                    <a:pt x="1152498" y="671627"/>
                  </a:cubicBezTo>
                  <a:cubicBezTo>
                    <a:pt x="1158441" y="659740"/>
                    <a:pt x="1164385" y="647853"/>
                    <a:pt x="1170329" y="638937"/>
                  </a:cubicBezTo>
                  <a:cubicBezTo>
                    <a:pt x="1176272" y="627050"/>
                    <a:pt x="1182216" y="618134"/>
                    <a:pt x="1188160" y="606247"/>
                  </a:cubicBezTo>
                  <a:cubicBezTo>
                    <a:pt x="1197075" y="582473"/>
                    <a:pt x="1170329" y="561670"/>
                    <a:pt x="1155470" y="546811"/>
                  </a:cubicBezTo>
                  <a:cubicBezTo>
                    <a:pt x="1137639" y="528980"/>
                    <a:pt x="1119808" y="508178"/>
                    <a:pt x="1101977" y="490347"/>
                  </a:cubicBezTo>
                  <a:cubicBezTo>
                    <a:pt x="1030654" y="416052"/>
                    <a:pt x="959331" y="338785"/>
                    <a:pt x="888008" y="264490"/>
                  </a:cubicBezTo>
                  <a:cubicBezTo>
                    <a:pt x="816685" y="190195"/>
                    <a:pt x="745361" y="112928"/>
                    <a:pt x="674038" y="38633"/>
                  </a:cubicBezTo>
                  <a:cubicBezTo>
                    <a:pt x="665123" y="20803"/>
                    <a:pt x="656207" y="11887"/>
                    <a:pt x="647292" y="2972"/>
                  </a:cubicBezTo>
                  <a:cubicBezTo>
                    <a:pt x="644320" y="0"/>
                    <a:pt x="638376" y="0"/>
                    <a:pt x="635405" y="0"/>
                  </a:cubicBezTo>
                  <a:cubicBezTo>
                    <a:pt x="468984" y="47549"/>
                    <a:pt x="305535" y="95098"/>
                    <a:pt x="142086" y="148590"/>
                  </a:cubicBezTo>
                  <a:cubicBezTo>
                    <a:pt x="97509" y="163449"/>
                    <a:pt x="49960" y="175336"/>
                    <a:pt x="5383" y="193167"/>
                  </a:cubicBezTo>
                  <a:cubicBezTo>
                    <a:pt x="-3532" y="196139"/>
                    <a:pt x="-561" y="208026"/>
                    <a:pt x="8355" y="205054"/>
                  </a:cubicBezTo>
                  <a:lnTo>
                    <a:pt x="8355" y="205054"/>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9" name="任意多边形: 形状 18"/>
            <p:cNvSpPr/>
            <p:nvPr/>
          </p:nvSpPr>
          <p:spPr>
            <a:xfrm>
              <a:off x="4538866" y="2508314"/>
              <a:ext cx="685217" cy="868606"/>
            </a:xfrm>
            <a:custGeom>
              <a:avLst/>
              <a:gdLst>
                <a:gd name="connsiteX0" fmla="*/ 54723 w 685217"/>
                <a:gd name="connsiteY0" fmla="*/ 469 h 868606"/>
                <a:gd name="connsiteX1" fmla="*/ 4203 w 685217"/>
                <a:gd name="connsiteY1" fmla="*/ 12356 h 868606"/>
                <a:gd name="connsiteX2" fmla="*/ 1231 w 685217"/>
                <a:gd name="connsiteY2" fmla="*/ 24244 h 868606"/>
                <a:gd name="connsiteX3" fmla="*/ 268693 w 685217"/>
                <a:gd name="connsiteY3" fmla="*/ 410578 h 868606"/>
                <a:gd name="connsiteX4" fmla="*/ 536155 w 685217"/>
                <a:gd name="connsiteY4" fmla="*/ 796912 h 868606"/>
                <a:gd name="connsiteX5" fmla="*/ 610450 w 685217"/>
                <a:gd name="connsiteY5" fmla="*/ 865263 h 868606"/>
                <a:gd name="connsiteX6" fmla="*/ 684745 w 685217"/>
                <a:gd name="connsiteY6" fmla="*/ 838517 h 868606"/>
                <a:gd name="connsiteX7" fmla="*/ 672858 w 685217"/>
                <a:gd name="connsiteY7" fmla="*/ 829601 h 868606"/>
                <a:gd name="connsiteX8" fmla="*/ 610450 w 685217"/>
                <a:gd name="connsiteY8" fmla="*/ 844460 h 868606"/>
                <a:gd name="connsiteX9" fmla="*/ 548042 w 685217"/>
                <a:gd name="connsiteY9" fmla="*/ 779081 h 868606"/>
                <a:gd name="connsiteX10" fmla="*/ 420255 w 685217"/>
                <a:gd name="connsiteY10" fmla="*/ 594829 h 868606"/>
                <a:gd name="connsiteX11" fmla="*/ 161708 w 685217"/>
                <a:gd name="connsiteY11" fmla="*/ 223354 h 868606"/>
                <a:gd name="connsiteX12" fmla="*/ 16090 w 685217"/>
                <a:gd name="connsiteY12" fmla="*/ 15328 h 868606"/>
                <a:gd name="connsiteX13" fmla="*/ 13118 w 685217"/>
                <a:gd name="connsiteY13" fmla="*/ 27215 h 868606"/>
                <a:gd name="connsiteX14" fmla="*/ 63639 w 685217"/>
                <a:gd name="connsiteY14" fmla="*/ 15328 h 868606"/>
                <a:gd name="connsiteX15" fmla="*/ 54723 w 685217"/>
                <a:gd name="connsiteY15" fmla="*/ 469 h 868606"/>
                <a:gd name="connsiteX16" fmla="*/ 54723 w 685217"/>
                <a:gd name="connsiteY16" fmla="*/ 469 h 86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217" h="868606">
                  <a:moveTo>
                    <a:pt x="54723" y="469"/>
                  </a:moveTo>
                  <a:cubicBezTo>
                    <a:pt x="36892" y="3441"/>
                    <a:pt x="22034" y="9384"/>
                    <a:pt x="4203" y="12356"/>
                  </a:cubicBezTo>
                  <a:cubicBezTo>
                    <a:pt x="1231" y="12356"/>
                    <a:pt x="-1741" y="18300"/>
                    <a:pt x="1231" y="24244"/>
                  </a:cubicBezTo>
                  <a:cubicBezTo>
                    <a:pt x="90385" y="155003"/>
                    <a:pt x="179539" y="282790"/>
                    <a:pt x="268693" y="410578"/>
                  </a:cubicBezTo>
                  <a:cubicBezTo>
                    <a:pt x="357847" y="538365"/>
                    <a:pt x="447001" y="669124"/>
                    <a:pt x="536155" y="796912"/>
                  </a:cubicBezTo>
                  <a:cubicBezTo>
                    <a:pt x="553986" y="823658"/>
                    <a:pt x="574788" y="853376"/>
                    <a:pt x="610450" y="865263"/>
                  </a:cubicBezTo>
                  <a:cubicBezTo>
                    <a:pt x="637196" y="874178"/>
                    <a:pt x="669886" y="865263"/>
                    <a:pt x="684745" y="838517"/>
                  </a:cubicBezTo>
                  <a:cubicBezTo>
                    <a:pt x="687717" y="829601"/>
                    <a:pt x="675830" y="820686"/>
                    <a:pt x="672858" y="829601"/>
                  </a:cubicBezTo>
                  <a:cubicBezTo>
                    <a:pt x="660971" y="850404"/>
                    <a:pt x="631252" y="853376"/>
                    <a:pt x="610450" y="844460"/>
                  </a:cubicBezTo>
                  <a:cubicBezTo>
                    <a:pt x="583704" y="832573"/>
                    <a:pt x="565873" y="802855"/>
                    <a:pt x="548042" y="779081"/>
                  </a:cubicBezTo>
                  <a:cubicBezTo>
                    <a:pt x="506437" y="716673"/>
                    <a:pt x="461860" y="657237"/>
                    <a:pt x="420255" y="594829"/>
                  </a:cubicBezTo>
                  <a:cubicBezTo>
                    <a:pt x="334072" y="470014"/>
                    <a:pt x="247890" y="348170"/>
                    <a:pt x="161708" y="223354"/>
                  </a:cubicBezTo>
                  <a:cubicBezTo>
                    <a:pt x="114159" y="155003"/>
                    <a:pt x="63639" y="83679"/>
                    <a:pt x="16090" y="15328"/>
                  </a:cubicBezTo>
                  <a:cubicBezTo>
                    <a:pt x="16090" y="18300"/>
                    <a:pt x="13118" y="21272"/>
                    <a:pt x="13118" y="27215"/>
                  </a:cubicBezTo>
                  <a:cubicBezTo>
                    <a:pt x="30949" y="24244"/>
                    <a:pt x="45808" y="18300"/>
                    <a:pt x="63639" y="15328"/>
                  </a:cubicBezTo>
                  <a:cubicBezTo>
                    <a:pt x="69582" y="9384"/>
                    <a:pt x="63639" y="-2503"/>
                    <a:pt x="54723" y="469"/>
                  </a:cubicBezTo>
                  <a:lnTo>
                    <a:pt x="54723" y="46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20" name="任意多边形: 形状 19"/>
            <p:cNvSpPr/>
            <p:nvPr/>
          </p:nvSpPr>
          <p:spPr>
            <a:xfrm>
              <a:off x="5559218" y="2897200"/>
              <a:ext cx="209064" cy="243833"/>
            </a:xfrm>
            <a:custGeom>
              <a:avLst/>
              <a:gdLst>
                <a:gd name="connsiteX0" fmla="*/ 208233 w 209064"/>
                <a:gd name="connsiteY0" fmla="*/ 3860 h 243833"/>
                <a:gd name="connsiteX1" fmla="*/ 172571 w 209064"/>
                <a:gd name="connsiteY1" fmla="*/ 6832 h 243833"/>
                <a:gd name="connsiteX2" fmla="*/ 130966 w 209064"/>
                <a:gd name="connsiteY2" fmla="*/ 21691 h 243833"/>
                <a:gd name="connsiteX3" fmla="*/ 47755 w 209064"/>
                <a:gd name="connsiteY3" fmla="*/ 51409 h 243833"/>
                <a:gd name="connsiteX4" fmla="*/ 207 w 209064"/>
                <a:gd name="connsiteY4" fmla="*/ 95986 h 243833"/>
                <a:gd name="connsiteX5" fmla="*/ 15066 w 209064"/>
                <a:gd name="connsiteY5" fmla="*/ 128676 h 243833"/>
                <a:gd name="connsiteX6" fmla="*/ 35868 w 209064"/>
                <a:gd name="connsiteY6" fmla="*/ 161366 h 243833"/>
                <a:gd name="connsiteX7" fmla="*/ 53699 w 209064"/>
                <a:gd name="connsiteY7" fmla="*/ 202971 h 243833"/>
                <a:gd name="connsiteX8" fmla="*/ 59643 w 209064"/>
                <a:gd name="connsiteY8" fmla="*/ 223774 h 243833"/>
                <a:gd name="connsiteX9" fmla="*/ 68558 w 209064"/>
                <a:gd name="connsiteY9" fmla="*/ 241605 h 243833"/>
                <a:gd name="connsiteX10" fmla="*/ 77474 w 209064"/>
                <a:gd name="connsiteY10" fmla="*/ 241605 h 243833"/>
                <a:gd name="connsiteX11" fmla="*/ 74502 w 209064"/>
                <a:gd name="connsiteY11" fmla="*/ 208915 h 243833"/>
                <a:gd name="connsiteX12" fmla="*/ 59643 w 209064"/>
                <a:gd name="connsiteY12" fmla="*/ 176225 h 243833"/>
                <a:gd name="connsiteX13" fmla="*/ 41812 w 209064"/>
                <a:gd name="connsiteY13" fmla="*/ 143535 h 243833"/>
                <a:gd name="connsiteX14" fmla="*/ 23981 w 209064"/>
                <a:gd name="connsiteY14" fmla="*/ 113817 h 243833"/>
                <a:gd name="connsiteX15" fmla="*/ 26953 w 209064"/>
                <a:gd name="connsiteY15" fmla="*/ 87071 h 243833"/>
                <a:gd name="connsiteX16" fmla="*/ 62615 w 209064"/>
                <a:gd name="connsiteY16" fmla="*/ 72212 h 243833"/>
                <a:gd name="connsiteX17" fmla="*/ 139881 w 209064"/>
                <a:gd name="connsiteY17" fmla="*/ 42494 h 243833"/>
                <a:gd name="connsiteX18" fmla="*/ 184458 w 209064"/>
                <a:gd name="connsiteY18" fmla="*/ 24663 h 243833"/>
                <a:gd name="connsiteX19" fmla="*/ 205261 w 209064"/>
                <a:gd name="connsiteY19" fmla="*/ 15748 h 243833"/>
                <a:gd name="connsiteX20" fmla="*/ 208233 w 209064"/>
                <a:gd name="connsiteY20" fmla="*/ 3860 h 243833"/>
                <a:gd name="connsiteX21" fmla="*/ 208233 w 209064"/>
                <a:gd name="connsiteY21" fmla="*/ 3860 h 24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9064" h="243833">
                  <a:moveTo>
                    <a:pt x="208233" y="3860"/>
                  </a:moveTo>
                  <a:cubicBezTo>
                    <a:pt x="199317" y="-5055"/>
                    <a:pt x="181486" y="3860"/>
                    <a:pt x="172571" y="6832"/>
                  </a:cubicBezTo>
                  <a:cubicBezTo>
                    <a:pt x="157712" y="12776"/>
                    <a:pt x="145825" y="18720"/>
                    <a:pt x="130966" y="21691"/>
                  </a:cubicBezTo>
                  <a:cubicBezTo>
                    <a:pt x="104220" y="30607"/>
                    <a:pt x="77474" y="42494"/>
                    <a:pt x="47755" y="51409"/>
                  </a:cubicBezTo>
                  <a:cubicBezTo>
                    <a:pt x="26953" y="60325"/>
                    <a:pt x="-2765" y="66268"/>
                    <a:pt x="207" y="95986"/>
                  </a:cubicBezTo>
                  <a:cubicBezTo>
                    <a:pt x="207" y="107874"/>
                    <a:pt x="6150" y="119761"/>
                    <a:pt x="15066" y="128676"/>
                  </a:cubicBezTo>
                  <a:cubicBezTo>
                    <a:pt x="21009" y="140563"/>
                    <a:pt x="29925" y="149479"/>
                    <a:pt x="35868" y="161366"/>
                  </a:cubicBezTo>
                  <a:cubicBezTo>
                    <a:pt x="41812" y="173253"/>
                    <a:pt x="47755" y="188112"/>
                    <a:pt x="53699" y="202971"/>
                  </a:cubicBezTo>
                  <a:cubicBezTo>
                    <a:pt x="56671" y="208915"/>
                    <a:pt x="59643" y="214858"/>
                    <a:pt x="59643" y="223774"/>
                  </a:cubicBezTo>
                  <a:cubicBezTo>
                    <a:pt x="62615" y="229717"/>
                    <a:pt x="62615" y="238633"/>
                    <a:pt x="68558" y="241605"/>
                  </a:cubicBezTo>
                  <a:cubicBezTo>
                    <a:pt x="71530" y="244576"/>
                    <a:pt x="74502" y="244576"/>
                    <a:pt x="77474" y="241605"/>
                  </a:cubicBezTo>
                  <a:cubicBezTo>
                    <a:pt x="83417" y="229717"/>
                    <a:pt x="77474" y="217830"/>
                    <a:pt x="74502" y="208915"/>
                  </a:cubicBezTo>
                  <a:cubicBezTo>
                    <a:pt x="71530" y="197028"/>
                    <a:pt x="65586" y="185140"/>
                    <a:pt x="59643" y="176225"/>
                  </a:cubicBezTo>
                  <a:cubicBezTo>
                    <a:pt x="53699" y="164338"/>
                    <a:pt x="47755" y="152450"/>
                    <a:pt x="41812" y="143535"/>
                  </a:cubicBezTo>
                  <a:cubicBezTo>
                    <a:pt x="35868" y="134620"/>
                    <a:pt x="26953" y="125704"/>
                    <a:pt x="23981" y="113817"/>
                  </a:cubicBezTo>
                  <a:cubicBezTo>
                    <a:pt x="18038" y="104902"/>
                    <a:pt x="15066" y="93015"/>
                    <a:pt x="26953" y="87071"/>
                  </a:cubicBezTo>
                  <a:cubicBezTo>
                    <a:pt x="35868" y="81127"/>
                    <a:pt x="50727" y="78155"/>
                    <a:pt x="62615" y="72212"/>
                  </a:cubicBezTo>
                  <a:cubicBezTo>
                    <a:pt x="89361" y="63296"/>
                    <a:pt x="116107" y="51409"/>
                    <a:pt x="139881" y="42494"/>
                  </a:cubicBezTo>
                  <a:cubicBezTo>
                    <a:pt x="154740" y="36550"/>
                    <a:pt x="169599" y="30607"/>
                    <a:pt x="184458" y="24663"/>
                  </a:cubicBezTo>
                  <a:cubicBezTo>
                    <a:pt x="190402" y="21691"/>
                    <a:pt x="199317" y="21691"/>
                    <a:pt x="205261" y="15748"/>
                  </a:cubicBezTo>
                  <a:cubicBezTo>
                    <a:pt x="205261" y="9804"/>
                    <a:pt x="211205" y="6832"/>
                    <a:pt x="208233" y="3860"/>
                  </a:cubicBezTo>
                  <a:lnTo>
                    <a:pt x="208233" y="3860"/>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21" name="任意多边形: 形状 20"/>
            <p:cNvSpPr/>
            <p:nvPr/>
          </p:nvSpPr>
          <p:spPr>
            <a:xfrm>
              <a:off x="4739208" y="2386149"/>
              <a:ext cx="362827" cy="159068"/>
            </a:xfrm>
            <a:custGeom>
              <a:avLst/>
              <a:gdLst>
                <a:gd name="connsiteX0" fmla="*/ 17831 w 362827"/>
                <a:gd name="connsiteY0" fmla="*/ 92916 h 159068"/>
                <a:gd name="connsiteX1" fmla="*/ 5944 w 362827"/>
                <a:gd name="connsiteY1" fmla="*/ 86973 h 159068"/>
                <a:gd name="connsiteX2" fmla="*/ 0 w 362827"/>
                <a:gd name="connsiteY2" fmla="*/ 92916 h 159068"/>
                <a:gd name="connsiteX3" fmla="*/ 23774 w 362827"/>
                <a:gd name="connsiteY3" fmla="*/ 119662 h 159068"/>
                <a:gd name="connsiteX4" fmla="*/ 53492 w 362827"/>
                <a:gd name="connsiteY4" fmla="*/ 146409 h 159068"/>
                <a:gd name="connsiteX5" fmla="*/ 83211 w 362827"/>
                <a:gd name="connsiteY5" fmla="*/ 158296 h 159068"/>
                <a:gd name="connsiteX6" fmla="*/ 118872 w 362827"/>
                <a:gd name="connsiteY6" fmla="*/ 146409 h 159068"/>
                <a:gd name="connsiteX7" fmla="*/ 270434 w 362827"/>
                <a:gd name="connsiteY7" fmla="*/ 86973 h 159068"/>
                <a:gd name="connsiteX8" fmla="*/ 356616 w 362827"/>
                <a:gd name="connsiteY8" fmla="*/ 54283 h 159068"/>
                <a:gd name="connsiteX9" fmla="*/ 359588 w 362827"/>
                <a:gd name="connsiteY9" fmla="*/ 39424 h 159068"/>
                <a:gd name="connsiteX10" fmla="*/ 341757 w 362827"/>
                <a:gd name="connsiteY10" fmla="*/ 18621 h 159068"/>
                <a:gd name="connsiteX11" fmla="*/ 323926 w 362827"/>
                <a:gd name="connsiteY11" fmla="*/ 790 h 159068"/>
                <a:gd name="connsiteX12" fmla="*/ 312039 w 362827"/>
                <a:gd name="connsiteY12" fmla="*/ 9706 h 159068"/>
                <a:gd name="connsiteX13" fmla="*/ 326898 w 362827"/>
                <a:gd name="connsiteY13" fmla="*/ 33480 h 159068"/>
                <a:gd name="connsiteX14" fmla="*/ 344729 w 362827"/>
                <a:gd name="connsiteY14" fmla="*/ 54283 h 159068"/>
                <a:gd name="connsiteX15" fmla="*/ 347701 w 362827"/>
                <a:gd name="connsiteY15" fmla="*/ 39424 h 159068"/>
                <a:gd name="connsiteX16" fmla="*/ 205054 w 362827"/>
                <a:gd name="connsiteY16" fmla="*/ 95888 h 159068"/>
                <a:gd name="connsiteX17" fmla="*/ 133731 w 362827"/>
                <a:gd name="connsiteY17" fmla="*/ 125606 h 159068"/>
                <a:gd name="connsiteX18" fmla="*/ 98069 w 362827"/>
                <a:gd name="connsiteY18" fmla="*/ 140465 h 159068"/>
                <a:gd name="connsiteX19" fmla="*/ 83211 w 362827"/>
                <a:gd name="connsiteY19" fmla="*/ 146409 h 159068"/>
                <a:gd name="connsiteX20" fmla="*/ 68352 w 362827"/>
                <a:gd name="connsiteY20" fmla="*/ 143437 h 159068"/>
                <a:gd name="connsiteX21" fmla="*/ 35662 w 362827"/>
                <a:gd name="connsiteY21" fmla="*/ 116691 h 159068"/>
                <a:gd name="connsiteX22" fmla="*/ 20803 w 362827"/>
                <a:gd name="connsiteY22" fmla="*/ 104804 h 159068"/>
                <a:gd name="connsiteX23" fmla="*/ 2972 w 362827"/>
                <a:gd name="connsiteY23" fmla="*/ 86973 h 159068"/>
                <a:gd name="connsiteX24" fmla="*/ 2972 w 362827"/>
                <a:gd name="connsiteY24" fmla="*/ 95888 h 159068"/>
                <a:gd name="connsiteX25" fmla="*/ 17831 w 362827"/>
                <a:gd name="connsiteY25" fmla="*/ 92916 h 159068"/>
                <a:gd name="connsiteX26" fmla="*/ 17831 w 362827"/>
                <a:gd name="connsiteY26" fmla="*/ 92916 h 159068"/>
                <a:gd name="connsiteX27" fmla="*/ 17831 w 362827"/>
                <a:gd name="connsiteY27" fmla="*/ 92916 h 15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2827" h="159068">
                  <a:moveTo>
                    <a:pt x="17831" y="92916"/>
                  </a:moveTo>
                  <a:cubicBezTo>
                    <a:pt x="14859" y="89944"/>
                    <a:pt x="8916" y="89944"/>
                    <a:pt x="5944" y="86973"/>
                  </a:cubicBezTo>
                  <a:cubicBezTo>
                    <a:pt x="2972" y="84001"/>
                    <a:pt x="0" y="86973"/>
                    <a:pt x="0" y="92916"/>
                  </a:cubicBezTo>
                  <a:cubicBezTo>
                    <a:pt x="2972" y="104804"/>
                    <a:pt x="14859" y="113719"/>
                    <a:pt x="23774" y="119662"/>
                  </a:cubicBezTo>
                  <a:cubicBezTo>
                    <a:pt x="32690" y="128578"/>
                    <a:pt x="41605" y="137493"/>
                    <a:pt x="53492" y="146409"/>
                  </a:cubicBezTo>
                  <a:cubicBezTo>
                    <a:pt x="62408" y="155324"/>
                    <a:pt x="71323" y="161268"/>
                    <a:pt x="83211" y="158296"/>
                  </a:cubicBezTo>
                  <a:cubicBezTo>
                    <a:pt x="95098" y="158296"/>
                    <a:pt x="106985" y="149380"/>
                    <a:pt x="118872" y="146409"/>
                  </a:cubicBezTo>
                  <a:cubicBezTo>
                    <a:pt x="169393" y="128578"/>
                    <a:pt x="219913" y="107775"/>
                    <a:pt x="270434" y="86973"/>
                  </a:cubicBezTo>
                  <a:cubicBezTo>
                    <a:pt x="300152" y="75085"/>
                    <a:pt x="326898" y="63198"/>
                    <a:pt x="356616" y="54283"/>
                  </a:cubicBezTo>
                  <a:cubicBezTo>
                    <a:pt x="362560" y="51311"/>
                    <a:pt x="365532" y="45367"/>
                    <a:pt x="359588" y="39424"/>
                  </a:cubicBezTo>
                  <a:cubicBezTo>
                    <a:pt x="353644" y="33480"/>
                    <a:pt x="347701" y="24565"/>
                    <a:pt x="341757" y="18621"/>
                  </a:cubicBezTo>
                  <a:cubicBezTo>
                    <a:pt x="335813" y="12678"/>
                    <a:pt x="329870" y="3762"/>
                    <a:pt x="323926" y="790"/>
                  </a:cubicBezTo>
                  <a:cubicBezTo>
                    <a:pt x="317983" y="-2181"/>
                    <a:pt x="309067" y="3762"/>
                    <a:pt x="312039" y="9706"/>
                  </a:cubicBezTo>
                  <a:cubicBezTo>
                    <a:pt x="315011" y="18621"/>
                    <a:pt x="320954" y="24565"/>
                    <a:pt x="326898" y="33480"/>
                  </a:cubicBezTo>
                  <a:cubicBezTo>
                    <a:pt x="332842" y="39424"/>
                    <a:pt x="338785" y="48339"/>
                    <a:pt x="344729" y="54283"/>
                  </a:cubicBezTo>
                  <a:cubicBezTo>
                    <a:pt x="344729" y="48339"/>
                    <a:pt x="347701" y="42396"/>
                    <a:pt x="347701" y="39424"/>
                  </a:cubicBezTo>
                  <a:cubicBezTo>
                    <a:pt x="300152" y="57255"/>
                    <a:pt x="252603" y="78057"/>
                    <a:pt x="205054" y="95888"/>
                  </a:cubicBezTo>
                  <a:cubicBezTo>
                    <a:pt x="181280" y="104804"/>
                    <a:pt x="157506" y="113719"/>
                    <a:pt x="133731" y="125606"/>
                  </a:cubicBezTo>
                  <a:cubicBezTo>
                    <a:pt x="121844" y="131550"/>
                    <a:pt x="109957" y="134522"/>
                    <a:pt x="98069" y="140465"/>
                  </a:cubicBezTo>
                  <a:cubicBezTo>
                    <a:pt x="92126" y="143437"/>
                    <a:pt x="89154" y="143437"/>
                    <a:pt x="83211" y="146409"/>
                  </a:cubicBezTo>
                  <a:cubicBezTo>
                    <a:pt x="77267" y="149380"/>
                    <a:pt x="71323" y="146409"/>
                    <a:pt x="68352" y="143437"/>
                  </a:cubicBezTo>
                  <a:cubicBezTo>
                    <a:pt x="56464" y="134522"/>
                    <a:pt x="47549" y="125606"/>
                    <a:pt x="35662" y="116691"/>
                  </a:cubicBezTo>
                  <a:cubicBezTo>
                    <a:pt x="29718" y="113719"/>
                    <a:pt x="26746" y="107775"/>
                    <a:pt x="20803" y="104804"/>
                  </a:cubicBezTo>
                  <a:cubicBezTo>
                    <a:pt x="14859" y="92916"/>
                    <a:pt x="8916" y="89944"/>
                    <a:pt x="2972" y="86973"/>
                  </a:cubicBezTo>
                  <a:cubicBezTo>
                    <a:pt x="2972" y="89944"/>
                    <a:pt x="2972" y="92916"/>
                    <a:pt x="2972" y="95888"/>
                  </a:cubicBezTo>
                  <a:cubicBezTo>
                    <a:pt x="8916" y="92916"/>
                    <a:pt x="11887" y="92916"/>
                    <a:pt x="17831" y="92916"/>
                  </a:cubicBezTo>
                  <a:cubicBezTo>
                    <a:pt x="17831" y="92916"/>
                    <a:pt x="17831" y="92916"/>
                    <a:pt x="17831" y="92916"/>
                  </a:cubicBezTo>
                  <a:lnTo>
                    <a:pt x="17831" y="92916"/>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22" name="任意多边形: 形状 21"/>
            <p:cNvSpPr/>
            <p:nvPr/>
          </p:nvSpPr>
          <p:spPr>
            <a:xfrm>
              <a:off x="4768926" y="2446375"/>
              <a:ext cx="41605" cy="39864"/>
            </a:xfrm>
            <a:custGeom>
              <a:avLst/>
              <a:gdLst>
                <a:gd name="connsiteX0" fmla="*/ 5943 w 41605"/>
                <a:gd name="connsiteY0" fmla="*/ 32690 h 39864"/>
                <a:gd name="connsiteX1" fmla="*/ 5943 w 41605"/>
                <a:gd name="connsiteY1" fmla="*/ 32690 h 39864"/>
                <a:gd name="connsiteX2" fmla="*/ 0 w 41605"/>
                <a:gd name="connsiteY2" fmla="*/ 35662 h 39864"/>
                <a:gd name="connsiteX3" fmla="*/ 8915 w 41605"/>
                <a:gd name="connsiteY3" fmla="*/ 38633 h 39864"/>
                <a:gd name="connsiteX4" fmla="*/ 5943 w 41605"/>
                <a:gd name="connsiteY4" fmla="*/ 38633 h 39864"/>
                <a:gd name="connsiteX5" fmla="*/ 5943 w 41605"/>
                <a:gd name="connsiteY5" fmla="*/ 38633 h 39864"/>
                <a:gd name="connsiteX6" fmla="*/ 11887 w 41605"/>
                <a:gd name="connsiteY6" fmla="*/ 38633 h 39864"/>
                <a:gd name="connsiteX7" fmla="*/ 29718 w 41605"/>
                <a:gd name="connsiteY7" fmla="*/ 23774 h 39864"/>
                <a:gd name="connsiteX8" fmla="*/ 41605 w 41605"/>
                <a:gd name="connsiteY8" fmla="*/ 5944 h 39864"/>
                <a:gd name="connsiteX9" fmla="*/ 35662 w 41605"/>
                <a:gd name="connsiteY9" fmla="*/ 0 h 39864"/>
                <a:gd name="connsiteX10" fmla="*/ 20803 w 41605"/>
                <a:gd name="connsiteY10" fmla="*/ 11887 h 39864"/>
                <a:gd name="connsiteX11" fmla="*/ 5943 w 41605"/>
                <a:gd name="connsiteY11" fmla="*/ 29718 h 39864"/>
                <a:gd name="connsiteX12" fmla="*/ 5943 w 41605"/>
                <a:gd name="connsiteY12" fmla="*/ 38633 h 39864"/>
                <a:gd name="connsiteX13" fmla="*/ 5943 w 41605"/>
                <a:gd name="connsiteY13" fmla="*/ 38633 h 39864"/>
                <a:gd name="connsiteX14" fmla="*/ 5943 w 41605"/>
                <a:gd name="connsiteY14" fmla="*/ 32690 h 39864"/>
                <a:gd name="connsiteX15" fmla="*/ 5943 w 41605"/>
                <a:gd name="connsiteY15" fmla="*/ 32690 h 39864"/>
                <a:gd name="connsiteX16" fmla="*/ 0 w 41605"/>
                <a:gd name="connsiteY16" fmla="*/ 35662 h 39864"/>
                <a:gd name="connsiteX17" fmla="*/ 0 w 41605"/>
                <a:gd name="connsiteY17" fmla="*/ 35662 h 39864"/>
                <a:gd name="connsiteX18" fmla="*/ 5943 w 41605"/>
                <a:gd name="connsiteY18" fmla="*/ 32690 h 39864"/>
                <a:gd name="connsiteX19" fmla="*/ 5943 w 41605"/>
                <a:gd name="connsiteY19" fmla="*/ 32690 h 3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605" h="39864">
                  <a:moveTo>
                    <a:pt x="5943" y="32690"/>
                  </a:moveTo>
                  <a:cubicBezTo>
                    <a:pt x="5943" y="32690"/>
                    <a:pt x="5943" y="32690"/>
                    <a:pt x="5943" y="32690"/>
                  </a:cubicBezTo>
                  <a:cubicBezTo>
                    <a:pt x="2972" y="29718"/>
                    <a:pt x="0" y="32690"/>
                    <a:pt x="0" y="35662"/>
                  </a:cubicBezTo>
                  <a:cubicBezTo>
                    <a:pt x="0" y="38633"/>
                    <a:pt x="5943" y="41605"/>
                    <a:pt x="8915" y="38633"/>
                  </a:cubicBezTo>
                  <a:cubicBezTo>
                    <a:pt x="8915" y="38633"/>
                    <a:pt x="5943" y="38633"/>
                    <a:pt x="5943" y="38633"/>
                  </a:cubicBezTo>
                  <a:cubicBezTo>
                    <a:pt x="5943" y="38633"/>
                    <a:pt x="5943" y="38633"/>
                    <a:pt x="5943" y="38633"/>
                  </a:cubicBezTo>
                  <a:cubicBezTo>
                    <a:pt x="8915" y="38633"/>
                    <a:pt x="11887" y="38633"/>
                    <a:pt x="11887" y="38633"/>
                  </a:cubicBezTo>
                  <a:cubicBezTo>
                    <a:pt x="17831" y="32690"/>
                    <a:pt x="23774" y="29718"/>
                    <a:pt x="29718" y="23774"/>
                  </a:cubicBezTo>
                  <a:cubicBezTo>
                    <a:pt x="35662" y="17831"/>
                    <a:pt x="41605" y="14859"/>
                    <a:pt x="41605" y="5944"/>
                  </a:cubicBezTo>
                  <a:cubicBezTo>
                    <a:pt x="41605" y="2972"/>
                    <a:pt x="38633" y="0"/>
                    <a:pt x="35662" y="0"/>
                  </a:cubicBezTo>
                  <a:cubicBezTo>
                    <a:pt x="29718" y="2972"/>
                    <a:pt x="23774" y="5944"/>
                    <a:pt x="20803" y="11887"/>
                  </a:cubicBezTo>
                  <a:cubicBezTo>
                    <a:pt x="14859" y="17831"/>
                    <a:pt x="8915" y="23774"/>
                    <a:pt x="5943" y="29718"/>
                  </a:cubicBezTo>
                  <a:cubicBezTo>
                    <a:pt x="2972" y="32690"/>
                    <a:pt x="2972" y="35662"/>
                    <a:pt x="5943" y="38633"/>
                  </a:cubicBezTo>
                  <a:cubicBezTo>
                    <a:pt x="5943" y="38633"/>
                    <a:pt x="5943" y="38633"/>
                    <a:pt x="5943" y="38633"/>
                  </a:cubicBezTo>
                  <a:cubicBezTo>
                    <a:pt x="5943" y="35662"/>
                    <a:pt x="5943" y="35662"/>
                    <a:pt x="5943" y="32690"/>
                  </a:cubicBezTo>
                  <a:cubicBezTo>
                    <a:pt x="5943" y="32690"/>
                    <a:pt x="5943" y="32690"/>
                    <a:pt x="5943" y="32690"/>
                  </a:cubicBezTo>
                  <a:cubicBezTo>
                    <a:pt x="2972" y="32690"/>
                    <a:pt x="2972" y="35662"/>
                    <a:pt x="0" y="35662"/>
                  </a:cubicBezTo>
                  <a:cubicBezTo>
                    <a:pt x="0" y="35662"/>
                    <a:pt x="0" y="35662"/>
                    <a:pt x="0" y="35662"/>
                  </a:cubicBezTo>
                  <a:cubicBezTo>
                    <a:pt x="5943" y="38633"/>
                    <a:pt x="8915" y="35662"/>
                    <a:pt x="5943" y="32690"/>
                  </a:cubicBezTo>
                  <a:lnTo>
                    <a:pt x="5943" y="32690"/>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23" name="任意多边形: 形状 22"/>
            <p:cNvSpPr/>
            <p:nvPr/>
          </p:nvSpPr>
          <p:spPr>
            <a:xfrm>
              <a:off x="4788918" y="2437460"/>
              <a:ext cx="61055" cy="69582"/>
            </a:xfrm>
            <a:custGeom>
              <a:avLst/>
              <a:gdLst>
                <a:gd name="connsiteX0" fmla="*/ 6754 w 61055"/>
                <a:gd name="connsiteY0" fmla="*/ 68351 h 69582"/>
                <a:gd name="connsiteX1" fmla="*/ 39443 w 61055"/>
                <a:gd name="connsiteY1" fmla="*/ 35662 h 69582"/>
                <a:gd name="connsiteX2" fmla="*/ 54302 w 61055"/>
                <a:gd name="connsiteY2" fmla="*/ 17831 h 69582"/>
                <a:gd name="connsiteX3" fmla="*/ 60246 w 61055"/>
                <a:gd name="connsiteY3" fmla="*/ 2972 h 69582"/>
                <a:gd name="connsiteX4" fmla="*/ 54302 w 61055"/>
                <a:gd name="connsiteY4" fmla="*/ 0 h 69582"/>
                <a:gd name="connsiteX5" fmla="*/ 39443 w 61055"/>
                <a:gd name="connsiteY5" fmla="*/ 11887 h 69582"/>
                <a:gd name="connsiteX6" fmla="*/ 24584 w 61055"/>
                <a:gd name="connsiteY6" fmla="*/ 29718 h 69582"/>
                <a:gd name="connsiteX7" fmla="*/ 810 w 61055"/>
                <a:gd name="connsiteY7" fmla="*/ 65380 h 69582"/>
                <a:gd name="connsiteX8" fmla="*/ 6754 w 61055"/>
                <a:gd name="connsiteY8" fmla="*/ 68351 h 69582"/>
                <a:gd name="connsiteX9" fmla="*/ 6754 w 61055"/>
                <a:gd name="connsiteY9" fmla="*/ 68351 h 6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55" h="69582">
                  <a:moveTo>
                    <a:pt x="6754" y="68351"/>
                  </a:moveTo>
                  <a:cubicBezTo>
                    <a:pt x="18641" y="59436"/>
                    <a:pt x="30528" y="47549"/>
                    <a:pt x="39443" y="35662"/>
                  </a:cubicBezTo>
                  <a:cubicBezTo>
                    <a:pt x="45387" y="29718"/>
                    <a:pt x="48359" y="23774"/>
                    <a:pt x="54302" y="17831"/>
                  </a:cubicBezTo>
                  <a:cubicBezTo>
                    <a:pt x="57274" y="11887"/>
                    <a:pt x="63218" y="8915"/>
                    <a:pt x="60246" y="2972"/>
                  </a:cubicBezTo>
                  <a:cubicBezTo>
                    <a:pt x="60246" y="0"/>
                    <a:pt x="57274" y="0"/>
                    <a:pt x="54302" y="0"/>
                  </a:cubicBezTo>
                  <a:cubicBezTo>
                    <a:pt x="48359" y="0"/>
                    <a:pt x="42415" y="5944"/>
                    <a:pt x="39443" y="11887"/>
                  </a:cubicBezTo>
                  <a:cubicBezTo>
                    <a:pt x="33500" y="17831"/>
                    <a:pt x="30528" y="23774"/>
                    <a:pt x="24584" y="29718"/>
                  </a:cubicBezTo>
                  <a:cubicBezTo>
                    <a:pt x="15669" y="41605"/>
                    <a:pt x="3782" y="53492"/>
                    <a:pt x="810" y="65380"/>
                  </a:cubicBezTo>
                  <a:cubicBezTo>
                    <a:pt x="-2162" y="68351"/>
                    <a:pt x="3782" y="71323"/>
                    <a:pt x="6754" y="68351"/>
                  </a:cubicBezTo>
                  <a:lnTo>
                    <a:pt x="6754" y="68351"/>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24" name="任意多边形: 形状 23"/>
            <p:cNvSpPr/>
            <p:nvPr/>
          </p:nvSpPr>
          <p:spPr>
            <a:xfrm>
              <a:off x="4805599" y="2415867"/>
              <a:ext cx="91904" cy="122054"/>
            </a:xfrm>
            <a:custGeom>
              <a:avLst/>
              <a:gdLst>
                <a:gd name="connsiteX0" fmla="*/ 10875 w 91904"/>
                <a:gd name="connsiteY0" fmla="*/ 119662 h 122054"/>
                <a:gd name="connsiteX1" fmla="*/ 49509 w 91904"/>
                <a:gd name="connsiteY1" fmla="*/ 63198 h 122054"/>
                <a:gd name="connsiteX2" fmla="*/ 70311 w 91904"/>
                <a:gd name="connsiteY2" fmla="*/ 36452 h 122054"/>
                <a:gd name="connsiteX3" fmla="*/ 91114 w 91904"/>
                <a:gd name="connsiteY3" fmla="*/ 9706 h 122054"/>
                <a:gd name="connsiteX4" fmla="*/ 82199 w 91904"/>
                <a:gd name="connsiteY4" fmla="*/ 790 h 122054"/>
                <a:gd name="connsiteX5" fmla="*/ 58424 w 91904"/>
                <a:gd name="connsiteY5" fmla="*/ 24565 h 122054"/>
                <a:gd name="connsiteX6" fmla="*/ 37622 w 91904"/>
                <a:gd name="connsiteY6" fmla="*/ 51311 h 122054"/>
                <a:gd name="connsiteX7" fmla="*/ 1960 w 91904"/>
                <a:gd name="connsiteY7" fmla="*/ 110747 h 122054"/>
                <a:gd name="connsiteX8" fmla="*/ 10875 w 91904"/>
                <a:gd name="connsiteY8" fmla="*/ 119662 h 122054"/>
                <a:gd name="connsiteX9" fmla="*/ 10875 w 91904"/>
                <a:gd name="connsiteY9" fmla="*/ 119662 h 12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904" h="122054">
                  <a:moveTo>
                    <a:pt x="10875" y="119662"/>
                  </a:moveTo>
                  <a:cubicBezTo>
                    <a:pt x="22763" y="101832"/>
                    <a:pt x="37622" y="81029"/>
                    <a:pt x="49509" y="63198"/>
                  </a:cubicBezTo>
                  <a:cubicBezTo>
                    <a:pt x="55452" y="54283"/>
                    <a:pt x="64368" y="45367"/>
                    <a:pt x="70311" y="36452"/>
                  </a:cubicBezTo>
                  <a:cubicBezTo>
                    <a:pt x="76255" y="27537"/>
                    <a:pt x="85171" y="18621"/>
                    <a:pt x="91114" y="9706"/>
                  </a:cubicBezTo>
                  <a:cubicBezTo>
                    <a:pt x="94086" y="3762"/>
                    <a:pt x="88142" y="-2181"/>
                    <a:pt x="82199" y="790"/>
                  </a:cubicBezTo>
                  <a:cubicBezTo>
                    <a:pt x="73283" y="6734"/>
                    <a:pt x="64368" y="15649"/>
                    <a:pt x="58424" y="24565"/>
                  </a:cubicBezTo>
                  <a:cubicBezTo>
                    <a:pt x="49509" y="33480"/>
                    <a:pt x="43565" y="42396"/>
                    <a:pt x="37622" y="51311"/>
                  </a:cubicBezTo>
                  <a:cubicBezTo>
                    <a:pt x="22763" y="69142"/>
                    <a:pt x="10875" y="89944"/>
                    <a:pt x="1960" y="110747"/>
                  </a:cubicBezTo>
                  <a:cubicBezTo>
                    <a:pt x="-3984" y="119662"/>
                    <a:pt x="4932" y="125606"/>
                    <a:pt x="10875" y="119662"/>
                  </a:cubicBezTo>
                  <a:lnTo>
                    <a:pt x="10875" y="11966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25" name="任意多边形: 形状 24"/>
            <p:cNvSpPr/>
            <p:nvPr/>
          </p:nvSpPr>
          <p:spPr>
            <a:xfrm>
              <a:off x="4843221" y="2410714"/>
              <a:ext cx="101041" cy="121333"/>
            </a:xfrm>
            <a:custGeom>
              <a:avLst/>
              <a:gdLst>
                <a:gd name="connsiteX0" fmla="*/ 14859 w 101041"/>
                <a:gd name="connsiteY0" fmla="*/ 118872 h 121333"/>
                <a:gd name="connsiteX1" fmla="*/ 59436 w 101041"/>
                <a:gd name="connsiteY1" fmla="*/ 62408 h 121333"/>
                <a:gd name="connsiteX2" fmla="*/ 80238 w 101041"/>
                <a:gd name="connsiteY2" fmla="*/ 35662 h 121333"/>
                <a:gd name="connsiteX3" fmla="*/ 101041 w 101041"/>
                <a:gd name="connsiteY3" fmla="*/ 8915 h 121333"/>
                <a:gd name="connsiteX4" fmla="*/ 92126 w 101041"/>
                <a:gd name="connsiteY4" fmla="*/ 0 h 121333"/>
                <a:gd name="connsiteX5" fmla="*/ 65380 w 101041"/>
                <a:gd name="connsiteY5" fmla="*/ 23774 h 121333"/>
                <a:gd name="connsiteX6" fmla="*/ 41605 w 101041"/>
                <a:gd name="connsiteY6" fmla="*/ 50520 h 121333"/>
                <a:gd name="connsiteX7" fmla="*/ 0 w 101041"/>
                <a:gd name="connsiteY7" fmla="*/ 112928 h 121333"/>
                <a:gd name="connsiteX8" fmla="*/ 14859 w 101041"/>
                <a:gd name="connsiteY8" fmla="*/ 118872 h 121333"/>
                <a:gd name="connsiteX9" fmla="*/ 14859 w 101041"/>
                <a:gd name="connsiteY9" fmla="*/ 118872 h 12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041" h="121333">
                  <a:moveTo>
                    <a:pt x="14859" y="118872"/>
                  </a:moveTo>
                  <a:cubicBezTo>
                    <a:pt x="29718" y="98069"/>
                    <a:pt x="41605" y="80239"/>
                    <a:pt x="59436" y="62408"/>
                  </a:cubicBezTo>
                  <a:cubicBezTo>
                    <a:pt x="65380" y="53492"/>
                    <a:pt x="74295" y="44577"/>
                    <a:pt x="80238" y="35662"/>
                  </a:cubicBezTo>
                  <a:cubicBezTo>
                    <a:pt x="86182" y="26746"/>
                    <a:pt x="101041" y="17831"/>
                    <a:pt x="101041" y="8915"/>
                  </a:cubicBezTo>
                  <a:cubicBezTo>
                    <a:pt x="101041" y="2972"/>
                    <a:pt x="98069" y="0"/>
                    <a:pt x="92126" y="0"/>
                  </a:cubicBezTo>
                  <a:cubicBezTo>
                    <a:pt x="80238" y="2972"/>
                    <a:pt x="71323" y="14859"/>
                    <a:pt x="65380" y="23774"/>
                  </a:cubicBezTo>
                  <a:cubicBezTo>
                    <a:pt x="56464" y="32690"/>
                    <a:pt x="50521" y="41605"/>
                    <a:pt x="41605" y="50520"/>
                  </a:cubicBezTo>
                  <a:cubicBezTo>
                    <a:pt x="26746" y="68351"/>
                    <a:pt x="14859" y="89154"/>
                    <a:pt x="0" y="112928"/>
                  </a:cubicBezTo>
                  <a:cubicBezTo>
                    <a:pt x="0" y="118872"/>
                    <a:pt x="8915" y="124815"/>
                    <a:pt x="14859" y="118872"/>
                  </a:cubicBezTo>
                  <a:lnTo>
                    <a:pt x="14859" y="11887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26" name="任意多边形: 形状 25"/>
            <p:cNvSpPr/>
            <p:nvPr/>
          </p:nvSpPr>
          <p:spPr>
            <a:xfrm>
              <a:off x="4893143" y="2404049"/>
              <a:ext cx="88400" cy="105543"/>
            </a:xfrm>
            <a:custGeom>
              <a:avLst/>
              <a:gdLst>
                <a:gd name="connsiteX0" fmla="*/ 9513 w 88400"/>
                <a:gd name="connsiteY0" fmla="*/ 104734 h 105543"/>
                <a:gd name="connsiteX1" fmla="*/ 86780 w 88400"/>
                <a:gd name="connsiteY1" fmla="*/ 12608 h 105543"/>
                <a:gd name="connsiteX2" fmla="*/ 74893 w 88400"/>
                <a:gd name="connsiteY2" fmla="*/ 3693 h 105543"/>
                <a:gd name="connsiteX3" fmla="*/ 598 w 88400"/>
                <a:gd name="connsiteY3" fmla="*/ 98790 h 105543"/>
                <a:gd name="connsiteX4" fmla="*/ 9513 w 88400"/>
                <a:gd name="connsiteY4" fmla="*/ 104734 h 105543"/>
                <a:gd name="connsiteX5" fmla="*/ 9513 w 88400"/>
                <a:gd name="connsiteY5" fmla="*/ 104734 h 10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00" h="105543">
                  <a:moveTo>
                    <a:pt x="9513" y="104734"/>
                  </a:moveTo>
                  <a:cubicBezTo>
                    <a:pt x="36260" y="75016"/>
                    <a:pt x="63006" y="45298"/>
                    <a:pt x="86780" y="12608"/>
                  </a:cubicBezTo>
                  <a:cubicBezTo>
                    <a:pt x="92724" y="3693"/>
                    <a:pt x="80837" y="-5222"/>
                    <a:pt x="74893" y="3693"/>
                  </a:cubicBezTo>
                  <a:cubicBezTo>
                    <a:pt x="48147" y="33411"/>
                    <a:pt x="24373" y="66101"/>
                    <a:pt x="598" y="98790"/>
                  </a:cubicBezTo>
                  <a:cubicBezTo>
                    <a:pt x="-2374" y="101762"/>
                    <a:pt x="6542" y="107706"/>
                    <a:pt x="9513" y="104734"/>
                  </a:cubicBezTo>
                  <a:lnTo>
                    <a:pt x="9513" y="104734"/>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27" name="任意多边形: 形状 26"/>
            <p:cNvSpPr/>
            <p:nvPr/>
          </p:nvSpPr>
          <p:spPr>
            <a:xfrm>
              <a:off x="4942263" y="2392883"/>
              <a:ext cx="79266" cy="97490"/>
            </a:xfrm>
            <a:custGeom>
              <a:avLst/>
              <a:gdLst>
                <a:gd name="connsiteX0" fmla="*/ 7943 w 79266"/>
                <a:gd name="connsiteY0" fmla="*/ 95098 h 97490"/>
                <a:gd name="connsiteX1" fmla="*/ 46576 w 79266"/>
                <a:gd name="connsiteY1" fmla="*/ 50521 h 97490"/>
                <a:gd name="connsiteX2" fmla="*/ 64407 w 79266"/>
                <a:gd name="connsiteY2" fmla="*/ 29718 h 97490"/>
                <a:gd name="connsiteX3" fmla="*/ 79266 w 79266"/>
                <a:gd name="connsiteY3" fmla="*/ 5944 h 97490"/>
                <a:gd name="connsiteX4" fmla="*/ 73323 w 79266"/>
                <a:gd name="connsiteY4" fmla="*/ 0 h 97490"/>
                <a:gd name="connsiteX5" fmla="*/ 52520 w 79266"/>
                <a:gd name="connsiteY5" fmla="*/ 14859 h 97490"/>
                <a:gd name="connsiteX6" fmla="*/ 34689 w 79266"/>
                <a:gd name="connsiteY6" fmla="*/ 38633 h 97490"/>
                <a:gd name="connsiteX7" fmla="*/ 1999 w 79266"/>
                <a:gd name="connsiteY7" fmla="*/ 86182 h 97490"/>
                <a:gd name="connsiteX8" fmla="*/ 7943 w 79266"/>
                <a:gd name="connsiteY8" fmla="*/ 95098 h 97490"/>
                <a:gd name="connsiteX9" fmla="*/ 7943 w 79266"/>
                <a:gd name="connsiteY9" fmla="*/ 95098 h 9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66" h="97490">
                  <a:moveTo>
                    <a:pt x="7943" y="95098"/>
                  </a:moveTo>
                  <a:cubicBezTo>
                    <a:pt x="19830" y="80239"/>
                    <a:pt x="31717" y="65380"/>
                    <a:pt x="46576" y="50521"/>
                  </a:cubicBezTo>
                  <a:cubicBezTo>
                    <a:pt x="52520" y="44577"/>
                    <a:pt x="58464" y="35662"/>
                    <a:pt x="64407" y="29718"/>
                  </a:cubicBezTo>
                  <a:cubicBezTo>
                    <a:pt x="70351" y="23775"/>
                    <a:pt x="79266" y="17831"/>
                    <a:pt x="79266" y="5944"/>
                  </a:cubicBezTo>
                  <a:cubicBezTo>
                    <a:pt x="79266" y="2972"/>
                    <a:pt x="76294" y="0"/>
                    <a:pt x="73323" y="0"/>
                  </a:cubicBezTo>
                  <a:cubicBezTo>
                    <a:pt x="64407" y="0"/>
                    <a:pt x="58464" y="8915"/>
                    <a:pt x="52520" y="14859"/>
                  </a:cubicBezTo>
                  <a:cubicBezTo>
                    <a:pt x="46576" y="20803"/>
                    <a:pt x="40633" y="29718"/>
                    <a:pt x="34689" y="38633"/>
                  </a:cubicBezTo>
                  <a:cubicBezTo>
                    <a:pt x="22802" y="53492"/>
                    <a:pt x="10915" y="71323"/>
                    <a:pt x="1999" y="86182"/>
                  </a:cubicBezTo>
                  <a:cubicBezTo>
                    <a:pt x="-3944" y="95098"/>
                    <a:pt x="4971" y="101041"/>
                    <a:pt x="7943" y="95098"/>
                  </a:cubicBezTo>
                  <a:lnTo>
                    <a:pt x="7943" y="95098"/>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28" name="任意多边形: 形状 27"/>
            <p:cNvSpPr/>
            <p:nvPr/>
          </p:nvSpPr>
          <p:spPr>
            <a:xfrm>
              <a:off x="4988241" y="2385319"/>
              <a:ext cx="70901" cy="81279"/>
            </a:xfrm>
            <a:custGeom>
              <a:avLst/>
              <a:gdLst>
                <a:gd name="connsiteX0" fmla="*/ 9513 w 70901"/>
                <a:gd name="connsiteY0" fmla="*/ 78887 h 81279"/>
                <a:gd name="connsiteX1" fmla="*/ 63006 w 70901"/>
                <a:gd name="connsiteY1" fmla="*/ 16479 h 81279"/>
                <a:gd name="connsiteX2" fmla="*/ 57062 w 70901"/>
                <a:gd name="connsiteY2" fmla="*/ 19451 h 81279"/>
                <a:gd name="connsiteX3" fmla="*/ 60034 w 70901"/>
                <a:gd name="connsiteY3" fmla="*/ 22423 h 81279"/>
                <a:gd name="connsiteX4" fmla="*/ 68950 w 70901"/>
                <a:gd name="connsiteY4" fmla="*/ 22423 h 81279"/>
                <a:gd name="connsiteX5" fmla="*/ 65978 w 70901"/>
                <a:gd name="connsiteY5" fmla="*/ 1620 h 81279"/>
                <a:gd name="connsiteX6" fmla="*/ 42203 w 70901"/>
                <a:gd name="connsiteY6" fmla="*/ 13507 h 81279"/>
                <a:gd name="connsiteX7" fmla="*/ 598 w 70901"/>
                <a:gd name="connsiteY7" fmla="*/ 69971 h 81279"/>
                <a:gd name="connsiteX8" fmla="*/ 9513 w 70901"/>
                <a:gd name="connsiteY8" fmla="*/ 78887 h 81279"/>
                <a:gd name="connsiteX9" fmla="*/ 9513 w 70901"/>
                <a:gd name="connsiteY9" fmla="*/ 78887 h 8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01" h="81279">
                  <a:moveTo>
                    <a:pt x="9513" y="78887"/>
                  </a:moveTo>
                  <a:cubicBezTo>
                    <a:pt x="27344" y="58084"/>
                    <a:pt x="45175" y="37282"/>
                    <a:pt x="63006" y="16479"/>
                  </a:cubicBezTo>
                  <a:cubicBezTo>
                    <a:pt x="60034" y="16479"/>
                    <a:pt x="60034" y="19451"/>
                    <a:pt x="57062" y="19451"/>
                  </a:cubicBezTo>
                  <a:cubicBezTo>
                    <a:pt x="60034" y="19451"/>
                    <a:pt x="60034" y="22423"/>
                    <a:pt x="60034" y="22423"/>
                  </a:cubicBezTo>
                  <a:cubicBezTo>
                    <a:pt x="60034" y="25394"/>
                    <a:pt x="65978" y="28366"/>
                    <a:pt x="68950" y="22423"/>
                  </a:cubicBezTo>
                  <a:cubicBezTo>
                    <a:pt x="71921" y="16479"/>
                    <a:pt x="71921" y="7563"/>
                    <a:pt x="65978" y="1620"/>
                  </a:cubicBezTo>
                  <a:cubicBezTo>
                    <a:pt x="57062" y="-4324"/>
                    <a:pt x="48147" y="7563"/>
                    <a:pt x="42203" y="13507"/>
                  </a:cubicBezTo>
                  <a:cubicBezTo>
                    <a:pt x="27344" y="31338"/>
                    <a:pt x="12485" y="49169"/>
                    <a:pt x="598" y="69971"/>
                  </a:cubicBezTo>
                  <a:cubicBezTo>
                    <a:pt x="-2374" y="78887"/>
                    <a:pt x="6542" y="84830"/>
                    <a:pt x="9513" y="78887"/>
                  </a:cubicBezTo>
                  <a:lnTo>
                    <a:pt x="9513" y="78887"/>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29" name="任意多边形: 形状 28"/>
            <p:cNvSpPr/>
            <p:nvPr/>
          </p:nvSpPr>
          <p:spPr>
            <a:xfrm>
              <a:off x="5041733" y="2397595"/>
              <a:ext cx="21400" cy="39435"/>
            </a:xfrm>
            <a:custGeom>
              <a:avLst/>
              <a:gdLst>
                <a:gd name="connsiteX0" fmla="*/ 9513 w 21400"/>
                <a:gd name="connsiteY0" fmla="*/ 36893 h 39435"/>
                <a:gd name="connsiteX1" fmla="*/ 21401 w 21400"/>
                <a:gd name="connsiteY1" fmla="*/ 4203 h 39435"/>
                <a:gd name="connsiteX2" fmla="*/ 12485 w 21400"/>
                <a:gd name="connsiteY2" fmla="*/ 1231 h 39435"/>
                <a:gd name="connsiteX3" fmla="*/ 598 w 21400"/>
                <a:gd name="connsiteY3" fmla="*/ 33921 h 39435"/>
                <a:gd name="connsiteX4" fmla="*/ 9513 w 21400"/>
                <a:gd name="connsiteY4" fmla="*/ 36893 h 39435"/>
                <a:gd name="connsiteX5" fmla="*/ 9513 w 21400"/>
                <a:gd name="connsiteY5" fmla="*/ 36893 h 3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00" h="39435">
                  <a:moveTo>
                    <a:pt x="9513" y="36893"/>
                  </a:moveTo>
                  <a:cubicBezTo>
                    <a:pt x="12485" y="27977"/>
                    <a:pt x="21401" y="16090"/>
                    <a:pt x="21401" y="4203"/>
                  </a:cubicBezTo>
                  <a:cubicBezTo>
                    <a:pt x="21401" y="1231"/>
                    <a:pt x="15457" y="-1741"/>
                    <a:pt x="12485" y="1231"/>
                  </a:cubicBezTo>
                  <a:cubicBezTo>
                    <a:pt x="6542" y="10146"/>
                    <a:pt x="3570" y="22034"/>
                    <a:pt x="598" y="33921"/>
                  </a:cubicBezTo>
                  <a:cubicBezTo>
                    <a:pt x="-2374" y="36893"/>
                    <a:pt x="6542" y="42836"/>
                    <a:pt x="9513" y="36893"/>
                  </a:cubicBezTo>
                  <a:lnTo>
                    <a:pt x="9513" y="36893"/>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30" name="任意多边形: 形状 29"/>
            <p:cNvSpPr/>
            <p:nvPr/>
          </p:nvSpPr>
          <p:spPr>
            <a:xfrm>
              <a:off x="4979114" y="2971218"/>
              <a:ext cx="105291" cy="162364"/>
            </a:xfrm>
            <a:custGeom>
              <a:avLst/>
              <a:gdLst>
                <a:gd name="connsiteX0" fmla="*/ 810 w 105291"/>
                <a:gd name="connsiteY0" fmla="*/ 7109 h 162364"/>
                <a:gd name="connsiteX1" fmla="*/ 48359 w 105291"/>
                <a:gd name="connsiteY1" fmla="*/ 81404 h 162364"/>
                <a:gd name="connsiteX2" fmla="*/ 89964 w 105291"/>
                <a:gd name="connsiteY2" fmla="*/ 158671 h 162364"/>
                <a:gd name="connsiteX3" fmla="*/ 104823 w 105291"/>
                <a:gd name="connsiteY3" fmla="*/ 149756 h 162364"/>
                <a:gd name="connsiteX4" fmla="*/ 60246 w 105291"/>
                <a:gd name="connsiteY4" fmla="*/ 72489 h 162364"/>
                <a:gd name="connsiteX5" fmla="*/ 6753 w 105291"/>
                <a:gd name="connsiteY5" fmla="*/ 1166 h 162364"/>
                <a:gd name="connsiteX6" fmla="*/ 810 w 105291"/>
                <a:gd name="connsiteY6" fmla="*/ 7109 h 162364"/>
                <a:gd name="connsiteX7" fmla="*/ 810 w 105291"/>
                <a:gd name="connsiteY7" fmla="*/ 7109 h 16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291" h="162364">
                  <a:moveTo>
                    <a:pt x="810" y="7109"/>
                  </a:moveTo>
                  <a:cubicBezTo>
                    <a:pt x="15669" y="33856"/>
                    <a:pt x="33500" y="57630"/>
                    <a:pt x="48359" y="81404"/>
                  </a:cubicBezTo>
                  <a:cubicBezTo>
                    <a:pt x="63218" y="108151"/>
                    <a:pt x="75105" y="131925"/>
                    <a:pt x="89964" y="158671"/>
                  </a:cubicBezTo>
                  <a:cubicBezTo>
                    <a:pt x="95907" y="167587"/>
                    <a:pt x="107795" y="158671"/>
                    <a:pt x="104823" y="149756"/>
                  </a:cubicBezTo>
                  <a:cubicBezTo>
                    <a:pt x="92936" y="123010"/>
                    <a:pt x="78077" y="96264"/>
                    <a:pt x="60246" y="72489"/>
                  </a:cubicBezTo>
                  <a:cubicBezTo>
                    <a:pt x="45387" y="48715"/>
                    <a:pt x="27556" y="21969"/>
                    <a:pt x="6753" y="1166"/>
                  </a:cubicBezTo>
                  <a:cubicBezTo>
                    <a:pt x="3782" y="-1806"/>
                    <a:pt x="-2162" y="1166"/>
                    <a:pt x="810" y="7109"/>
                  </a:cubicBezTo>
                  <a:lnTo>
                    <a:pt x="810" y="710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31" name="任意多边形: 形状 30"/>
            <p:cNvSpPr/>
            <p:nvPr/>
          </p:nvSpPr>
          <p:spPr>
            <a:xfrm>
              <a:off x="4937486" y="2914689"/>
              <a:ext cx="57296" cy="106564"/>
            </a:xfrm>
            <a:custGeom>
              <a:avLst/>
              <a:gdLst>
                <a:gd name="connsiteX0" fmla="*/ 832 w 57296"/>
                <a:gd name="connsiteY0" fmla="*/ 4203 h 106564"/>
                <a:gd name="connsiteX1" fmla="*/ 27578 w 57296"/>
                <a:gd name="connsiteY1" fmla="*/ 54723 h 106564"/>
                <a:gd name="connsiteX2" fmla="*/ 51353 w 57296"/>
                <a:gd name="connsiteY2" fmla="*/ 105244 h 106564"/>
                <a:gd name="connsiteX3" fmla="*/ 57296 w 57296"/>
                <a:gd name="connsiteY3" fmla="*/ 105244 h 106564"/>
                <a:gd name="connsiteX4" fmla="*/ 51353 w 57296"/>
                <a:gd name="connsiteY4" fmla="*/ 75526 h 106564"/>
                <a:gd name="connsiteX5" fmla="*/ 39466 w 57296"/>
                <a:gd name="connsiteY5" fmla="*/ 48780 h 106564"/>
                <a:gd name="connsiteX6" fmla="*/ 3804 w 57296"/>
                <a:gd name="connsiteY6" fmla="*/ 1231 h 106564"/>
                <a:gd name="connsiteX7" fmla="*/ 832 w 57296"/>
                <a:gd name="connsiteY7" fmla="*/ 4203 h 106564"/>
                <a:gd name="connsiteX8" fmla="*/ 832 w 57296"/>
                <a:gd name="connsiteY8" fmla="*/ 4203 h 10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96" h="106564">
                  <a:moveTo>
                    <a:pt x="832" y="4203"/>
                  </a:moveTo>
                  <a:cubicBezTo>
                    <a:pt x="9747" y="22033"/>
                    <a:pt x="21635" y="36893"/>
                    <a:pt x="27578" y="54723"/>
                  </a:cubicBezTo>
                  <a:cubicBezTo>
                    <a:pt x="36494" y="72554"/>
                    <a:pt x="42437" y="90385"/>
                    <a:pt x="51353" y="105244"/>
                  </a:cubicBezTo>
                  <a:cubicBezTo>
                    <a:pt x="51353" y="108216"/>
                    <a:pt x="57296" y="105244"/>
                    <a:pt x="57296" y="105244"/>
                  </a:cubicBezTo>
                  <a:cubicBezTo>
                    <a:pt x="57296" y="96329"/>
                    <a:pt x="54325" y="87413"/>
                    <a:pt x="51353" y="75526"/>
                  </a:cubicBezTo>
                  <a:cubicBezTo>
                    <a:pt x="48381" y="66611"/>
                    <a:pt x="42437" y="57695"/>
                    <a:pt x="39466" y="48780"/>
                  </a:cubicBezTo>
                  <a:cubicBezTo>
                    <a:pt x="30550" y="30949"/>
                    <a:pt x="18663" y="16090"/>
                    <a:pt x="3804" y="1231"/>
                  </a:cubicBezTo>
                  <a:cubicBezTo>
                    <a:pt x="3804" y="-1741"/>
                    <a:pt x="-2140" y="1231"/>
                    <a:pt x="832" y="4203"/>
                  </a:cubicBezTo>
                  <a:lnTo>
                    <a:pt x="832" y="4203"/>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32" name="任意多边形: 形状 31"/>
            <p:cNvSpPr/>
            <p:nvPr/>
          </p:nvSpPr>
          <p:spPr>
            <a:xfrm>
              <a:off x="4935346" y="2915920"/>
              <a:ext cx="132136" cy="190916"/>
            </a:xfrm>
            <a:custGeom>
              <a:avLst/>
              <a:gdLst>
                <a:gd name="connsiteX0" fmla="*/ 0 w 132136"/>
                <a:gd name="connsiteY0" fmla="*/ 8915 h 190916"/>
                <a:gd name="connsiteX1" fmla="*/ 11887 w 132136"/>
                <a:gd name="connsiteY1" fmla="*/ 29718 h 190916"/>
                <a:gd name="connsiteX2" fmla="*/ 26746 w 132136"/>
                <a:gd name="connsiteY2" fmla="*/ 53492 h 190916"/>
                <a:gd name="connsiteX3" fmla="*/ 56464 w 132136"/>
                <a:gd name="connsiteY3" fmla="*/ 98069 h 190916"/>
                <a:gd name="connsiteX4" fmla="*/ 115900 w 132136"/>
                <a:gd name="connsiteY4" fmla="*/ 187223 h 190916"/>
                <a:gd name="connsiteX5" fmla="*/ 130759 w 132136"/>
                <a:gd name="connsiteY5" fmla="*/ 178308 h 190916"/>
                <a:gd name="connsiteX6" fmla="*/ 71323 w 132136"/>
                <a:gd name="connsiteY6" fmla="*/ 89154 h 190916"/>
                <a:gd name="connsiteX7" fmla="*/ 41605 w 132136"/>
                <a:gd name="connsiteY7" fmla="*/ 44577 h 190916"/>
                <a:gd name="connsiteX8" fmla="*/ 26746 w 132136"/>
                <a:gd name="connsiteY8" fmla="*/ 20803 h 190916"/>
                <a:gd name="connsiteX9" fmla="*/ 8916 w 132136"/>
                <a:gd name="connsiteY9" fmla="*/ 0 h 190916"/>
                <a:gd name="connsiteX10" fmla="*/ 0 w 132136"/>
                <a:gd name="connsiteY10" fmla="*/ 8915 h 190916"/>
                <a:gd name="connsiteX11" fmla="*/ 0 w 132136"/>
                <a:gd name="connsiteY11" fmla="*/ 8915 h 19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136" h="190916">
                  <a:moveTo>
                    <a:pt x="0" y="8915"/>
                  </a:moveTo>
                  <a:cubicBezTo>
                    <a:pt x="2972" y="17831"/>
                    <a:pt x="5944" y="23774"/>
                    <a:pt x="11887" y="29718"/>
                  </a:cubicBezTo>
                  <a:cubicBezTo>
                    <a:pt x="17831" y="38633"/>
                    <a:pt x="20803" y="44577"/>
                    <a:pt x="26746" y="53492"/>
                  </a:cubicBezTo>
                  <a:cubicBezTo>
                    <a:pt x="35662" y="68351"/>
                    <a:pt x="47549" y="83210"/>
                    <a:pt x="56464" y="98069"/>
                  </a:cubicBezTo>
                  <a:cubicBezTo>
                    <a:pt x="77267" y="127787"/>
                    <a:pt x="95098" y="160477"/>
                    <a:pt x="115900" y="187223"/>
                  </a:cubicBezTo>
                  <a:cubicBezTo>
                    <a:pt x="121844" y="196139"/>
                    <a:pt x="136703" y="187223"/>
                    <a:pt x="130759" y="178308"/>
                  </a:cubicBezTo>
                  <a:cubicBezTo>
                    <a:pt x="112928" y="148590"/>
                    <a:pt x="92126" y="118872"/>
                    <a:pt x="71323" y="89154"/>
                  </a:cubicBezTo>
                  <a:cubicBezTo>
                    <a:pt x="62408" y="74295"/>
                    <a:pt x="50521" y="59436"/>
                    <a:pt x="41605" y="44577"/>
                  </a:cubicBezTo>
                  <a:cubicBezTo>
                    <a:pt x="35662" y="35662"/>
                    <a:pt x="29718" y="29718"/>
                    <a:pt x="26746" y="20803"/>
                  </a:cubicBezTo>
                  <a:cubicBezTo>
                    <a:pt x="20803" y="14859"/>
                    <a:pt x="17831" y="5944"/>
                    <a:pt x="8916" y="0"/>
                  </a:cubicBezTo>
                  <a:cubicBezTo>
                    <a:pt x="2972" y="2972"/>
                    <a:pt x="0" y="5944"/>
                    <a:pt x="0" y="8915"/>
                  </a:cubicBezTo>
                  <a:lnTo>
                    <a:pt x="0" y="8915"/>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33" name="任意多边形: 形状 32"/>
            <p:cNvSpPr/>
            <p:nvPr/>
          </p:nvSpPr>
          <p:spPr>
            <a:xfrm>
              <a:off x="4949040" y="2879027"/>
              <a:ext cx="182834" cy="206405"/>
            </a:xfrm>
            <a:custGeom>
              <a:avLst/>
              <a:gdLst>
                <a:gd name="connsiteX0" fmla="*/ 7110 w 182834"/>
                <a:gd name="connsiteY0" fmla="*/ 51752 h 206405"/>
                <a:gd name="connsiteX1" fmla="*/ 21969 w 182834"/>
                <a:gd name="connsiteY1" fmla="*/ 45808 h 206405"/>
                <a:gd name="connsiteX2" fmla="*/ 39799 w 182834"/>
                <a:gd name="connsiteY2" fmla="*/ 36893 h 206405"/>
                <a:gd name="connsiteX3" fmla="*/ 72489 w 182834"/>
                <a:gd name="connsiteY3" fmla="*/ 16090 h 206405"/>
                <a:gd name="connsiteX4" fmla="*/ 60602 w 182834"/>
                <a:gd name="connsiteY4" fmla="*/ 13118 h 206405"/>
                <a:gd name="connsiteX5" fmla="*/ 111122 w 182834"/>
                <a:gd name="connsiteY5" fmla="*/ 108216 h 206405"/>
                <a:gd name="connsiteX6" fmla="*/ 137869 w 182834"/>
                <a:gd name="connsiteY6" fmla="*/ 155764 h 206405"/>
                <a:gd name="connsiteX7" fmla="*/ 149756 w 182834"/>
                <a:gd name="connsiteY7" fmla="*/ 179539 h 206405"/>
                <a:gd name="connsiteX8" fmla="*/ 164615 w 182834"/>
                <a:gd name="connsiteY8" fmla="*/ 203313 h 206405"/>
                <a:gd name="connsiteX9" fmla="*/ 182446 w 182834"/>
                <a:gd name="connsiteY9" fmla="*/ 197370 h 206405"/>
                <a:gd name="connsiteX10" fmla="*/ 155700 w 182834"/>
                <a:gd name="connsiteY10" fmla="*/ 149821 h 206405"/>
                <a:gd name="connsiteX11" fmla="*/ 128953 w 182834"/>
                <a:gd name="connsiteY11" fmla="*/ 102272 h 206405"/>
                <a:gd name="connsiteX12" fmla="*/ 72489 w 182834"/>
                <a:gd name="connsiteY12" fmla="*/ 4203 h 206405"/>
                <a:gd name="connsiteX13" fmla="*/ 60602 w 182834"/>
                <a:gd name="connsiteY13" fmla="*/ 1231 h 206405"/>
                <a:gd name="connsiteX14" fmla="*/ 27912 w 182834"/>
                <a:gd name="connsiteY14" fmla="*/ 22033 h 206405"/>
                <a:gd name="connsiteX15" fmla="*/ 13053 w 182834"/>
                <a:gd name="connsiteY15" fmla="*/ 30949 h 206405"/>
                <a:gd name="connsiteX16" fmla="*/ 7110 w 182834"/>
                <a:gd name="connsiteY16" fmla="*/ 36893 h 206405"/>
                <a:gd name="connsiteX17" fmla="*/ 1166 w 182834"/>
                <a:gd name="connsiteY17" fmla="*/ 42836 h 206405"/>
                <a:gd name="connsiteX18" fmla="*/ 7110 w 182834"/>
                <a:gd name="connsiteY18" fmla="*/ 51752 h 206405"/>
                <a:gd name="connsiteX19" fmla="*/ 7110 w 182834"/>
                <a:gd name="connsiteY19" fmla="*/ 51752 h 2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34" h="206405">
                  <a:moveTo>
                    <a:pt x="7110" y="51752"/>
                  </a:moveTo>
                  <a:cubicBezTo>
                    <a:pt x="13053" y="48780"/>
                    <a:pt x="16025" y="48780"/>
                    <a:pt x="21969" y="45808"/>
                  </a:cubicBezTo>
                  <a:cubicBezTo>
                    <a:pt x="27912" y="42836"/>
                    <a:pt x="33856" y="39864"/>
                    <a:pt x="39799" y="36893"/>
                  </a:cubicBezTo>
                  <a:cubicBezTo>
                    <a:pt x="51687" y="30949"/>
                    <a:pt x="60602" y="25005"/>
                    <a:pt x="72489" y="16090"/>
                  </a:cubicBezTo>
                  <a:cubicBezTo>
                    <a:pt x="69517" y="16090"/>
                    <a:pt x="63574" y="13118"/>
                    <a:pt x="60602" y="13118"/>
                  </a:cubicBezTo>
                  <a:cubicBezTo>
                    <a:pt x="78433" y="45808"/>
                    <a:pt x="96264" y="75526"/>
                    <a:pt x="111122" y="108216"/>
                  </a:cubicBezTo>
                  <a:cubicBezTo>
                    <a:pt x="120038" y="123075"/>
                    <a:pt x="128953" y="137934"/>
                    <a:pt x="137869" y="155764"/>
                  </a:cubicBezTo>
                  <a:cubicBezTo>
                    <a:pt x="140841" y="164680"/>
                    <a:pt x="146784" y="170624"/>
                    <a:pt x="149756" y="179539"/>
                  </a:cubicBezTo>
                  <a:cubicBezTo>
                    <a:pt x="152728" y="188454"/>
                    <a:pt x="158671" y="197370"/>
                    <a:pt x="164615" y="203313"/>
                  </a:cubicBezTo>
                  <a:cubicBezTo>
                    <a:pt x="170559" y="209257"/>
                    <a:pt x="185417" y="206285"/>
                    <a:pt x="182446" y="197370"/>
                  </a:cubicBezTo>
                  <a:cubicBezTo>
                    <a:pt x="176502" y="179539"/>
                    <a:pt x="164615" y="164680"/>
                    <a:pt x="155700" y="149821"/>
                  </a:cubicBezTo>
                  <a:cubicBezTo>
                    <a:pt x="146784" y="134962"/>
                    <a:pt x="137869" y="117131"/>
                    <a:pt x="128953" y="102272"/>
                  </a:cubicBezTo>
                  <a:cubicBezTo>
                    <a:pt x="108151" y="69582"/>
                    <a:pt x="90320" y="36893"/>
                    <a:pt x="72489" y="4203"/>
                  </a:cubicBezTo>
                  <a:cubicBezTo>
                    <a:pt x="69517" y="1231"/>
                    <a:pt x="63574" y="-1741"/>
                    <a:pt x="60602" y="1231"/>
                  </a:cubicBezTo>
                  <a:cubicBezTo>
                    <a:pt x="48715" y="7174"/>
                    <a:pt x="39799" y="13118"/>
                    <a:pt x="27912" y="22033"/>
                  </a:cubicBezTo>
                  <a:cubicBezTo>
                    <a:pt x="21969" y="25005"/>
                    <a:pt x="18997" y="27977"/>
                    <a:pt x="13053" y="30949"/>
                  </a:cubicBezTo>
                  <a:cubicBezTo>
                    <a:pt x="10081" y="30949"/>
                    <a:pt x="7110" y="33921"/>
                    <a:pt x="7110" y="36893"/>
                  </a:cubicBezTo>
                  <a:cubicBezTo>
                    <a:pt x="7110" y="36893"/>
                    <a:pt x="4138" y="39864"/>
                    <a:pt x="1166" y="42836"/>
                  </a:cubicBezTo>
                  <a:cubicBezTo>
                    <a:pt x="-1806" y="45808"/>
                    <a:pt x="1166" y="54723"/>
                    <a:pt x="7110" y="51752"/>
                  </a:cubicBezTo>
                  <a:lnTo>
                    <a:pt x="7110" y="5175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34" name="任意多边形: 形状 33"/>
            <p:cNvSpPr/>
            <p:nvPr/>
          </p:nvSpPr>
          <p:spPr>
            <a:xfrm>
              <a:off x="4979924" y="2912488"/>
              <a:ext cx="18290" cy="68811"/>
            </a:xfrm>
            <a:custGeom>
              <a:avLst/>
              <a:gdLst>
                <a:gd name="connsiteX0" fmla="*/ 2972 w 18290"/>
                <a:gd name="connsiteY0" fmla="*/ 3432 h 68811"/>
                <a:gd name="connsiteX1" fmla="*/ 0 w 18290"/>
                <a:gd name="connsiteY1" fmla="*/ 39093 h 68811"/>
                <a:gd name="connsiteX2" fmla="*/ 8915 w 18290"/>
                <a:gd name="connsiteY2" fmla="*/ 68811 h 68811"/>
                <a:gd name="connsiteX3" fmla="*/ 14859 w 18290"/>
                <a:gd name="connsiteY3" fmla="*/ 68811 h 68811"/>
                <a:gd name="connsiteX4" fmla="*/ 14859 w 18290"/>
                <a:gd name="connsiteY4" fmla="*/ 39093 h 68811"/>
                <a:gd name="connsiteX5" fmla="*/ 14859 w 18290"/>
                <a:gd name="connsiteY5" fmla="*/ 3432 h 68811"/>
                <a:gd name="connsiteX6" fmla="*/ 2972 w 18290"/>
                <a:gd name="connsiteY6" fmla="*/ 3432 h 68811"/>
                <a:gd name="connsiteX7" fmla="*/ 2972 w 18290"/>
                <a:gd name="connsiteY7" fmla="*/ 3432 h 6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90" h="68811">
                  <a:moveTo>
                    <a:pt x="2972" y="3432"/>
                  </a:moveTo>
                  <a:cubicBezTo>
                    <a:pt x="0" y="15319"/>
                    <a:pt x="0" y="27206"/>
                    <a:pt x="0" y="39093"/>
                  </a:cubicBezTo>
                  <a:cubicBezTo>
                    <a:pt x="0" y="48009"/>
                    <a:pt x="0" y="62868"/>
                    <a:pt x="8915" y="68811"/>
                  </a:cubicBezTo>
                  <a:cubicBezTo>
                    <a:pt x="8915" y="68811"/>
                    <a:pt x="11887" y="68811"/>
                    <a:pt x="14859" y="68811"/>
                  </a:cubicBezTo>
                  <a:cubicBezTo>
                    <a:pt x="20803" y="62868"/>
                    <a:pt x="17831" y="48009"/>
                    <a:pt x="14859" y="39093"/>
                  </a:cubicBezTo>
                  <a:cubicBezTo>
                    <a:pt x="14859" y="27206"/>
                    <a:pt x="14859" y="15319"/>
                    <a:pt x="14859" y="3432"/>
                  </a:cubicBezTo>
                  <a:cubicBezTo>
                    <a:pt x="11887" y="460"/>
                    <a:pt x="2972" y="-2512"/>
                    <a:pt x="2972" y="3432"/>
                  </a:cubicBezTo>
                  <a:lnTo>
                    <a:pt x="2972" y="343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35" name="任意多边形: 形状 34"/>
            <p:cNvSpPr/>
            <p:nvPr/>
          </p:nvSpPr>
          <p:spPr>
            <a:xfrm>
              <a:off x="4990490" y="2906736"/>
              <a:ext cx="28067" cy="118396"/>
            </a:xfrm>
            <a:custGeom>
              <a:avLst/>
              <a:gdLst>
                <a:gd name="connsiteX0" fmla="*/ 16180 w 28067"/>
                <a:gd name="connsiteY0" fmla="*/ 3240 h 118396"/>
                <a:gd name="connsiteX1" fmla="*/ 1321 w 28067"/>
                <a:gd name="connsiteY1" fmla="*/ 59704 h 118396"/>
                <a:gd name="connsiteX2" fmla="*/ 1321 w 28067"/>
                <a:gd name="connsiteY2" fmla="*/ 89422 h 118396"/>
                <a:gd name="connsiteX3" fmla="*/ 7264 w 28067"/>
                <a:gd name="connsiteY3" fmla="*/ 116168 h 118396"/>
                <a:gd name="connsiteX4" fmla="*/ 16180 w 28067"/>
                <a:gd name="connsiteY4" fmla="*/ 116168 h 118396"/>
                <a:gd name="connsiteX5" fmla="*/ 19151 w 28067"/>
                <a:gd name="connsiteY5" fmla="*/ 89422 h 118396"/>
                <a:gd name="connsiteX6" fmla="*/ 19151 w 28067"/>
                <a:gd name="connsiteY6" fmla="*/ 62676 h 118396"/>
                <a:gd name="connsiteX7" fmla="*/ 28067 w 28067"/>
                <a:gd name="connsiteY7" fmla="*/ 6212 h 118396"/>
                <a:gd name="connsiteX8" fmla="*/ 16180 w 28067"/>
                <a:gd name="connsiteY8" fmla="*/ 3240 h 118396"/>
                <a:gd name="connsiteX9" fmla="*/ 16180 w 28067"/>
                <a:gd name="connsiteY9" fmla="*/ 3240 h 11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67" h="118396">
                  <a:moveTo>
                    <a:pt x="16180" y="3240"/>
                  </a:moveTo>
                  <a:cubicBezTo>
                    <a:pt x="10236" y="21071"/>
                    <a:pt x="4293" y="41873"/>
                    <a:pt x="1321" y="59704"/>
                  </a:cubicBezTo>
                  <a:cubicBezTo>
                    <a:pt x="1321" y="68619"/>
                    <a:pt x="-1651" y="80507"/>
                    <a:pt x="1321" y="89422"/>
                  </a:cubicBezTo>
                  <a:cubicBezTo>
                    <a:pt x="1321" y="98337"/>
                    <a:pt x="1321" y="107253"/>
                    <a:pt x="7264" y="116168"/>
                  </a:cubicBezTo>
                  <a:cubicBezTo>
                    <a:pt x="10236" y="119140"/>
                    <a:pt x="16180" y="119140"/>
                    <a:pt x="16180" y="116168"/>
                  </a:cubicBezTo>
                  <a:cubicBezTo>
                    <a:pt x="19151" y="107253"/>
                    <a:pt x="19151" y="98337"/>
                    <a:pt x="19151" y="89422"/>
                  </a:cubicBezTo>
                  <a:cubicBezTo>
                    <a:pt x="19151" y="80507"/>
                    <a:pt x="19151" y="71591"/>
                    <a:pt x="19151" y="62676"/>
                  </a:cubicBezTo>
                  <a:cubicBezTo>
                    <a:pt x="19151" y="44845"/>
                    <a:pt x="22123" y="24042"/>
                    <a:pt x="28067" y="6212"/>
                  </a:cubicBezTo>
                  <a:cubicBezTo>
                    <a:pt x="28067" y="268"/>
                    <a:pt x="19151" y="-2704"/>
                    <a:pt x="16180" y="3240"/>
                  </a:cubicBezTo>
                  <a:lnTo>
                    <a:pt x="16180" y="3240"/>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36" name="任意多边形: 形状 35"/>
            <p:cNvSpPr/>
            <p:nvPr/>
          </p:nvSpPr>
          <p:spPr>
            <a:xfrm>
              <a:off x="5015585" y="2917721"/>
              <a:ext cx="26746" cy="136853"/>
            </a:xfrm>
            <a:custGeom>
              <a:avLst/>
              <a:gdLst>
                <a:gd name="connsiteX0" fmla="*/ 14859 w 26746"/>
                <a:gd name="connsiteY0" fmla="*/ 4142 h 136853"/>
                <a:gd name="connsiteX1" fmla="*/ 5943 w 26746"/>
                <a:gd name="connsiteY1" fmla="*/ 66550 h 136853"/>
                <a:gd name="connsiteX2" fmla="*/ 2972 w 26746"/>
                <a:gd name="connsiteY2" fmla="*/ 99240 h 136853"/>
                <a:gd name="connsiteX3" fmla="*/ 0 w 26746"/>
                <a:gd name="connsiteY3" fmla="*/ 131930 h 136853"/>
                <a:gd name="connsiteX4" fmla="*/ 11887 w 26746"/>
                <a:gd name="connsiteY4" fmla="*/ 134902 h 136853"/>
                <a:gd name="connsiteX5" fmla="*/ 17831 w 26746"/>
                <a:gd name="connsiteY5" fmla="*/ 105183 h 136853"/>
                <a:gd name="connsiteX6" fmla="*/ 20803 w 26746"/>
                <a:gd name="connsiteY6" fmla="*/ 72494 h 136853"/>
                <a:gd name="connsiteX7" fmla="*/ 26746 w 26746"/>
                <a:gd name="connsiteY7" fmla="*/ 7114 h 136853"/>
                <a:gd name="connsiteX8" fmla="*/ 14859 w 26746"/>
                <a:gd name="connsiteY8" fmla="*/ 4142 h 136853"/>
                <a:gd name="connsiteX9" fmla="*/ 14859 w 26746"/>
                <a:gd name="connsiteY9" fmla="*/ 4142 h 13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46" h="136853">
                  <a:moveTo>
                    <a:pt x="14859" y="4142"/>
                  </a:moveTo>
                  <a:cubicBezTo>
                    <a:pt x="11887" y="24945"/>
                    <a:pt x="8915" y="45747"/>
                    <a:pt x="5943" y="66550"/>
                  </a:cubicBezTo>
                  <a:cubicBezTo>
                    <a:pt x="5943" y="78437"/>
                    <a:pt x="2972" y="87353"/>
                    <a:pt x="2972" y="99240"/>
                  </a:cubicBezTo>
                  <a:cubicBezTo>
                    <a:pt x="2972" y="111127"/>
                    <a:pt x="0" y="120042"/>
                    <a:pt x="0" y="131930"/>
                  </a:cubicBezTo>
                  <a:cubicBezTo>
                    <a:pt x="0" y="137873"/>
                    <a:pt x="11887" y="137873"/>
                    <a:pt x="11887" y="134902"/>
                  </a:cubicBezTo>
                  <a:cubicBezTo>
                    <a:pt x="14859" y="125986"/>
                    <a:pt x="17831" y="114099"/>
                    <a:pt x="17831" y="105183"/>
                  </a:cubicBezTo>
                  <a:cubicBezTo>
                    <a:pt x="17831" y="93296"/>
                    <a:pt x="20803" y="84381"/>
                    <a:pt x="20803" y="72494"/>
                  </a:cubicBezTo>
                  <a:cubicBezTo>
                    <a:pt x="23774" y="48719"/>
                    <a:pt x="23774" y="27917"/>
                    <a:pt x="26746" y="7114"/>
                  </a:cubicBezTo>
                  <a:cubicBezTo>
                    <a:pt x="26746" y="-1801"/>
                    <a:pt x="14859" y="-1801"/>
                    <a:pt x="14859" y="4142"/>
                  </a:cubicBezTo>
                  <a:lnTo>
                    <a:pt x="14859" y="414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37" name="任意多边形: 形状 36"/>
            <p:cNvSpPr/>
            <p:nvPr/>
          </p:nvSpPr>
          <p:spPr>
            <a:xfrm>
              <a:off x="5036388" y="2967183"/>
              <a:ext cx="17830" cy="101619"/>
            </a:xfrm>
            <a:custGeom>
              <a:avLst/>
              <a:gdLst>
                <a:gd name="connsiteX0" fmla="*/ 5944 w 17830"/>
                <a:gd name="connsiteY0" fmla="*/ 2229 h 101619"/>
                <a:gd name="connsiteX1" fmla="*/ 0 w 17830"/>
                <a:gd name="connsiteY1" fmla="*/ 52750 h 101619"/>
                <a:gd name="connsiteX2" fmla="*/ 0 w 17830"/>
                <a:gd name="connsiteY2" fmla="*/ 79495 h 101619"/>
                <a:gd name="connsiteX3" fmla="*/ 5944 w 17830"/>
                <a:gd name="connsiteY3" fmla="*/ 100298 h 101619"/>
                <a:gd name="connsiteX4" fmla="*/ 11887 w 17830"/>
                <a:gd name="connsiteY4" fmla="*/ 100298 h 101619"/>
                <a:gd name="connsiteX5" fmla="*/ 14859 w 17830"/>
                <a:gd name="connsiteY5" fmla="*/ 79495 h 101619"/>
                <a:gd name="connsiteX6" fmla="*/ 14859 w 17830"/>
                <a:gd name="connsiteY6" fmla="*/ 52750 h 101619"/>
                <a:gd name="connsiteX7" fmla="*/ 17831 w 17830"/>
                <a:gd name="connsiteY7" fmla="*/ 2229 h 101619"/>
                <a:gd name="connsiteX8" fmla="*/ 5944 w 17830"/>
                <a:gd name="connsiteY8" fmla="*/ 2229 h 101619"/>
                <a:gd name="connsiteX9" fmla="*/ 5944 w 17830"/>
                <a:gd name="connsiteY9" fmla="*/ 2229 h 10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30" h="101619">
                  <a:moveTo>
                    <a:pt x="5944" y="2229"/>
                  </a:moveTo>
                  <a:cubicBezTo>
                    <a:pt x="2972" y="20060"/>
                    <a:pt x="0" y="37890"/>
                    <a:pt x="0" y="52750"/>
                  </a:cubicBezTo>
                  <a:cubicBezTo>
                    <a:pt x="0" y="61665"/>
                    <a:pt x="0" y="70580"/>
                    <a:pt x="0" y="79495"/>
                  </a:cubicBezTo>
                  <a:cubicBezTo>
                    <a:pt x="0" y="88411"/>
                    <a:pt x="0" y="94355"/>
                    <a:pt x="5944" y="100298"/>
                  </a:cubicBezTo>
                  <a:cubicBezTo>
                    <a:pt x="8916" y="103270"/>
                    <a:pt x="11887" y="100298"/>
                    <a:pt x="11887" y="100298"/>
                  </a:cubicBezTo>
                  <a:cubicBezTo>
                    <a:pt x="17831" y="94355"/>
                    <a:pt x="14859" y="88411"/>
                    <a:pt x="14859" y="79495"/>
                  </a:cubicBezTo>
                  <a:cubicBezTo>
                    <a:pt x="14859" y="70580"/>
                    <a:pt x="14859" y="61665"/>
                    <a:pt x="14859" y="52750"/>
                  </a:cubicBezTo>
                  <a:cubicBezTo>
                    <a:pt x="14859" y="34919"/>
                    <a:pt x="14859" y="20060"/>
                    <a:pt x="17831" y="2229"/>
                  </a:cubicBezTo>
                  <a:cubicBezTo>
                    <a:pt x="17831" y="-743"/>
                    <a:pt x="8916" y="-743"/>
                    <a:pt x="5944" y="2229"/>
                  </a:cubicBezTo>
                  <a:lnTo>
                    <a:pt x="5944" y="222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38" name="任意多边形: 形状 37"/>
            <p:cNvSpPr/>
            <p:nvPr/>
          </p:nvSpPr>
          <p:spPr>
            <a:xfrm>
              <a:off x="5051247" y="2993186"/>
              <a:ext cx="63005" cy="134190"/>
            </a:xfrm>
            <a:custGeom>
              <a:avLst/>
              <a:gdLst>
                <a:gd name="connsiteX0" fmla="*/ 17831 w 63005"/>
                <a:gd name="connsiteY0" fmla="*/ 5943 h 134190"/>
                <a:gd name="connsiteX1" fmla="*/ 0 w 63005"/>
                <a:gd name="connsiteY1" fmla="*/ 98069 h 134190"/>
                <a:gd name="connsiteX2" fmla="*/ 14859 w 63005"/>
                <a:gd name="connsiteY2" fmla="*/ 104013 h 134190"/>
                <a:gd name="connsiteX3" fmla="*/ 32690 w 63005"/>
                <a:gd name="connsiteY3" fmla="*/ 77267 h 134190"/>
                <a:gd name="connsiteX4" fmla="*/ 41605 w 63005"/>
                <a:gd name="connsiteY4" fmla="*/ 44577 h 134190"/>
                <a:gd name="connsiteX5" fmla="*/ 32690 w 63005"/>
                <a:gd name="connsiteY5" fmla="*/ 41605 h 134190"/>
                <a:gd name="connsiteX6" fmla="*/ 20803 w 63005"/>
                <a:gd name="connsiteY6" fmla="*/ 101041 h 134190"/>
                <a:gd name="connsiteX7" fmla="*/ 32690 w 63005"/>
                <a:gd name="connsiteY7" fmla="*/ 106985 h 134190"/>
                <a:gd name="connsiteX8" fmla="*/ 62408 w 63005"/>
                <a:gd name="connsiteY8" fmla="*/ 62408 h 134190"/>
                <a:gd name="connsiteX9" fmla="*/ 53492 w 63005"/>
                <a:gd name="connsiteY9" fmla="*/ 59436 h 134190"/>
                <a:gd name="connsiteX10" fmla="*/ 41605 w 63005"/>
                <a:gd name="connsiteY10" fmla="*/ 95098 h 134190"/>
                <a:gd name="connsiteX11" fmla="*/ 41605 w 63005"/>
                <a:gd name="connsiteY11" fmla="*/ 130759 h 134190"/>
                <a:gd name="connsiteX12" fmla="*/ 50521 w 63005"/>
                <a:gd name="connsiteY12" fmla="*/ 130759 h 134190"/>
                <a:gd name="connsiteX13" fmla="*/ 53492 w 63005"/>
                <a:gd name="connsiteY13" fmla="*/ 95098 h 134190"/>
                <a:gd name="connsiteX14" fmla="*/ 62408 w 63005"/>
                <a:gd name="connsiteY14" fmla="*/ 59436 h 134190"/>
                <a:gd name="connsiteX15" fmla="*/ 53492 w 63005"/>
                <a:gd name="connsiteY15" fmla="*/ 56464 h 134190"/>
                <a:gd name="connsiteX16" fmla="*/ 23774 w 63005"/>
                <a:gd name="connsiteY16" fmla="*/ 95098 h 134190"/>
                <a:gd name="connsiteX17" fmla="*/ 35662 w 63005"/>
                <a:gd name="connsiteY17" fmla="*/ 101041 h 134190"/>
                <a:gd name="connsiteX18" fmla="*/ 44577 w 63005"/>
                <a:gd name="connsiteY18" fmla="*/ 38633 h 134190"/>
                <a:gd name="connsiteX19" fmla="*/ 35662 w 63005"/>
                <a:gd name="connsiteY19" fmla="*/ 38633 h 134190"/>
                <a:gd name="connsiteX20" fmla="*/ 5944 w 63005"/>
                <a:gd name="connsiteY20" fmla="*/ 86182 h 134190"/>
                <a:gd name="connsiteX21" fmla="*/ 17831 w 63005"/>
                <a:gd name="connsiteY21" fmla="*/ 92126 h 134190"/>
                <a:gd name="connsiteX22" fmla="*/ 29718 w 63005"/>
                <a:gd name="connsiteY22" fmla="*/ 0 h 134190"/>
                <a:gd name="connsiteX23" fmla="*/ 17831 w 63005"/>
                <a:gd name="connsiteY23" fmla="*/ 5943 h 134190"/>
                <a:gd name="connsiteX24" fmla="*/ 17831 w 63005"/>
                <a:gd name="connsiteY24" fmla="*/ 5943 h 13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005" h="134190">
                  <a:moveTo>
                    <a:pt x="17831" y="5943"/>
                  </a:moveTo>
                  <a:cubicBezTo>
                    <a:pt x="5944" y="35662"/>
                    <a:pt x="0" y="68351"/>
                    <a:pt x="0" y="98069"/>
                  </a:cubicBezTo>
                  <a:cubicBezTo>
                    <a:pt x="0" y="104013"/>
                    <a:pt x="8915" y="109957"/>
                    <a:pt x="14859" y="104013"/>
                  </a:cubicBezTo>
                  <a:cubicBezTo>
                    <a:pt x="23774" y="95098"/>
                    <a:pt x="29718" y="86182"/>
                    <a:pt x="32690" y="77267"/>
                  </a:cubicBezTo>
                  <a:cubicBezTo>
                    <a:pt x="38633" y="68351"/>
                    <a:pt x="38633" y="56464"/>
                    <a:pt x="41605" y="44577"/>
                  </a:cubicBezTo>
                  <a:cubicBezTo>
                    <a:pt x="41605" y="38633"/>
                    <a:pt x="35662" y="35662"/>
                    <a:pt x="32690" y="41605"/>
                  </a:cubicBezTo>
                  <a:cubicBezTo>
                    <a:pt x="26746" y="62408"/>
                    <a:pt x="23774" y="80238"/>
                    <a:pt x="20803" y="101041"/>
                  </a:cubicBezTo>
                  <a:cubicBezTo>
                    <a:pt x="20803" y="106985"/>
                    <a:pt x="26746" y="109957"/>
                    <a:pt x="32690" y="106985"/>
                  </a:cubicBezTo>
                  <a:cubicBezTo>
                    <a:pt x="47549" y="95098"/>
                    <a:pt x="56464" y="80238"/>
                    <a:pt x="62408" y="62408"/>
                  </a:cubicBezTo>
                  <a:cubicBezTo>
                    <a:pt x="65380" y="56464"/>
                    <a:pt x="56464" y="53492"/>
                    <a:pt x="53492" y="59436"/>
                  </a:cubicBezTo>
                  <a:cubicBezTo>
                    <a:pt x="47549" y="71323"/>
                    <a:pt x="44577" y="83210"/>
                    <a:pt x="41605" y="95098"/>
                  </a:cubicBezTo>
                  <a:cubicBezTo>
                    <a:pt x="38633" y="106985"/>
                    <a:pt x="38633" y="121844"/>
                    <a:pt x="41605" y="130759"/>
                  </a:cubicBezTo>
                  <a:cubicBezTo>
                    <a:pt x="41605" y="133731"/>
                    <a:pt x="50521" y="136703"/>
                    <a:pt x="50521" y="130759"/>
                  </a:cubicBezTo>
                  <a:cubicBezTo>
                    <a:pt x="53492" y="118872"/>
                    <a:pt x="50521" y="106985"/>
                    <a:pt x="53492" y="95098"/>
                  </a:cubicBezTo>
                  <a:cubicBezTo>
                    <a:pt x="56464" y="83210"/>
                    <a:pt x="59436" y="71323"/>
                    <a:pt x="62408" y="59436"/>
                  </a:cubicBezTo>
                  <a:cubicBezTo>
                    <a:pt x="59436" y="59436"/>
                    <a:pt x="56464" y="56464"/>
                    <a:pt x="53492" y="56464"/>
                  </a:cubicBezTo>
                  <a:cubicBezTo>
                    <a:pt x="47549" y="71323"/>
                    <a:pt x="35662" y="86182"/>
                    <a:pt x="23774" y="95098"/>
                  </a:cubicBezTo>
                  <a:cubicBezTo>
                    <a:pt x="26746" y="98069"/>
                    <a:pt x="29718" y="98069"/>
                    <a:pt x="35662" y="101041"/>
                  </a:cubicBezTo>
                  <a:cubicBezTo>
                    <a:pt x="38633" y="80238"/>
                    <a:pt x="41605" y="59436"/>
                    <a:pt x="44577" y="38633"/>
                  </a:cubicBezTo>
                  <a:cubicBezTo>
                    <a:pt x="41605" y="38633"/>
                    <a:pt x="38633" y="38633"/>
                    <a:pt x="35662" y="38633"/>
                  </a:cubicBezTo>
                  <a:cubicBezTo>
                    <a:pt x="35662" y="56464"/>
                    <a:pt x="20803" y="77267"/>
                    <a:pt x="5944" y="86182"/>
                  </a:cubicBezTo>
                  <a:cubicBezTo>
                    <a:pt x="8915" y="89154"/>
                    <a:pt x="14859" y="92126"/>
                    <a:pt x="17831" y="92126"/>
                  </a:cubicBezTo>
                  <a:cubicBezTo>
                    <a:pt x="20803" y="62408"/>
                    <a:pt x="23774" y="32690"/>
                    <a:pt x="29718" y="0"/>
                  </a:cubicBezTo>
                  <a:cubicBezTo>
                    <a:pt x="29718" y="2972"/>
                    <a:pt x="20803" y="0"/>
                    <a:pt x="17831" y="5943"/>
                  </a:cubicBezTo>
                  <a:lnTo>
                    <a:pt x="17831" y="5943"/>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39" name="任意多边形: 形状 38"/>
            <p:cNvSpPr/>
            <p:nvPr/>
          </p:nvSpPr>
          <p:spPr>
            <a:xfrm>
              <a:off x="5101161" y="2903242"/>
              <a:ext cx="70278" cy="151332"/>
            </a:xfrm>
            <a:custGeom>
              <a:avLst/>
              <a:gdLst>
                <a:gd name="connsiteX0" fmla="*/ 607 w 70278"/>
                <a:gd name="connsiteY0" fmla="*/ 9706 h 151332"/>
                <a:gd name="connsiteX1" fmla="*/ 36268 w 70278"/>
                <a:gd name="connsiteY1" fmla="*/ 78057 h 151332"/>
                <a:gd name="connsiteX2" fmla="*/ 48155 w 70278"/>
                <a:gd name="connsiteY2" fmla="*/ 113719 h 151332"/>
                <a:gd name="connsiteX3" fmla="*/ 51127 w 70278"/>
                <a:gd name="connsiteY3" fmla="*/ 131550 h 151332"/>
                <a:gd name="connsiteX4" fmla="*/ 57071 w 70278"/>
                <a:gd name="connsiteY4" fmla="*/ 149380 h 151332"/>
                <a:gd name="connsiteX5" fmla="*/ 68958 w 70278"/>
                <a:gd name="connsiteY5" fmla="*/ 146409 h 151332"/>
                <a:gd name="connsiteX6" fmla="*/ 68958 w 70278"/>
                <a:gd name="connsiteY6" fmla="*/ 128578 h 151332"/>
                <a:gd name="connsiteX7" fmla="*/ 63014 w 70278"/>
                <a:gd name="connsiteY7" fmla="*/ 107775 h 151332"/>
                <a:gd name="connsiteX8" fmla="*/ 48155 w 70278"/>
                <a:gd name="connsiteY8" fmla="*/ 69142 h 151332"/>
                <a:gd name="connsiteX9" fmla="*/ 6550 w 70278"/>
                <a:gd name="connsiteY9" fmla="*/ 790 h 151332"/>
                <a:gd name="connsiteX10" fmla="*/ 607 w 70278"/>
                <a:gd name="connsiteY10" fmla="*/ 9706 h 151332"/>
                <a:gd name="connsiteX11" fmla="*/ 607 w 70278"/>
                <a:gd name="connsiteY11" fmla="*/ 9706 h 15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278" h="151332">
                  <a:moveTo>
                    <a:pt x="607" y="9706"/>
                  </a:moveTo>
                  <a:cubicBezTo>
                    <a:pt x="15466" y="30509"/>
                    <a:pt x="27353" y="54283"/>
                    <a:pt x="36268" y="78057"/>
                  </a:cubicBezTo>
                  <a:cubicBezTo>
                    <a:pt x="42212" y="89945"/>
                    <a:pt x="45183" y="101832"/>
                    <a:pt x="48155" y="113719"/>
                  </a:cubicBezTo>
                  <a:cubicBezTo>
                    <a:pt x="51127" y="119662"/>
                    <a:pt x="51127" y="125606"/>
                    <a:pt x="51127" y="131550"/>
                  </a:cubicBezTo>
                  <a:cubicBezTo>
                    <a:pt x="51127" y="137493"/>
                    <a:pt x="51127" y="146409"/>
                    <a:pt x="57071" y="149380"/>
                  </a:cubicBezTo>
                  <a:cubicBezTo>
                    <a:pt x="60042" y="152352"/>
                    <a:pt x="65986" y="152352"/>
                    <a:pt x="68958" y="146409"/>
                  </a:cubicBezTo>
                  <a:cubicBezTo>
                    <a:pt x="71930" y="140465"/>
                    <a:pt x="68958" y="134521"/>
                    <a:pt x="68958" y="128578"/>
                  </a:cubicBezTo>
                  <a:cubicBezTo>
                    <a:pt x="68958" y="122634"/>
                    <a:pt x="65986" y="116691"/>
                    <a:pt x="63014" y="107775"/>
                  </a:cubicBezTo>
                  <a:cubicBezTo>
                    <a:pt x="60042" y="95888"/>
                    <a:pt x="54099" y="81029"/>
                    <a:pt x="48155" y="69142"/>
                  </a:cubicBezTo>
                  <a:cubicBezTo>
                    <a:pt x="36268" y="45367"/>
                    <a:pt x="24381" y="21593"/>
                    <a:pt x="6550" y="790"/>
                  </a:cubicBezTo>
                  <a:cubicBezTo>
                    <a:pt x="6550" y="-2181"/>
                    <a:pt x="-2365" y="3762"/>
                    <a:pt x="607" y="9706"/>
                  </a:cubicBezTo>
                  <a:lnTo>
                    <a:pt x="607" y="9706"/>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40" name="任意多边形: 形状 39"/>
            <p:cNvSpPr/>
            <p:nvPr/>
          </p:nvSpPr>
          <p:spPr>
            <a:xfrm>
              <a:off x="5109517" y="2870112"/>
              <a:ext cx="125981" cy="134452"/>
            </a:xfrm>
            <a:custGeom>
              <a:avLst/>
              <a:gdLst>
                <a:gd name="connsiteX0" fmla="*/ 7110 w 125981"/>
                <a:gd name="connsiteY0" fmla="*/ 42836 h 134452"/>
                <a:gd name="connsiteX1" fmla="*/ 69517 w 125981"/>
                <a:gd name="connsiteY1" fmla="*/ 13118 h 134452"/>
                <a:gd name="connsiteX2" fmla="*/ 57630 w 125981"/>
                <a:gd name="connsiteY2" fmla="*/ 10146 h 134452"/>
                <a:gd name="connsiteX3" fmla="*/ 84376 w 125981"/>
                <a:gd name="connsiteY3" fmla="*/ 72554 h 134452"/>
                <a:gd name="connsiteX4" fmla="*/ 96264 w 125981"/>
                <a:gd name="connsiteY4" fmla="*/ 102272 h 134452"/>
                <a:gd name="connsiteX5" fmla="*/ 111122 w 125981"/>
                <a:gd name="connsiteY5" fmla="*/ 131990 h 134452"/>
                <a:gd name="connsiteX6" fmla="*/ 125982 w 125981"/>
                <a:gd name="connsiteY6" fmla="*/ 126047 h 134452"/>
                <a:gd name="connsiteX7" fmla="*/ 114094 w 125981"/>
                <a:gd name="connsiteY7" fmla="*/ 96329 h 134452"/>
                <a:gd name="connsiteX8" fmla="*/ 99235 w 125981"/>
                <a:gd name="connsiteY8" fmla="*/ 66610 h 134452"/>
                <a:gd name="connsiteX9" fmla="*/ 72489 w 125981"/>
                <a:gd name="connsiteY9" fmla="*/ 4203 h 134452"/>
                <a:gd name="connsiteX10" fmla="*/ 60602 w 125981"/>
                <a:gd name="connsiteY10" fmla="*/ 1231 h 134452"/>
                <a:gd name="connsiteX11" fmla="*/ 1166 w 125981"/>
                <a:gd name="connsiteY11" fmla="*/ 33921 h 134452"/>
                <a:gd name="connsiteX12" fmla="*/ 7110 w 125981"/>
                <a:gd name="connsiteY12" fmla="*/ 42836 h 134452"/>
                <a:gd name="connsiteX13" fmla="*/ 7110 w 125981"/>
                <a:gd name="connsiteY13" fmla="*/ 42836 h 13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981" h="134452">
                  <a:moveTo>
                    <a:pt x="7110" y="42836"/>
                  </a:moveTo>
                  <a:cubicBezTo>
                    <a:pt x="27912" y="36893"/>
                    <a:pt x="48715" y="25005"/>
                    <a:pt x="69517" y="13118"/>
                  </a:cubicBezTo>
                  <a:cubicBezTo>
                    <a:pt x="66546" y="13118"/>
                    <a:pt x="60602" y="10146"/>
                    <a:pt x="57630" y="10146"/>
                  </a:cubicBezTo>
                  <a:cubicBezTo>
                    <a:pt x="66546" y="30949"/>
                    <a:pt x="75461" y="51752"/>
                    <a:pt x="84376" y="72554"/>
                  </a:cubicBezTo>
                  <a:cubicBezTo>
                    <a:pt x="87348" y="81469"/>
                    <a:pt x="93292" y="93357"/>
                    <a:pt x="96264" y="102272"/>
                  </a:cubicBezTo>
                  <a:cubicBezTo>
                    <a:pt x="99235" y="111188"/>
                    <a:pt x="102207" y="126047"/>
                    <a:pt x="111122" y="131990"/>
                  </a:cubicBezTo>
                  <a:cubicBezTo>
                    <a:pt x="117066" y="137934"/>
                    <a:pt x="125982" y="131990"/>
                    <a:pt x="125982" y="126047"/>
                  </a:cubicBezTo>
                  <a:cubicBezTo>
                    <a:pt x="125982" y="117131"/>
                    <a:pt x="120038" y="105244"/>
                    <a:pt x="114094" y="96329"/>
                  </a:cubicBezTo>
                  <a:cubicBezTo>
                    <a:pt x="108151" y="87413"/>
                    <a:pt x="105179" y="75526"/>
                    <a:pt x="99235" y="66610"/>
                  </a:cubicBezTo>
                  <a:cubicBezTo>
                    <a:pt x="90320" y="45808"/>
                    <a:pt x="81405" y="25005"/>
                    <a:pt x="72489" y="4203"/>
                  </a:cubicBezTo>
                  <a:cubicBezTo>
                    <a:pt x="69517" y="1231"/>
                    <a:pt x="63574" y="-1741"/>
                    <a:pt x="60602" y="1231"/>
                  </a:cubicBezTo>
                  <a:cubicBezTo>
                    <a:pt x="39799" y="13118"/>
                    <a:pt x="18997" y="22034"/>
                    <a:pt x="1166" y="33921"/>
                  </a:cubicBezTo>
                  <a:cubicBezTo>
                    <a:pt x="-1806" y="36893"/>
                    <a:pt x="1166" y="45808"/>
                    <a:pt x="7110" y="42836"/>
                  </a:cubicBezTo>
                  <a:lnTo>
                    <a:pt x="7110" y="42836"/>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41" name="任意多边形: 形状 40"/>
            <p:cNvSpPr/>
            <p:nvPr/>
          </p:nvSpPr>
          <p:spPr>
            <a:xfrm>
              <a:off x="5134457" y="2888003"/>
              <a:ext cx="16179" cy="106414"/>
            </a:xfrm>
            <a:custGeom>
              <a:avLst/>
              <a:gdLst>
                <a:gd name="connsiteX0" fmla="*/ 2972 w 16179"/>
                <a:gd name="connsiteY0" fmla="*/ 7114 h 106414"/>
                <a:gd name="connsiteX1" fmla="*/ 0 w 16179"/>
                <a:gd name="connsiteY1" fmla="*/ 57635 h 106414"/>
                <a:gd name="connsiteX2" fmla="*/ 0 w 16179"/>
                <a:gd name="connsiteY2" fmla="*/ 81409 h 106414"/>
                <a:gd name="connsiteX3" fmla="*/ 5944 w 16179"/>
                <a:gd name="connsiteY3" fmla="*/ 105184 h 106414"/>
                <a:gd name="connsiteX4" fmla="*/ 14859 w 16179"/>
                <a:gd name="connsiteY4" fmla="*/ 102212 h 106414"/>
                <a:gd name="connsiteX5" fmla="*/ 14859 w 16179"/>
                <a:gd name="connsiteY5" fmla="*/ 78437 h 106414"/>
                <a:gd name="connsiteX6" fmla="*/ 11887 w 16179"/>
                <a:gd name="connsiteY6" fmla="*/ 54663 h 106414"/>
                <a:gd name="connsiteX7" fmla="*/ 11887 w 16179"/>
                <a:gd name="connsiteY7" fmla="*/ 4142 h 106414"/>
                <a:gd name="connsiteX8" fmla="*/ 2972 w 16179"/>
                <a:gd name="connsiteY8" fmla="*/ 7114 h 106414"/>
                <a:gd name="connsiteX9" fmla="*/ 2972 w 16179"/>
                <a:gd name="connsiteY9" fmla="*/ 7114 h 10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9" h="106414">
                  <a:moveTo>
                    <a:pt x="2972" y="7114"/>
                  </a:moveTo>
                  <a:cubicBezTo>
                    <a:pt x="0" y="24945"/>
                    <a:pt x="0" y="42776"/>
                    <a:pt x="0" y="57635"/>
                  </a:cubicBezTo>
                  <a:cubicBezTo>
                    <a:pt x="0" y="66550"/>
                    <a:pt x="0" y="75466"/>
                    <a:pt x="0" y="81409"/>
                  </a:cubicBezTo>
                  <a:cubicBezTo>
                    <a:pt x="0" y="90325"/>
                    <a:pt x="0" y="96268"/>
                    <a:pt x="5944" y="105184"/>
                  </a:cubicBezTo>
                  <a:cubicBezTo>
                    <a:pt x="8916" y="108156"/>
                    <a:pt x="14859" y="105184"/>
                    <a:pt x="14859" y="102212"/>
                  </a:cubicBezTo>
                  <a:cubicBezTo>
                    <a:pt x="17831" y="96268"/>
                    <a:pt x="14859" y="87353"/>
                    <a:pt x="14859" y="78437"/>
                  </a:cubicBezTo>
                  <a:cubicBezTo>
                    <a:pt x="14859" y="69522"/>
                    <a:pt x="11887" y="63578"/>
                    <a:pt x="11887" y="54663"/>
                  </a:cubicBezTo>
                  <a:cubicBezTo>
                    <a:pt x="11887" y="36832"/>
                    <a:pt x="11887" y="21973"/>
                    <a:pt x="11887" y="4142"/>
                  </a:cubicBezTo>
                  <a:cubicBezTo>
                    <a:pt x="14859" y="-1801"/>
                    <a:pt x="2972" y="-1801"/>
                    <a:pt x="2972" y="7114"/>
                  </a:cubicBezTo>
                  <a:lnTo>
                    <a:pt x="2972" y="7114"/>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42" name="任意多边形: 形状 41"/>
            <p:cNvSpPr/>
            <p:nvPr/>
          </p:nvSpPr>
          <p:spPr>
            <a:xfrm>
              <a:off x="5153939" y="2901803"/>
              <a:ext cx="25095" cy="103729"/>
            </a:xfrm>
            <a:custGeom>
              <a:avLst/>
              <a:gdLst>
                <a:gd name="connsiteX0" fmla="*/ 13208 w 25095"/>
                <a:gd name="connsiteY0" fmla="*/ 2229 h 103729"/>
                <a:gd name="connsiteX1" fmla="*/ 4292 w 25095"/>
                <a:gd name="connsiteY1" fmla="*/ 52750 h 103729"/>
                <a:gd name="connsiteX2" fmla="*/ 1321 w 25095"/>
                <a:gd name="connsiteY2" fmla="*/ 76524 h 103729"/>
                <a:gd name="connsiteX3" fmla="*/ 1321 w 25095"/>
                <a:gd name="connsiteY3" fmla="*/ 100298 h 103729"/>
                <a:gd name="connsiteX4" fmla="*/ 13208 w 25095"/>
                <a:gd name="connsiteY4" fmla="*/ 100298 h 103729"/>
                <a:gd name="connsiteX5" fmla="*/ 19151 w 25095"/>
                <a:gd name="connsiteY5" fmla="*/ 79496 h 103729"/>
                <a:gd name="connsiteX6" fmla="*/ 22123 w 25095"/>
                <a:gd name="connsiteY6" fmla="*/ 52750 h 103729"/>
                <a:gd name="connsiteX7" fmla="*/ 25095 w 25095"/>
                <a:gd name="connsiteY7" fmla="*/ 2229 h 103729"/>
                <a:gd name="connsiteX8" fmla="*/ 13208 w 25095"/>
                <a:gd name="connsiteY8" fmla="*/ 2229 h 103729"/>
                <a:gd name="connsiteX9" fmla="*/ 13208 w 25095"/>
                <a:gd name="connsiteY9" fmla="*/ 2229 h 10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95" h="103729">
                  <a:moveTo>
                    <a:pt x="13208" y="2229"/>
                  </a:moveTo>
                  <a:cubicBezTo>
                    <a:pt x="10236" y="20060"/>
                    <a:pt x="7264" y="34919"/>
                    <a:pt x="4292" y="52750"/>
                  </a:cubicBezTo>
                  <a:cubicBezTo>
                    <a:pt x="4292" y="61665"/>
                    <a:pt x="1321" y="67609"/>
                    <a:pt x="1321" y="76524"/>
                  </a:cubicBezTo>
                  <a:cubicBezTo>
                    <a:pt x="1321" y="85439"/>
                    <a:pt x="-1651" y="94355"/>
                    <a:pt x="1321" y="100298"/>
                  </a:cubicBezTo>
                  <a:cubicBezTo>
                    <a:pt x="4292" y="106242"/>
                    <a:pt x="10236" y="103270"/>
                    <a:pt x="13208" y="100298"/>
                  </a:cubicBezTo>
                  <a:cubicBezTo>
                    <a:pt x="16180" y="94355"/>
                    <a:pt x="16180" y="85439"/>
                    <a:pt x="19151" y="79496"/>
                  </a:cubicBezTo>
                  <a:cubicBezTo>
                    <a:pt x="19151" y="70580"/>
                    <a:pt x="22123" y="61665"/>
                    <a:pt x="22123" y="52750"/>
                  </a:cubicBezTo>
                  <a:cubicBezTo>
                    <a:pt x="22123" y="34919"/>
                    <a:pt x="22123" y="20060"/>
                    <a:pt x="25095" y="2229"/>
                  </a:cubicBezTo>
                  <a:cubicBezTo>
                    <a:pt x="22123" y="-743"/>
                    <a:pt x="16180" y="-743"/>
                    <a:pt x="13208" y="2229"/>
                  </a:cubicBezTo>
                  <a:lnTo>
                    <a:pt x="13208" y="222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43" name="任意多边形: 形状 42"/>
            <p:cNvSpPr/>
            <p:nvPr/>
          </p:nvSpPr>
          <p:spPr>
            <a:xfrm>
              <a:off x="5169659" y="2924835"/>
              <a:ext cx="45036" cy="102527"/>
            </a:xfrm>
            <a:custGeom>
              <a:avLst/>
              <a:gdLst>
                <a:gd name="connsiteX0" fmla="*/ 15319 w 45036"/>
                <a:gd name="connsiteY0" fmla="*/ 2972 h 102527"/>
                <a:gd name="connsiteX1" fmla="*/ 3431 w 45036"/>
                <a:gd name="connsiteY1" fmla="*/ 47549 h 102527"/>
                <a:gd name="connsiteX2" fmla="*/ 3431 w 45036"/>
                <a:gd name="connsiteY2" fmla="*/ 95098 h 102527"/>
                <a:gd name="connsiteX3" fmla="*/ 18291 w 45036"/>
                <a:gd name="connsiteY3" fmla="*/ 98069 h 102527"/>
                <a:gd name="connsiteX4" fmla="*/ 45037 w 45036"/>
                <a:gd name="connsiteY4" fmla="*/ 53492 h 102527"/>
                <a:gd name="connsiteX5" fmla="*/ 39093 w 45036"/>
                <a:gd name="connsiteY5" fmla="*/ 50521 h 102527"/>
                <a:gd name="connsiteX6" fmla="*/ 30178 w 45036"/>
                <a:gd name="connsiteY6" fmla="*/ 98069 h 102527"/>
                <a:gd name="connsiteX7" fmla="*/ 39093 w 45036"/>
                <a:gd name="connsiteY7" fmla="*/ 98069 h 102527"/>
                <a:gd name="connsiteX8" fmla="*/ 42065 w 45036"/>
                <a:gd name="connsiteY8" fmla="*/ 77267 h 102527"/>
                <a:gd name="connsiteX9" fmla="*/ 45037 w 45036"/>
                <a:gd name="connsiteY9" fmla="*/ 53492 h 102527"/>
                <a:gd name="connsiteX10" fmla="*/ 39093 w 45036"/>
                <a:gd name="connsiteY10" fmla="*/ 50521 h 102527"/>
                <a:gd name="connsiteX11" fmla="*/ 9375 w 45036"/>
                <a:gd name="connsiteY11" fmla="*/ 89154 h 102527"/>
                <a:gd name="connsiteX12" fmla="*/ 21262 w 45036"/>
                <a:gd name="connsiteY12" fmla="*/ 95098 h 102527"/>
                <a:gd name="connsiteX13" fmla="*/ 21262 w 45036"/>
                <a:gd name="connsiteY13" fmla="*/ 53492 h 102527"/>
                <a:gd name="connsiteX14" fmla="*/ 30178 w 45036"/>
                <a:gd name="connsiteY14" fmla="*/ 11887 h 102527"/>
                <a:gd name="connsiteX15" fmla="*/ 15319 w 45036"/>
                <a:gd name="connsiteY15" fmla="*/ 2972 h 102527"/>
                <a:gd name="connsiteX16" fmla="*/ 15319 w 45036"/>
                <a:gd name="connsiteY16" fmla="*/ 2972 h 1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36" h="102527">
                  <a:moveTo>
                    <a:pt x="15319" y="2972"/>
                  </a:moveTo>
                  <a:cubicBezTo>
                    <a:pt x="9375" y="17831"/>
                    <a:pt x="3431" y="32690"/>
                    <a:pt x="3431" y="47549"/>
                  </a:cubicBezTo>
                  <a:cubicBezTo>
                    <a:pt x="460" y="62408"/>
                    <a:pt x="-2512" y="80239"/>
                    <a:pt x="3431" y="95098"/>
                  </a:cubicBezTo>
                  <a:cubicBezTo>
                    <a:pt x="6403" y="101041"/>
                    <a:pt x="12347" y="101041"/>
                    <a:pt x="18291" y="98069"/>
                  </a:cubicBezTo>
                  <a:cubicBezTo>
                    <a:pt x="27206" y="83210"/>
                    <a:pt x="33150" y="68351"/>
                    <a:pt x="45037" y="53492"/>
                  </a:cubicBezTo>
                  <a:cubicBezTo>
                    <a:pt x="42065" y="53492"/>
                    <a:pt x="42065" y="50521"/>
                    <a:pt x="39093" y="50521"/>
                  </a:cubicBezTo>
                  <a:cubicBezTo>
                    <a:pt x="30178" y="65380"/>
                    <a:pt x="24234" y="83210"/>
                    <a:pt x="30178" y="98069"/>
                  </a:cubicBezTo>
                  <a:cubicBezTo>
                    <a:pt x="33150" y="104013"/>
                    <a:pt x="39093" y="104013"/>
                    <a:pt x="39093" y="98069"/>
                  </a:cubicBezTo>
                  <a:cubicBezTo>
                    <a:pt x="42065" y="92126"/>
                    <a:pt x="39093" y="83210"/>
                    <a:pt x="42065" y="77267"/>
                  </a:cubicBezTo>
                  <a:cubicBezTo>
                    <a:pt x="42065" y="68351"/>
                    <a:pt x="45037" y="62408"/>
                    <a:pt x="45037" y="53492"/>
                  </a:cubicBezTo>
                  <a:cubicBezTo>
                    <a:pt x="45037" y="47549"/>
                    <a:pt x="39093" y="47549"/>
                    <a:pt x="39093" y="50521"/>
                  </a:cubicBezTo>
                  <a:cubicBezTo>
                    <a:pt x="33150" y="65380"/>
                    <a:pt x="21262" y="77267"/>
                    <a:pt x="9375" y="89154"/>
                  </a:cubicBezTo>
                  <a:cubicBezTo>
                    <a:pt x="12347" y="92126"/>
                    <a:pt x="18291" y="92126"/>
                    <a:pt x="21262" y="95098"/>
                  </a:cubicBezTo>
                  <a:cubicBezTo>
                    <a:pt x="21262" y="80239"/>
                    <a:pt x="21262" y="68351"/>
                    <a:pt x="21262" y="53492"/>
                  </a:cubicBezTo>
                  <a:cubicBezTo>
                    <a:pt x="21262" y="38633"/>
                    <a:pt x="24234" y="23774"/>
                    <a:pt x="30178" y="11887"/>
                  </a:cubicBezTo>
                  <a:cubicBezTo>
                    <a:pt x="27206" y="0"/>
                    <a:pt x="18291" y="-2972"/>
                    <a:pt x="15319" y="2972"/>
                  </a:cubicBezTo>
                  <a:lnTo>
                    <a:pt x="15319" y="297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44" name="任意多边形: 形状 43"/>
            <p:cNvSpPr/>
            <p:nvPr/>
          </p:nvSpPr>
          <p:spPr>
            <a:xfrm>
              <a:off x="5252739" y="2871222"/>
              <a:ext cx="51580" cy="99628"/>
            </a:xfrm>
            <a:custGeom>
              <a:avLst/>
              <a:gdLst>
                <a:gd name="connsiteX0" fmla="*/ 590 w 51580"/>
                <a:gd name="connsiteY0" fmla="*/ 9036 h 99628"/>
                <a:gd name="connsiteX1" fmla="*/ 18421 w 51580"/>
                <a:gd name="connsiteY1" fmla="*/ 53613 h 99628"/>
                <a:gd name="connsiteX2" fmla="*/ 27337 w 51580"/>
                <a:gd name="connsiteY2" fmla="*/ 74416 h 99628"/>
                <a:gd name="connsiteX3" fmla="*/ 36252 w 51580"/>
                <a:gd name="connsiteY3" fmla="*/ 95218 h 99628"/>
                <a:gd name="connsiteX4" fmla="*/ 51111 w 51580"/>
                <a:gd name="connsiteY4" fmla="*/ 89274 h 99628"/>
                <a:gd name="connsiteX5" fmla="*/ 33280 w 51580"/>
                <a:gd name="connsiteY5" fmla="*/ 44697 h 99628"/>
                <a:gd name="connsiteX6" fmla="*/ 12478 w 51580"/>
                <a:gd name="connsiteY6" fmla="*/ 3092 h 99628"/>
                <a:gd name="connsiteX7" fmla="*/ 590 w 51580"/>
                <a:gd name="connsiteY7" fmla="*/ 9036 h 99628"/>
                <a:gd name="connsiteX8" fmla="*/ 590 w 51580"/>
                <a:gd name="connsiteY8" fmla="*/ 9036 h 9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80" h="99628">
                  <a:moveTo>
                    <a:pt x="590" y="9036"/>
                  </a:moveTo>
                  <a:cubicBezTo>
                    <a:pt x="3562" y="23895"/>
                    <a:pt x="12478" y="38754"/>
                    <a:pt x="18421" y="53613"/>
                  </a:cubicBezTo>
                  <a:cubicBezTo>
                    <a:pt x="21393" y="59556"/>
                    <a:pt x="24365" y="68472"/>
                    <a:pt x="27337" y="74416"/>
                  </a:cubicBezTo>
                  <a:cubicBezTo>
                    <a:pt x="30308" y="80359"/>
                    <a:pt x="33280" y="89274"/>
                    <a:pt x="36252" y="95218"/>
                  </a:cubicBezTo>
                  <a:cubicBezTo>
                    <a:pt x="42195" y="104133"/>
                    <a:pt x="54083" y="98190"/>
                    <a:pt x="51111" y="89274"/>
                  </a:cubicBezTo>
                  <a:cubicBezTo>
                    <a:pt x="48139" y="74416"/>
                    <a:pt x="39224" y="59556"/>
                    <a:pt x="33280" y="44697"/>
                  </a:cubicBezTo>
                  <a:cubicBezTo>
                    <a:pt x="27337" y="29838"/>
                    <a:pt x="21393" y="14979"/>
                    <a:pt x="12478" y="3092"/>
                  </a:cubicBezTo>
                  <a:cubicBezTo>
                    <a:pt x="6534" y="-2851"/>
                    <a:pt x="-2382" y="121"/>
                    <a:pt x="590" y="9036"/>
                  </a:cubicBezTo>
                  <a:lnTo>
                    <a:pt x="590" y="9036"/>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45" name="任意多边形: 形状 44"/>
            <p:cNvSpPr/>
            <p:nvPr/>
          </p:nvSpPr>
          <p:spPr>
            <a:xfrm>
              <a:off x="5252616" y="2846778"/>
              <a:ext cx="105114" cy="94354"/>
            </a:xfrm>
            <a:custGeom>
              <a:avLst/>
              <a:gdLst>
                <a:gd name="connsiteX0" fmla="*/ 6657 w 105114"/>
                <a:gd name="connsiteY0" fmla="*/ 36452 h 94354"/>
                <a:gd name="connsiteX1" fmla="*/ 33403 w 105114"/>
                <a:gd name="connsiteY1" fmla="*/ 33480 h 94354"/>
                <a:gd name="connsiteX2" fmla="*/ 54206 w 105114"/>
                <a:gd name="connsiteY2" fmla="*/ 21593 h 94354"/>
                <a:gd name="connsiteX3" fmla="*/ 60149 w 105114"/>
                <a:gd name="connsiteY3" fmla="*/ 24565 h 94354"/>
                <a:gd name="connsiteX4" fmla="*/ 69065 w 105114"/>
                <a:gd name="connsiteY4" fmla="*/ 45367 h 94354"/>
                <a:gd name="connsiteX5" fmla="*/ 86896 w 105114"/>
                <a:gd name="connsiteY5" fmla="*/ 89944 h 94354"/>
                <a:gd name="connsiteX6" fmla="*/ 104726 w 105114"/>
                <a:gd name="connsiteY6" fmla="*/ 84001 h 94354"/>
                <a:gd name="connsiteX7" fmla="*/ 83924 w 105114"/>
                <a:gd name="connsiteY7" fmla="*/ 33480 h 94354"/>
                <a:gd name="connsiteX8" fmla="*/ 60149 w 105114"/>
                <a:gd name="connsiteY8" fmla="*/ 791 h 94354"/>
                <a:gd name="connsiteX9" fmla="*/ 33403 w 105114"/>
                <a:gd name="connsiteY9" fmla="*/ 9706 h 94354"/>
                <a:gd name="connsiteX10" fmla="*/ 9629 w 105114"/>
                <a:gd name="connsiteY10" fmla="*/ 21593 h 94354"/>
                <a:gd name="connsiteX11" fmla="*/ 6657 w 105114"/>
                <a:gd name="connsiteY11" fmla="*/ 36452 h 94354"/>
                <a:gd name="connsiteX12" fmla="*/ 6657 w 105114"/>
                <a:gd name="connsiteY12" fmla="*/ 36452 h 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114" h="94354">
                  <a:moveTo>
                    <a:pt x="6657" y="36452"/>
                  </a:moveTo>
                  <a:cubicBezTo>
                    <a:pt x="15572" y="39424"/>
                    <a:pt x="24488" y="36452"/>
                    <a:pt x="33403" y="33480"/>
                  </a:cubicBezTo>
                  <a:cubicBezTo>
                    <a:pt x="39347" y="30508"/>
                    <a:pt x="48262" y="21593"/>
                    <a:pt x="54206" y="21593"/>
                  </a:cubicBezTo>
                  <a:cubicBezTo>
                    <a:pt x="57177" y="21593"/>
                    <a:pt x="60149" y="21593"/>
                    <a:pt x="60149" y="24565"/>
                  </a:cubicBezTo>
                  <a:cubicBezTo>
                    <a:pt x="63121" y="30508"/>
                    <a:pt x="66093" y="36452"/>
                    <a:pt x="69065" y="45367"/>
                  </a:cubicBezTo>
                  <a:cubicBezTo>
                    <a:pt x="75008" y="60226"/>
                    <a:pt x="80952" y="75086"/>
                    <a:pt x="86896" y="89944"/>
                  </a:cubicBezTo>
                  <a:cubicBezTo>
                    <a:pt x="92839" y="98860"/>
                    <a:pt x="107698" y="92916"/>
                    <a:pt x="104726" y="84001"/>
                  </a:cubicBezTo>
                  <a:cubicBezTo>
                    <a:pt x="98783" y="63198"/>
                    <a:pt x="92839" y="48339"/>
                    <a:pt x="83924" y="33480"/>
                  </a:cubicBezTo>
                  <a:cubicBezTo>
                    <a:pt x="77980" y="21593"/>
                    <a:pt x="75008" y="6734"/>
                    <a:pt x="60149" y="791"/>
                  </a:cubicBezTo>
                  <a:cubicBezTo>
                    <a:pt x="51234" y="-2181"/>
                    <a:pt x="42318" y="3762"/>
                    <a:pt x="33403" y="9706"/>
                  </a:cubicBezTo>
                  <a:cubicBezTo>
                    <a:pt x="27460" y="12678"/>
                    <a:pt x="18544" y="21593"/>
                    <a:pt x="9629" y="21593"/>
                  </a:cubicBezTo>
                  <a:cubicBezTo>
                    <a:pt x="713" y="18621"/>
                    <a:pt x="-5230" y="33480"/>
                    <a:pt x="6657" y="36452"/>
                  </a:cubicBezTo>
                  <a:lnTo>
                    <a:pt x="6657" y="3645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46" name="任意多边形: 形状 45"/>
            <p:cNvSpPr/>
            <p:nvPr/>
          </p:nvSpPr>
          <p:spPr>
            <a:xfrm>
              <a:off x="5275326" y="2858017"/>
              <a:ext cx="28992" cy="82907"/>
            </a:xfrm>
            <a:custGeom>
              <a:avLst/>
              <a:gdLst>
                <a:gd name="connsiteX0" fmla="*/ 13665 w 28992"/>
                <a:gd name="connsiteY0" fmla="*/ 4410 h 82907"/>
                <a:gd name="connsiteX1" fmla="*/ 1777 w 28992"/>
                <a:gd name="connsiteY1" fmla="*/ 43044 h 82907"/>
                <a:gd name="connsiteX2" fmla="*/ 7721 w 28992"/>
                <a:gd name="connsiteY2" fmla="*/ 81677 h 82907"/>
                <a:gd name="connsiteX3" fmla="*/ 16636 w 28992"/>
                <a:gd name="connsiteY3" fmla="*/ 78705 h 82907"/>
                <a:gd name="connsiteX4" fmla="*/ 19608 w 28992"/>
                <a:gd name="connsiteY4" fmla="*/ 46015 h 82907"/>
                <a:gd name="connsiteX5" fmla="*/ 28524 w 28992"/>
                <a:gd name="connsiteY5" fmla="*/ 10354 h 82907"/>
                <a:gd name="connsiteX6" fmla="*/ 13665 w 28992"/>
                <a:gd name="connsiteY6" fmla="*/ 4410 h 82907"/>
                <a:gd name="connsiteX7" fmla="*/ 13665 w 28992"/>
                <a:gd name="connsiteY7" fmla="*/ 4410 h 8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92" h="82907">
                  <a:moveTo>
                    <a:pt x="13665" y="4410"/>
                  </a:moveTo>
                  <a:cubicBezTo>
                    <a:pt x="7721" y="16297"/>
                    <a:pt x="1777" y="31156"/>
                    <a:pt x="1777" y="43044"/>
                  </a:cubicBezTo>
                  <a:cubicBezTo>
                    <a:pt x="-1194" y="54931"/>
                    <a:pt x="-1194" y="72762"/>
                    <a:pt x="7721" y="81677"/>
                  </a:cubicBezTo>
                  <a:cubicBezTo>
                    <a:pt x="10693" y="84649"/>
                    <a:pt x="13665" y="81677"/>
                    <a:pt x="16636" y="78705"/>
                  </a:cubicBezTo>
                  <a:cubicBezTo>
                    <a:pt x="19608" y="66818"/>
                    <a:pt x="16636" y="54931"/>
                    <a:pt x="19608" y="46015"/>
                  </a:cubicBezTo>
                  <a:cubicBezTo>
                    <a:pt x="19608" y="34128"/>
                    <a:pt x="22580" y="22241"/>
                    <a:pt x="28524" y="10354"/>
                  </a:cubicBezTo>
                  <a:cubicBezTo>
                    <a:pt x="31495" y="1439"/>
                    <a:pt x="19608" y="-4505"/>
                    <a:pt x="13665" y="4410"/>
                  </a:cubicBezTo>
                  <a:lnTo>
                    <a:pt x="13665" y="4410"/>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47" name="任意多边形: 形状 46"/>
            <p:cNvSpPr/>
            <p:nvPr/>
          </p:nvSpPr>
          <p:spPr>
            <a:xfrm>
              <a:off x="5303077" y="2871075"/>
              <a:ext cx="36434" cy="84709"/>
            </a:xfrm>
            <a:custGeom>
              <a:avLst/>
              <a:gdLst>
                <a:gd name="connsiteX0" fmla="*/ 12660 w 36434"/>
                <a:gd name="connsiteY0" fmla="*/ 3240 h 84709"/>
                <a:gd name="connsiteX1" fmla="*/ 773 w 36434"/>
                <a:gd name="connsiteY1" fmla="*/ 65647 h 84709"/>
                <a:gd name="connsiteX2" fmla="*/ 15632 w 36434"/>
                <a:gd name="connsiteY2" fmla="*/ 68619 h 84709"/>
                <a:gd name="connsiteX3" fmla="*/ 36435 w 36434"/>
                <a:gd name="connsiteY3" fmla="*/ 29986 h 84709"/>
                <a:gd name="connsiteX4" fmla="*/ 21576 w 36434"/>
                <a:gd name="connsiteY4" fmla="*/ 27014 h 84709"/>
                <a:gd name="connsiteX5" fmla="*/ 15632 w 36434"/>
                <a:gd name="connsiteY5" fmla="*/ 56732 h 84709"/>
                <a:gd name="connsiteX6" fmla="*/ 12660 w 36434"/>
                <a:gd name="connsiteY6" fmla="*/ 80507 h 84709"/>
                <a:gd name="connsiteX7" fmla="*/ 21576 w 36434"/>
                <a:gd name="connsiteY7" fmla="*/ 83478 h 84709"/>
                <a:gd name="connsiteX8" fmla="*/ 36435 w 36434"/>
                <a:gd name="connsiteY8" fmla="*/ 27014 h 84709"/>
                <a:gd name="connsiteX9" fmla="*/ 21576 w 36434"/>
                <a:gd name="connsiteY9" fmla="*/ 21071 h 84709"/>
                <a:gd name="connsiteX10" fmla="*/ 773 w 36434"/>
                <a:gd name="connsiteY10" fmla="*/ 59704 h 84709"/>
                <a:gd name="connsiteX11" fmla="*/ 15632 w 36434"/>
                <a:gd name="connsiteY11" fmla="*/ 62676 h 84709"/>
                <a:gd name="connsiteX12" fmla="*/ 21576 w 36434"/>
                <a:gd name="connsiteY12" fmla="*/ 6212 h 84709"/>
                <a:gd name="connsiteX13" fmla="*/ 12660 w 36434"/>
                <a:gd name="connsiteY13" fmla="*/ 3240 h 84709"/>
                <a:gd name="connsiteX14" fmla="*/ 12660 w 36434"/>
                <a:gd name="connsiteY14" fmla="*/ 3240 h 8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434" h="84709">
                  <a:moveTo>
                    <a:pt x="12660" y="3240"/>
                  </a:moveTo>
                  <a:cubicBezTo>
                    <a:pt x="3745" y="21071"/>
                    <a:pt x="-2199" y="41873"/>
                    <a:pt x="773" y="65647"/>
                  </a:cubicBezTo>
                  <a:cubicBezTo>
                    <a:pt x="773" y="71591"/>
                    <a:pt x="12660" y="77535"/>
                    <a:pt x="15632" y="68619"/>
                  </a:cubicBezTo>
                  <a:cubicBezTo>
                    <a:pt x="21576" y="56732"/>
                    <a:pt x="30491" y="41873"/>
                    <a:pt x="36435" y="29986"/>
                  </a:cubicBezTo>
                  <a:cubicBezTo>
                    <a:pt x="30491" y="29986"/>
                    <a:pt x="27519" y="27014"/>
                    <a:pt x="21576" y="27014"/>
                  </a:cubicBezTo>
                  <a:cubicBezTo>
                    <a:pt x="21576" y="35930"/>
                    <a:pt x="18604" y="44845"/>
                    <a:pt x="15632" y="56732"/>
                  </a:cubicBezTo>
                  <a:cubicBezTo>
                    <a:pt x="12660" y="65647"/>
                    <a:pt x="12660" y="71591"/>
                    <a:pt x="12660" y="80507"/>
                  </a:cubicBezTo>
                  <a:cubicBezTo>
                    <a:pt x="12660" y="83478"/>
                    <a:pt x="18604" y="86450"/>
                    <a:pt x="21576" y="83478"/>
                  </a:cubicBezTo>
                  <a:cubicBezTo>
                    <a:pt x="33463" y="65647"/>
                    <a:pt x="33463" y="44845"/>
                    <a:pt x="36435" y="27014"/>
                  </a:cubicBezTo>
                  <a:cubicBezTo>
                    <a:pt x="36435" y="18099"/>
                    <a:pt x="27519" y="12155"/>
                    <a:pt x="21576" y="21071"/>
                  </a:cubicBezTo>
                  <a:cubicBezTo>
                    <a:pt x="15632" y="32958"/>
                    <a:pt x="6717" y="44845"/>
                    <a:pt x="773" y="59704"/>
                  </a:cubicBezTo>
                  <a:cubicBezTo>
                    <a:pt x="6717" y="59704"/>
                    <a:pt x="9688" y="62676"/>
                    <a:pt x="15632" y="62676"/>
                  </a:cubicBezTo>
                  <a:cubicBezTo>
                    <a:pt x="12660" y="44845"/>
                    <a:pt x="15632" y="24042"/>
                    <a:pt x="21576" y="6212"/>
                  </a:cubicBezTo>
                  <a:cubicBezTo>
                    <a:pt x="24547" y="268"/>
                    <a:pt x="15632" y="-2704"/>
                    <a:pt x="12660" y="3240"/>
                  </a:cubicBezTo>
                  <a:lnTo>
                    <a:pt x="12660" y="3240"/>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48" name="任意多边形: 形状 47"/>
            <p:cNvSpPr/>
            <p:nvPr/>
          </p:nvSpPr>
          <p:spPr>
            <a:xfrm>
              <a:off x="5063134" y="2791104"/>
              <a:ext cx="571751" cy="344728"/>
            </a:xfrm>
            <a:custGeom>
              <a:avLst/>
              <a:gdLst>
                <a:gd name="connsiteX0" fmla="*/ 2972 w 571751"/>
                <a:gd name="connsiteY0" fmla="*/ 344729 h 344728"/>
                <a:gd name="connsiteX1" fmla="*/ 17831 w 571751"/>
                <a:gd name="connsiteY1" fmla="*/ 341757 h 344728"/>
                <a:gd name="connsiteX2" fmla="*/ 29718 w 571751"/>
                <a:gd name="connsiteY2" fmla="*/ 335813 h 344728"/>
                <a:gd name="connsiteX3" fmla="*/ 56464 w 571751"/>
                <a:gd name="connsiteY3" fmla="*/ 317983 h 344728"/>
                <a:gd name="connsiteX4" fmla="*/ 112928 w 571751"/>
                <a:gd name="connsiteY4" fmla="*/ 285293 h 344728"/>
                <a:gd name="connsiteX5" fmla="*/ 225857 w 571751"/>
                <a:gd name="connsiteY5" fmla="*/ 219913 h 344728"/>
                <a:gd name="connsiteX6" fmla="*/ 448742 w 571751"/>
                <a:gd name="connsiteY6" fmla="*/ 86182 h 344728"/>
                <a:gd name="connsiteX7" fmla="*/ 511150 w 571751"/>
                <a:gd name="connsiteY7" fmla="*/ 47549 h 344728"/>
                <a:gd name="connsiteX8" fmla="*/ 540868 w 571751"/>
                <a:gd name="connsiteY8" fmla="*/ 29718 h 344728"/>
                <a:gd name="connsiteX9" fmla="*/ 570586 w 571751"/>
                <a:gd name="connsiteY9" fmla="*/ 8915 h 344728"/>
                <a:gd name="connsiteX10" fmla="*/ 564642 w 571751"/>
                <a:gd name="connsiteY10" fmla="*/ 0 h 344728"/>
                <a:gd name="connsiteX11" fmla="*/ 549783 w 571751"/>
                <a:gd name="connsiteY11" fmla="*/ 2972 h 344728"/>
                <a:gd name="connsiteX12" fmla="*/ 537896 w 571751"/>
                <a:gd name="connsiteY12" fmla="*/ 11887 h 344728"/>
                <a:gd name="connsiteX13" fmla="*/ 511150 w 571751"/>
                <a:gd name="connsiteY13" fmla="*/ 29718 h 344728"/>
                <a:gd name="connsiteX14" fmla="*/ 454685 w 571751"/>
                <a:gd name="connsiteY14" fmla="*/ 62408 h 344728"/>
                <a:gd name="connsiteX15" fmla="*/ 341757 w 571751"/>
                <a:gd name="connsiteY15" fmla="*/ 124816 h 344728"/>
                <a:gd name="connsiteX16" fmla="*/ 118872 w 571751"/>
                <a:gd name="connsiteY16" fmla="*/ 258547 h 344728"/>
                <a:gd name="connsiteX17" fmla="*/ 56464 w 571751"/>
                <a:gd name="connsiteY17" fmla="*/ 297180 h 344728"/>
                <a:gd name="connsiteX18" fmla="*/ 26746 w 571751"/>
                <a:gd name="connsiteY18" fmla="*/ 315011 h 344728"/>
                <a:gd name="connsiteX19" fmla="*/ 11887 w 571751"/>
                <a:gd name="connsiteY19" fmla="*/ 323926 h 344728"/>
                <a:gd name="connsiteX20" fmla="*/ 0 w 571751"/>
                <a:gd name="connsiteY20" fmla="*/ 338785 h 344728"/>
                <a:gd name="connsiteX21" fmla="*/ 2972 w 571751"/>
                <a:gd name="connsiteY21" fmla="*/ 344729 h 344728"/>
                <a:gd name="connsiteX22" fmla="*/ 2972 w 571751"/>
                <a:gd name="connsiteY22" fmla="*/ 344729 h 34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1751" h="344728">
                  <a:moveTo>
                    <a:pt x="2972" y="344729"/>
                  </a:moveTo>
                  <a:cubicBezTo>
                    <a:pt x="8915" y="344729"/>
                    <a:pt x="11887" y="344729"/>
                    <a:pt x="17831" y="341757"/>
                  </a:cubicBezTo>
                  <a:cubicBezTo>
                    <a:pt x="23774" y="338785"/>
                    <a:pt x="26746" y="338785"/>
                    <a:pt x="29718" y="335813"/>
                  </a:cubicBezTo>
                  <a:cubicBezTo>
                    <a:pt x="38633" y="329870"/>
                    <a:pt x="47549" y="323926"/>
                    <a:pt x="56464" y="317983"/>
                  </a:cubicBezTo>
                  <a:cubicBezTo>
                    <a:pt x="74295" y="306095"/>
                    <a:pt x="95098" y="297180"/>
                    <a:pt x="112928" y="285293"/>
                  </a:cubicBezTo>
                  <a:cubicBezTo>
                    <a:pt x="151562" y="264490"/>
                    <a:pt x="187223" y="240716"/>
                    <a:pt x="225857" y="219913"/>
                  </a:cubicBezTo>
                  <a:cubicBezTo>
                    <a:pt x="300152" y="175336"/>
                    <a:pt x="374447" y="130759"/>
                    <a:pt x="448742" y="86182"/>
                  </a:cubicBezTo>
                  <a:cubicBezTo>
                    <a:pt x="469544" y="74295"/>
                    <a:pt x="490347" y="59436"/>
                    <a:pt x="511150" y="47549"/>
                  </a:cubicBezTo>
                  <a:cubicBezTo>
                    <a:pt x="520065" y="41605"/>
                    <a:pt x="531952" y="35662"/>
                    <a:pt x="540868" y="29718"/>
                  </a:cubicBezTo>
                  <a:cubicBezTo>
                    <a:pt x="549783" y="23774"/>
                    <a:pt x="564642" y="17831"/>
                    <a:pt x="570586" y="8915"/>
                  </a:cubicBezTo>
                  <a:cubicBezTo>
                    <a:pt x="573558" y="5944"/>
                    <a:pt x="570586" y="0"/>
                    <a:pt x="564642" y="0"/>
                  </a:cubicBezTo>
                  <a:cubicBezTo>
                    <a:pt x="558698" y="0"/>
                    <a:pt x="555727" y="0"/>
                    <a:pt x="549783" y="2972"/>
                  </a:cubicBezTo>
                  <a:cubicBezTo>
                    <a:pt x="546811" y="5944"/>
                    <a:pt x="540868" y="8915"/>
                    <a:pt x="537896" y="11887"/>
                  </a:cubicBezTo>
                  <a:cubicBezTo>
                    <a:pt x="528980" y="17831"/>
                    <a:pt x="520065" y="23774"/>
                    <a:pt x="511150" y="29718"/>
                  </a:cubicBezTo>
                  <a:cubicBezTo>
                    <a:pt x="493319" y="41605"/>
                    <a:pt x="472516" y="53492"/>
                    <a:pt x="454685" y="62408"/>
                  </a:cubicBezTo>
                  <a:cubicBezTo>
                    <a:pt x="416052" y="80239"/>
                    <a:pt x="380390" y="104013"/>
                    <a:pt x="341757" y="124816"/>
                  </a:cubicBezTo>
                  <a:cubicBezTo>
                    <a:pt x="267462" y="169393"/>
                    <a:pt x="193167" y="213970"/>
                    <a:pt x="118872" y="258547"/>
                  </a:cubicBezTo>
                  <a:cubicBezTo>
                    <a:pt x="98069" y="270434"/>
                    <a:pt x="77267" y="285293"/>
                    <a:pt x="56464" y="297180"/>
                  </a:cubicBezTo>
                  <a:cubicBezTo>
                    <a:pt x="47549" y="303124"/>
                    <a:pt x="35662" y="309067"/>
                    <a:pt x="26746" y="315011"/>
                  </a:cubicBezTo>
                  <a:cubicBezTo>
                    <a:pt x="20803" y="317983"/>
                    <a:pt x="17831" y="320954"/>
                    <a:pt x="11887" y="323926"/>
                  </a:cubicBezTo>
                  <a:cubicBezTo>
                    <a:pt x="5944" y="332842"/>
                    <a:pt x="2972" y="332842"/>
                    <a:pt x="0" y="338785"/>
                  </a:cubicBezTo>
                  <a:cubicBezTo>
                    <a:pt x="0" y="341757"/>
                    <a:pt x="0" y="344729"/>
                    <a:pt x="2972" y="344729"/>
                  </a:cubicBezTo>
                  <a:lnTo>
                    <a:pt x="2972" y="34472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49" name="任意多边形: 形状 48"/>
            <p:cNvSpPr/>
            <p:nvPr/>
          </p:nvSpPr>
          <p:spPr>
            <a:xfrm>
              <a:off x="5172905" y="2992588"/>
              <a:ext cx="60431" cy="57248"/>
            </a:xfrm>
            <a:custGeom>
              <a:avLst/>
              <a:gdLst>
                <a:gd name="connsiteX0" fmla="*/ 15045 w 60431"/>
                <a:gd name="connsiteY0" fmla="*/ 54090 h 57248"/>
                <a:gd name="connsiteX1" fmla="*/ 38819 w 60431"/>
                <a:gd name="connsiteY1" fmla="*/ 33288 h 57248"/>
                <a:gd name="connsiteX2" fmla="*/ 50706 w 60431"/>
                <a:gd name="connsiteY2" fmla="*/ 21401 h 57248"/>
                <a:gd name="connsiteX3" fmla="*/ 56650 w 60431"/>
                <a:gd name="connsiteY3" fmla="*/ 15457 h 57248"/>
                <a:gd name="connsiteX4" fmla="*/ 59622 w 60431"/>
                <a:gd name="connsiteY4" fmla="*/ 9513 h 57248"/>
                <a:gd name="connsiteX5" fmla="*/ 53678 w 60431"/>
                <a:gd name="connsiteY5" fmla="*/ 598 h 57248"/>
                <a:gd name="connsiteX6" fmla="*/ 41791 w 60431"/>
                <a:gd name="connsiteY6" fmla="*/ 6542 h 57248"/>
                <a:gd name="connsiteX7" fmla="*/ 29904 w 60431"/>
                <a:gd name="connsiteY7" fmla="*/ 18429 h 57248"/>
                <a:gd name="connsiteX8" fmla="*/ 3157 w 60431"/>
                <a:gd name="connsiteY8" fmla="*/ 42203 h 57248"/>
                <a:gd name="connsiteX9" fmla="*/ 15045 w 60431"/>
                <a:gd name="connsiteY9" fmla="*/ 54090 h 57248"/>
                <a:gd name="connsiteX10" fmla="*/ 15045 w 60431"/>
                <a:gd name="connsiteY10" fmla="*/ 54090 h 5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31" h="57248">
                  <a:moveTo>
                    <a:pt x="15045" y="54090"/>
                  </a:moveTo>
                  <a:cubicBezTo>
                    <a:pt x="23960" y="48147"/>
                    <a:pt x="32876" y="39232"/>
                    <a:pt x="38819" y="33288"/>
                  </a:cubicBezTo>
                  <a:cubicBezTo>
                    <a:pt x="41791" y="30316"/>
                    <a:pt x="47734" y="27344"/>
                    <a:pt x="50706" y="21401"/>
                  </a:cubicBezTo>
                  <a:cubicBezTo>
                    <a:pt x="53678" y="18429"/>
                    <a:pt x="56650" y="18429"/>
                    <a:pt x="56650" y="15457"/>
                  </a:cubicBezTo>
                  <a:cubicBezTo>
                    <a:pt x="59622" y="12485"/>
                    <a:pt x="59622" y="12485"/>
                    <a:pt x="59622" y="9513"/>
                  </a:cubicBezTo>
                  <a:cubicBezTo>
                    <a:pt x="62593" y="6542"/>
                    <a:pt x="56650" y="-2374"/>
                    <a:pt x="53678" y="598"/>
                  </a:cubicBezTo>
                  <a:cubicBezTo>
                    <a:pt x="47734" y="3570"/>
                    <a:pt x="44763" y="3570"/>
                    <a:pt x="41791" y="6542"/>
                  </a:cubicBezTo>
                  <a:cubicBezTo>
                    <a:pt x="38819" y="9513"/>
                    <a:pt x="32876" y="12485"/>
                    <a:pt x="29904" y="18429"/>
                  </a:cubicBezTo>
                  <a:cubicBezTo>
                    <a:pt x="20988" y="27344"/>
                    <a:pt x="12073" y="33288"/>
                    <a:pt x="3157" y="42203"/>
                  </a:cubicBezTo>
                  <a:cubicBezTo>
                    <a:pt x="-5758" y="51119"/>
                    <a:pt x="6129" y="63006"/>
                    <a:pt x="15045" y="54090"/>
                  </a:cubicBezTo>
                  <a:lnTo>
                    <a:pt x="15045" y="54090"/>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50" name="任意多边形: 形状 49"/>
            <p:cNvSpPr/>
            <p:nvPr/>
          </p:nvSpPr>
          <p:spPr>
            <a:xfrm>
              <a:off x="5303040" y="2924366"/>
              <a:ext cx="65610" cy="48017"/>
            </a:xfrm>
            <a:custGeom>
              <a:avLst/>
              <a:gdLst>
                <a:gd name="connsiteX0" fmla="*/ 6753 w 65610"/>
                <a:gd name="connsiteY0" fmla="*/ 48018 h 48017"/>
                <a:gd name="connsiteX1" fmla="*/ 21612 w 65610"/>
                <a:gd name="connsiteY1" fmla="*/ 42074 h 48017"/>
                <a:gd name="connsiteX2" fmla="*/ 36472 w 65610"/>
                <a:gd name="connsiteY2" fmla="*/ 33159 h 48017"/>
                <a:gd name="connsiteX3" fmla="*/ 63218 w 65610"/>
                <a:gd name="connsiteY3" fmla="*/ 15328 h 48017"/>
                <a:gd name="connsiteX4" fmla="*/ 54302 w 65610"/>
                <a:gd name="connsiteY4" fmla="*/ 469 h 48017"/>
                <a:gd name="connsiteX5" fmla="*/ 24584 w 65610"/>
                <a:gd name="connsiteY5" fmla="*/ 15328 h 48017"/>
                <a:gd name="connsiteX6" fmla="*/ 12697 w 65610"/>
                <a:gd name="connsiteY6" fmla="*/ 24243 h 48017"/>
                <a:gd name="connsiteX7" fmla="*/ 810 w 65610"/>
                <a:gd name="connsiteY7" fmla="*/ 36131 h 48017"/>
                <a:gd name="connsiteX8" fmla="*/ 6753 w 65610"/>
                <a:gd name="connsiteY8" fmla="*/ 48018 h 48017"/>
                <a:gd name="connsiteX9" fmla="*/ 6753 w 65610"/>
                <a:gd name="connsiteY9" fmla="*/ 48018 h 4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10" h="48017">
                  <a:moveTo>
                    <a:pt x="6753" y="48018"/>
                  </a:moveTo>
                  <a:cubicBezTo>
                    <a:pt x="12697" y="45046"/>
                    <a:pt x="15669" y="45046"/>
                    <a:pt x="21612" y="42074"/>
                  </a:cubicBezTo>
                  <a:cubicBezTo>
                    <a:pt x="27556" y="39102"/>
                    <a:pt x="30528" y="36131"/>
                    <a:pt x="36472" y="33159"/>
                  </a:cubicBezTo>
                  <a:cubicBezTo>
                    <a:pt x="45387" y="27215"/>
                    <a:pt x="57274" y="24243"/>
                    <a:pt x="63218" y="15328"/>
                  </a:cubicBezTo>
                  <a:cubicBezTo>
                    <a:pt x="69161" y="9385"/>
                    <a:pt x="63218" y="-2503"/>
                    <a:pt x="54302" y="469"/>
                  </a:cubicBezTo>
                  <a:cubicBezTo>
                    <a:pt x="45387" y="3441"/>
                    <a:pt x="33500" y="12356"/>
                    <a:pt x="24584" y="15328"/>
                  </a:cubicBezTo>
                  <a:cubicBezTo>
                    <a:pt x="21612" y="18300"/>
                    <a:pt x="15669" y="21272"/>
                    <a:pt x="12697" y="24243"/>
                  </a:cubicBezTo>
                  <a:cubicBezTo>
                    <a:pt x="6753" y="27215"/>
                    <a:pt x="3782" y="33159"/>
                    <a:pt x="810" y="36131"/>
                  </a:cubicBezTo>
                  <a:cubicBezTo>
                    <a:pt x="-2162" y="42074"/>
                    <a:pt x="3782" y="48018"/>
                    <a:pt x="6753" y="48018"/>
                  </a:cubicBezTo>
                  <a:lnTo>
                    <a:pt x="6753" y="48018"/>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51" name="任意多边形: 形状 50"/>
            <p:cNvSpPr/>
            <p:nvPr/>
          </p:nvSpPr>
          <p:spPr>
            <a:xfrm>
              <a:off x="4926431" y="2880258"/>
              <a:ext cx="9375" cy="5943"/>
            </a:xfrm>
            <a:custGeom>
              <a:avLst/>
              <a:gdLst>
                <a:gd name="connsiteX0" fmla="*/ 5944 w 9375"/>
                <a:gd name="connsiteY0" fmla="*/ 0 h 5943"/>
                <a:gd name="connsiteX1" fmla="*/ 2972 w 9375"/>
                <a:gd name="connsiteY1" fmla="*/ 2972 h 5943"/>
                <a:gd name="connsiteX2" fmla="*/ 0 w 9375"/>
                <a:gd name="connsiteY2" fmla="*/ 5943 h 5943"/>
                <a:gd name="connsiteX3" fmla="*/ 0 w 9375"/>
                <a:gd name="connsiteY3" fmla="*/ 5943 h 5943"/>
                <a:gd name="connsiteX4" fmla="*/ 2972 w 9375"/>
                <a:gd name="connsiteY4" fmla="*/ 2972 h 5943"/>
                <a:gd name="connsiteX5" fmla="*/ 5944 w 9375"/>
                <a:gd name="connsiteY5" fmla="*/ 0 h 5943"/>
                <a:gd name="connsiteX6" fmla="*/ 5944 w 9375"/>
                <a:gd name="connsiteY6" fmla="*/ 0 h 5943"/>
                <a:gd name="connsiteX7" fmla="*/ 5944 w 9375"/>
                <a:gd name="connsiteY7" fmla="*/ 0 h 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75" h="5943">
                  <a:moveTo>
                    <a:pt x="5944" y="0"/>
                  </a:moveTo>
                  <a:cubicBezTo>
                    <a:pt x="5944" y="0"/>
                    <a:pt x="2972" y="2972"/>
                    <a:pt x="2972" y="2972"/>
                  </a:cubicBezTo>
                  <a:cubicBezTo>
                    <a:pt x="2972" y="2972"/>
                    <a:pt x="0" y="5943"/>
                    <a:pt x="0" y="5943"/>
                  </a:cubicBezTo>
                  <a:cubicBezTo>
                    <a:pt x="0" y="5943"/>
                    <a:pt x="0" y="5943"/>
                    <a:pt x="0" y="5943"/>
                  </a:cubicBezTo>
                  <a:cubicBezTo>
                    <a:pt x="2972" y="5943"/>
                    <a:pt x="2972" y="2972"/>
                    <a:pt x="2972" y="2972"/>
                  </a:cubicBezTo>
                  <a:cubicBezTo>
                    <a:pt x="5944" y="5943"/>
                    <a:pt x="8915" y="2972"/>
                    <a:pt x="5944" y="0"/>
                  </a:cubicBezTo>
                  <a:cubicBezTo>
                    <a:pt x="11887" y="2972"/>
                    <a:pt x="8915" y="0"/>
                    <a:pt x="5944" y="0"/>
                  </a:cubicBezTo>
                  <a:lnTo>
                    <a:pt x="5944" y="0"/>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52" name="任意多边形: 形状 51"/>
            <p:cNvSpPr/>
            <p:nvPr/>
          </p:nvSpPr>
          <p:spPr>
            <a:xfrm>
              <a:off x="5136619" y="2977096"/>
              <a:ext cx="48949" cy="92846"/>
            </a:xfrm>
            <a:custGeom>
              <a:avLst/>
              <a:gdLst>
                <a:gd name="connsiteX0" fmla="*/ 9725 w 48949"/>
                <a:gd name="connsiteY0" fmla="*/ 7174 h 92846"/>
                <a:gd name="connsiteX1" fmla="*/ 9725 w 48949"/>
                <a:gd name="connsiteY1" fmla="*/ 4203 h 92846"/>
                <a:gd name="connsiteX2" fmla="*/ 810 w 48949"/>
                <a:gd name="connsiteY2" fmla="*/ 4203 h 92846"/>
                <a:gd name="connsiteX3" fmla="*/ 6754 w 48949"/>
                <a:gd name="connsiteY3" fmla="*/ 27977 h 92846"/>
                <a:gd name="connsiteX4" fmla="*/ 15669 w 48949"/>
                <a:gd name="connsiteY4" fmla="*/ 48780 h 92846"/>
                <a:gd name="connsiteX5" fmla="*/ 24584 w 48949"/>
                <a:gd name="connsiteY5" fmla="*/ 69582 h 92846"/>
                <a:gd name="connsiteX6" fmla="*/ 36472 w 48949"/>
                <a:gd name="connsiteY6" fmla="*/ 90385 h 92846"/>
                <a:gd name="connsiteX7" fmla="*/ 48359 w 48949"/>
                <a:gd name="connsiteY7" fmla="*/ 84441 h 92846"/>
                <a:gd name="connsiteX8" fmla="*/ 39443 w 48949"/>
                <a:gd name="connsiteY8" fmla="*/ 63639 h 92846"/>
                <a:gd name="connsiteX9" fmla="*/ 27556 w 48949"/>
                <a:gd name="connsiteY9" fmla="*/ 42836 h 92846"/>
                <a:gd name="connsiteX10" fmla="*/ 18641 w 48949"/>
                <a:gd name="connsiteY10" fmla="*/ 22033 h 92846"/>
                <a:gd name="connsiteX11" fmla="*/ 6754 w 48949"/>
                <a:gd name="connsiteY11" fmla="*/ 1231 h 92846"/>
                <a:gd name="connsiteX12" fmla="*/ 810 w 48949"/>
                <a:gd name="connsiteY12" fmla="*/ 4203 h 92846"/>
                <a:gd name="connsiteX13" fmla="*/ 810 w 48949"/>
                <a:gd name="connsiteY13" fmla="*/ 7174 h 92846"/>
                <a:gd name="connsiteX14" fmla="*/ 9725 w 48949"/>
                <a:gd name="connsiteY14" fmla="*/ 7174 h 92846"/>
                <a:gd name="connsiteX15" fmla="*/ 9725 w 48949"/>
                <a:gd name="connsiteY15" fmla="*/ 7174 h 9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49" h="92846">
                  <a:moveTo>
                    <a:pt x="9725" y="7174"/>
                  </a:moveTo>
                  <a:cubicBezTo>
                    <a:pt x="9725" y="7174"/>
                    <a:pt x="9725" y="4203"/>
                    <a:pt x="9725" y="4203"/>
                  </a:cubicBezTo>
                  <a:cubicBezTo>
                    <a:pt x="6754" y="4203"/>
                    <a:pt x="3782" y="4203"/>
                    <a:pt x="810" y="4203"/>
                  </a:cubicBezTo>
                  <a:cubicBezTo>
                    <a:pt x="3782" y="13118"/>
                    <a:pt x="3782" y="19062"/>
                    <a:pt x="6754" y="27977"/>
                  </a:cubicBezTo>
                  <a:cubicBezTo>
                    <a:pt x="9725" y="36893"/>
                    <a:pt x="12697" y="42836"/>
                    <a:pt x="15669" y="48780"/>
                  </a:cubicBezTo>
                  <a:cubicBezTo>
                    <a:pt x="18641" y="54723"/>
                    <a:pt x="21612" y="63639"/>
                    <a:pt x="24584" y="69582"/>
                  </a:cubicBezTo>
                  <a:cubicBezTo>
                    <a:pt x="27556" y="75526"/>
                    <a:pt x="30528" y="84441"/>
                    <a:pt x="36472" y="90385"/>
                  </a:cubicBezTo>
                  <a:cubicBezTo>
                    <a:pt x="42415" y="96329"/>
                    <a:pt x="51331" y="90385"/>
                    <a:pt x="48359" y="84441"/>
                  </a:cubicBezTo>
                  <a:cubicBezTo>
                    <a:pt x="45387" y="78498"/>
                    <a:pt x="42415" y="72554"/>
                    <a:pt x="39443" y="63639"/>
                  </a:cubicBezTo>
                  <a:cubicBezTo>
                    <a:pt x="36472" y="57695"/>
                    <a:pt x="33500" y="48780"/>
                    <a:pt x="27556" y="42836"/>
                  </a:cubicBezTo>
                  <a:cubicBezTo>
                    <a:pt x="24584" y="36893"/>
                    <a:pt x="21612" y="30949"/>
                    <a:pt x="18641" y="22033"/>
                  </a:cubicBezTo>
                  <a:cubicBezTo>
                    <a:pt x="15669" y="16090"/>
                    <a:pt x="12697" y="7174"/>
                    <a:pt x="6754" y="1231"/>
                  </a:cubicBezTo>
                  <a:cubicBezTo>
                    <a:pt x="3782" y="-1741"/>
                    <a:pt x="-2162" y="1231"/>
                    <a:pt x="810" y="4203"/>
                  </a:cubicBezTo>
                  <a:cubicBezTo>
                    <a:pt x="810" y="4203"/>
                    <a:pt x="810" y="7174"/>
                    <a:pt x="810" y="7174"/>
                  </a:cubicBezTo>
                  <a:cubicBezTo>
                    <a:pt x="3782" y="10146"/>
                    <a:pt x="9725" y="10146"/>
                    <a:pt x="9725" y="7174"/>
                  </a:cubicBezTo>
                  <a:lnTo>
                    <a:pt x="9725" y="7174"/>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53" name="任意多边形: 形状 52"/>
            <p:cNvSpPr/>
            <p:nvPr/>
          </p:nvSpPr>
          <p:spPr>
            <a:xfrm>
              <a:off x="5171925" y="3008566"/>
              <a:ext cx="61323" cy="50597"/>
            </a:xfrm>
            <a:custGeom>
              <a:avLst/>
              <a:gdLst>
                <a:gd name="connsiteX0" fmla="*/ 7110 w 61323"/>
                <a:gd name="connsiteY0" fmla="*/ 50000 h 50597"/>
                <a:gd name="connsiteX1" fmla="*/ 57630 w 61323"/>
                <a:gd name="connsiteY1" fmla="*/ 17310 h 50597"/>
                <a:gd name="connsiteX2" fmla="*/ 48715 w 61323"/>
                <a:gd name="connsiteY2" fmla="*/ 2451 h 50597"/>
                <a:gd name="connsiteX3" fmla="*/ 1166 w 61323"/>
                <a:gd name="connsiteY3" fmla="*/ 41084 h 50597"/>
                <a:gd name="connsiteX4" fmla="*/ 7110 w 61323"/>
                <a:gd name="connsiteY4" fmla="*/ 50000 h 50597"/>
                <a:gd name="connsiteX5" fmla="*/ 7110 w 61323"/>
                <a:gd name="connsiteY5" fmla="*/ 50000 h 5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3" h="50597">
                  <a:moveTo>
                    <a:pt x="7110" y="50000"/>
                  </a:moveTo>
                  <a:cubicBezTo>
                    <a:pt x="24940" y="41084"/>
                    <a:pt x="42771" y="29197"/>
                    <a:pt x="57630" y="17310"/>
                  </a:cubicBezTo>
                  <a:cubicBezTo>
                    <a:pt x="66546" y="11367"/>
                    <a:pt x="57630" y="-6464"/>
                    <a:pt x="48715" y="2451"/>
                  </a:cubicBezTo>
                  <a:cubicBezTo>
                    <a:pt x="33856" y="14338"/>
                    <a:pt x="16025" y="26225"/>
                    <a:pt x="1166" y="41084"/>
                  </a:cubicBezTo>
                  <a:cubicBezTo>
                    <a:pt x="-1806" y="44056"/>
                    <a:pt x="1166" y="52972"/>
                    <a:pt x="7110" y="50000"/>
                  </a:cubicBezTo>
                  <a:lnTo>
                    <a:pt x="7110" y="50000"/>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54" name="任意多边形: 形状 53"/>
            <p:cNvSpPr/>
            <p:nvPr/>
          </p:nvSpPr>
          <p:spPr>
            <a:xfrm>
              <a:off x="5187351" y="3019123"/>
              <a:ext cx="57872" cy="47386"/>
            </a:xfrm>
            <a:custGeom>
              <a:avLst/>
              <a:gdLst>
                <a:gd name="connsiteX0" fmla="*/ 9513 w 57872"/>
                <a:gd name="connsiteY0" fmla="*/ 45387 h 47386"/>
                <a:gd name="connsiteX1" fmla="*/ 33288 w 57872"/>
                <a:gd name="connsiteY1" fmla="*/ 27556 h 47386"/>
                <a:gd name="connsiteX2" fmla="*/ 57062 w 57872"/>
                <a:gd name="connsiteY2" fmla="*/ 6753 h 47386"/>
                <a:gd name="connsiteX3" fmla="*/ 51119 w 57872"/>
                <a:gd name="connsiteY3" fmla="*/ 810 h 47386"/>
                <a:gd name="connsiteX4" fmla="*/ 24373 w 57872"/>
                <a:gd name="connsiteY4" fmla="*/ 18641 h 47386"/>
                <a:gd name="connsiteX5" fmla="*/ 598 w 57872"/>
                <a:gd name="connsiteY5" fmla="*/ 39443 h 47386"/>
                <a:gd name="connsiteX6" fmla="*/ 9513 w 57872"/>
                <a:gd name="connsiteY6" fmla="*/ 45387 h 47386"/>
                <a:gd name="connsiteX7" fmla="*/ 9513 w 57872"/>
                <a:gd name="connsiteY7" fmla="*/ 45387 h 4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72" h="47386">
                  <a:moveTo>
                    <a:pt x="9513" y="45387"/>
                  </a:moveTo>
                  <a:cubicBezTo>
                    <a:pt x="18429" y="39443"/>
                    <a:pt x="27344" y="33500"/>
                    <a:pt x="33288" y="27556"/>
                  </a:cubicBezTo>
                  <a:cubicBezTo>
                    <a:pt x="42203" y="21612"/>
                    <a:pt x="51119" y="15669"/>
                    <a:pt x="57062" y="6753"/>
                  </a:cubicBezTo>
                  <a:cubicBezTo>
                    <a:pt x="60034" y="3782"/>
                    <a:pt x="54091" y="-2162"/>
                    <a:pt x="51119" y="810"/>
                  </a:cubicBezTo>
                  <a:cubicBezTo>
                    <a:pt x="42203" y="3782"/>
                    <a:pt x="33288" y="12697"/>
                    <a:pt x="24373" y="18641"/>
                  </a:cubicBezTo>
                  <a:cubicBezTo>
                    <a:pt x="15457" y="24584"/>
                    <a:pt x="9513" y="30528"/>
                    <a:pt x="598" y="39443"/>
                  </a:cubicBezTo>
                  <a:cubicBezTo>
                    <a:pt x="-2374" y="42415"/>
                    <a:pt x="6542" y="51331"/>
                    <a:pt x="9513" y="45387"/>
                  </a:cubicBezTo>
                  <a:lnTo>
                    <a:pt x="9513" y="45387"/>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55" name="任意多边形: 形状 54"/>
            <p:cNvSpPr/>
            <p:nvPr/>
          </p:nvSpPr>
          <p:spPr>
            <a:xfrm>
              <a:off x="5307331" y="2960496"/>
              <a:ext cx="39354" cy="23774"/>
            </a:xfrm>
            <a:custGeom>
              <a:avLst/>
              <a:gdLst>
                <a:gd name="connsiteX0" fmla="*/ 8406 w 39354"/>
                <a:gd name="connsiteY0" fmla="*/ 23774 h 23774"/>
                <a:gd name="connsiteX1" fmla="*/ 26236 w 39354"/>
                <a:gd name="connsiteY1" fmla="*/ 17831 h 23774"/>
                <a:gd name="connsiteX2" fmla="*/ 38123 w 39354"/>
                <a:gd name="connsiteY2" fmla="*/ 8916 h 23774"/>
                <a:gd name="connsiteX3" fmla="*/ 35152 w 39354"/>
                <a:gd name="connsiteY3" fmla="*/ 0 h 23774"/>
                <a:gd name="connsiteX4" fmla="*/ 20293 w 39354"/>
                <a:gd name="connsiteY4" fmla="*/ 2972 h 23774"/>
                <a:gd name="connsiteX5" fmla="*/ 2462 w 39354"/>
                <a:gd name="connsiteY5" fmla="*/ 8916 h 23774"/>
                <a:gd name="connsiteX6" fmla="*/ 8406 w 39354"/>
                <a:gd name="connsiteY6" fmla="*/ 23774 h 23774"/>
                <a:gd name="connsiteX7" fmla="*/ 8406 w 39354"/>
                <a:gd name="connsiteY7" fmla="*/ 23774 h 2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54" h="23774">
                  <a:moveTo>
                    <a:pt x="8406" y="23774"/>
                  </a:moveTo>
                  <a:cubicBezTo>
                    <a:pt x="14349" y="20803"/>
                    <a:pt x="20293" y="20803"/>
                    <a:pt x="26236" y="17831"/>
                  </a:cubicBezTo>
                  <a:cubicBezTo>
                    <a:pt x="29208" y="14859"/>
                    <a:pt x="35152" y="11887"/>
                    <a:pt x="38123" y="8916"/>
                  </a:cubicBezTo>
                  <a:cubicBezTo>
                    <a:pt x="41095" y="5944"/>
                    <a:pt x="38123" y="0"/>
                    <a:pt x="35152" y="0"/>
                  </a:cubicBezTo>
                  <a:cubicBezTo>
                    <a:pt x="29208" y="0"/>
                    <a:pt x="23264" y="2972"/>
                    <a:pt x="20293" y="2972"/>
                  </a:cubicBezTo>
                  <a:cubicBezTo>
                    <a:pt x="14349" y="5944"/>
                    <a:pt x="8406" y="8916"/>
                    <a:pt x="2462" y="8916"/>
                  </a:cubicBezTo>
                  <a:cubicBezTo>
                    <a:pt x="-3482" y="14859"/>
                    <a:pt x="2462" y="23774"/>
                    <a:pt x="8406" y="23774"/>
                  </a:cubicBezTo>
                  <a:lnTo>
                    <a:pt x="8406" y="23774"/>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56" name="任意多边形: 形状 55"/>
            <p:cNvSpPr/>
            <p:nvPr/>
          </p:nvSpPr>
          <p:spPr>
            <a:xfrm>
              <a:off x="5234708" y="2873148"/>
              <a:ext cx="73490" cy="123730"/>
            </a:xfrm>
            <a:custGeom>
              <a:avLst/>
              <a:gdLst>
                <a:gd name="connsiteX0" fmla="*/ 790 w 73490"/>
                <a:gd name="connsiteY0" fmla="*/ 7109 h 123730"/>
                <a:gd name="connsiteX1" fmla="*/ 27537 w 73490"/>
                <a:gd name="connsiteY1" fmla="*/ 63574 h 123730"/>
                <a:gd name="connsiteX2" fmla="*/ 57255 w 73490"/>
                <a:gd name="connsiteY2" fmla="*/ 120038 h 123730"/>
                <a:gd name="connsiteX3" fmla="*/ 72114 w 73490"/>
                <a:gd name="connsiteY3" fmla="*/ 111122 h 123730"/>
                <a:gd name="connsiteX4" fmla="*/ 42396 w 73490"/>
                <a:gd name="connsiteY4" fmla="*/ 54658 h 123730"/>
                <a:gd name="connsiteX5" fmla="*/ 9706 w 73490"/>
                <a:gd name="connsiteY5" fmla="*/ 1166 h 123730"/>
                <a:gd name="connsiteX6" fmla="*/ 790 w 73490"/>
                <a:gd name="connsiteY6" fmla="*/ 7109 h 123730"/>
                <a:gd name="connsiteX7" fmla="*/ 790 w 73490"/>
                <a:gd name="connsiteY7" fmla="*/ 7109 h 12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90" h="123730">
                  <a:moveTo>
                    <a:pt x="790" y="7109"/>
                  </a:moveTo>
                  <a:cubicBezTo>
                    <a:pt x="9706" y="27912"/>
                    <a:pt x="18621" y="45743"/>
                    <a:pt x="27537" y="63574"/>
                  </a:cubicBezTo>
                  <a:cubicBezTo>
                    <a:pt x="36452" y="81404"/>
                    <a:pt x="48339" y="102207"/>
                    <a:pt x="57255" y="120038"/>
                  </a:cubicBezTo>
                  <a:cubicBezTo>
                    <a:pt x="63198" y="128953"/>
                    <a:pt x="78057" y="120038"/>
                    <a:pt x="72114" y="111122"/>
                  </a:cubicBezTo>
                  <a:cubicBezTo>
                    <a:pt x="63198" y="93292"/>
                    <a:pt x="51311" y="72489"/>
                    <a:pt x="42396" y="54658"/>
                  </a:cubicBezTo>
                  <a:cubicBezTo>
                    <a:pt x="30509" y="36827"/>
                    <a:pt x="21593" y="18997"/>
                    <a:pt x="9706" y="1166"/>
                  </a:cubicBezTo>
                  <a:cubicBezTo>
                    <a:pt x="3762" y="-1806"/>
                    <a:pt x="-2181" y="1166"/>
                    <a:pt x="790" y="7109"/>
                  </a:cubicBezTo>
                  <a:lnTo>
                    <a:pt x="790" y="710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57" name="任意多边形: 形状 56"/>
            <p:cNvSpPr/>
            <p:nvPr/>
          </p:nvSpPr>
          <p:spPr>
            <a:xfrm>
              <a:off x="5084021" y="2912357"/>
              <a:ext cx="97984" cy="153318"/>
            </a:xfrm>
            <a:custGeom>
              <a:avLst/>
              <a:gdLst>
                <a:gd name="connsiteX0" fmla="*/ 11803 w 97984"/>
                <a:gd name="connsiteY0" fmla="*/ 6534 h 153318"/>
                <a:gd name="connsiteX1" fmla="*/ 11803 w 97984"/>
                <a:gd name="connsiteY1" fmla="*/ 6534 h 153318"/>
                <a:gd name="connsiteX2" fmla="*/ 14775 w 97984"/>
                <a:gd name="connsiteY2" fmla="*/ 6534 h 153318"/>
                <a:gd name="connsiteX3" fmla="*/ 11803 w 97984"/>
                <a:gd name="connsiteY3" fmla="*/ 12477 h 153318"/>
                <a:gd name="connsiteX4" fmla="*/ 14775 w 97984"/>
                <a:gd name="connsiteY4" fmla="*/ 18421 h 153318"/>
                <a:gd name="connsiteX5" fmla="*/ 17747 w 97984"/>
                <a:gd name="connsiteY5" fmla="*/ 27337 h 153318"/>
                <a:gd name="connsiteX6" fmla="*/ 26662 w 97984"/>
                <a:gd name="connsiteY6" fmla="*/ 45167 h 153318"/>
                <a:gd name="connsiteX7" fmla="*/ 47465 w 97984"/>
                <a:gd name="connsiteY7" fmla="*/ 83801 h 153318"/>
                <a:gd name="connsiteX8" fmla="*/ 68267 w 97984"/>
                <a:gd name="connsiteY8" fmla="*/ 119462 h 153318"/>
                <a:gd name="connsiteX9" fmla="*/ 77182 w 97984"/>
                <a:gd name="connsiteY9" fmla="*/ 137293 h 153318"/>
                <a:gd name="connsiteX10" fmla="*/ 89070 w 97984"/>
                <a:gd name="connsiteY10" fmla="*/ 152152 h 153318"/>
                <a:gd name="connsiteX11" fmla="*/ 97985 w 97984"/>
                <a:gd name="connsiteY11" fmla="*/ 146208 h 153318"/>
                <a:gd name="connsiteX12" fmla="*/ 86098 w 97984"/>
                <a:gd name="connsiteY12" fmla="*/ 119462 h 153318"/>
                <a:gd name="connsiteX13" fmla="*/ 71239 w 97984"/>
                <a:gd name="connsiteY13" fmla="*/ 92716 h 153318"/>
                <a:gd name="connsiteX14" fmla="*/ 38549 w 97984"/>
                <a:gd name="connsiteY14" fmla="*/ 39224 h 153318"/>
                <a:gd name="connsiteX15" fmla="*/ 20718 w 97984"/>
                <a:gd name="connsiteY15" fmla="*/ 12477 h 153318"/>
                <a:gd name="connsiteX16" fmla="*/ 5859 w 97984"/>
                <a:gd name="connsiteY16" fmla="*/ 590 h 153318"/>
                <a:gd name="connsiteX17" fmla="*/ 8831 w 97984"/>
                <a:gd name="connsiteY17" fmla="*/ 12477 h 153318"/>
                <a:gd name="connsiteX18" fmla="*/ 11803 w 97984"/>
                <a:gd name="connsiteY18" fmla="*/ 6534 h 153318"/>
                <a:gd name="connsiteX19" fmla="*/ 11803 w 97984"/>
                <a:gd name="connsiteY19" fmla="*/ 6534 h 15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984" h="153318">
                  <a:moveTo>
                    <a:pt x="11803" y="6534"/>
                  </a:moveTo>
                  <a:cubicBezTo>
                    <a:pt x="11803" y="6534"/>
                    <a:pt x="11803" y="6534"/>
                    <a:pt x="11803" y="6534"/>
                  </a:cubicBezTo>
                  <a:cubicBezTo>
                    <a:pt x="11803" y="6534"/>
                    <a:pt x="14775" y="6534"/>
                    <a:pt x="14775" y="6534"/>
                  </a:cubicBezTo>
                  <a:cubicBezTo>
                    <a:pt x="11803" y="9506"/>
                    <a:pt x="8831" y="9506"/>
                    <a:pt x="11803" y="12477"/>
                  </a:cubicBezTo>
                  <a:cubicBezTo>
                    <a:pt x="11803" y="15449"/>
                    <a:pt x="14775" y="15449"/>
                    <a:pt x="14775" y="18421"/>
                  </a:cubicBezTo>
                  <a:cubicBezTo>
                    <a:pt x="14775" y="21393"/>
                    <a:pt x="17747" y="24365"/>
                    <a:pt x="17747" y="27337"/>
                  </a:cubicBezTo>
                  <a:cubicBezTo>
                    <a:pt x="20718" y="33280"/>
                    <a:pt x="23690" y="39224"/>
                    <a:pt x="26662" y="45167"/>
                  </a:cubicBezTo>
                  <a:cubicBezTo>
                    <a:pt x="32606" y="57055"/>
                    <a:pt x="41521" y="68942"/>
                    <a:pt x="47465" y="83801"/>
                  </a:cubicBezTo>
                  <a:cubicBezTo>
                    <a:pt x="53408" y="95688"/>
                    <a:pt x="62323" y="107575"/>
                    <a:pt x="68267" y="119462"/>
                  </a:cubicBezTo>
                  <a:cubicBezTo>
                    <a:pt x="71239" y="125406"/>
                    <a:pt x="74211" y="131350"/>
                    <a:pt x="77182" y="137293"/>
                  </a:cubicBezTo>
                  <a:cubicBezTo>
                    <a:pt x="80154" y="143237"/>
                    <a:pt x="83126" y="149180"/>
                    <a:pt x="89070" y="152152"/>
                  </a:cubicBezTo>
                  <a:cubicBezTo>
                    <a:pt x="95013" y="155124"/>
                    <a:pt x="97985" y="152152"/>
                    <a:pt x="97985" y="146208"/>
                  </a:cubicBezTo>
                  <a:cubicBezTo>
                    <a:pt x="97985" y="137293"/>
                    <a:pt x="89070" y="125406"/>
                    <a:pt x="86098" y="119462"/>
                  </a:cubicBezTo>
                  <a:cubicBezTo>
                    <a:pt x="80154" y="110547"/>
                    <a:pt x="77182" y="101632"/>
                    <a:pt x="71239" y="92716"/>
                  </a:cubicBezTo>
                  <a:cubicBezTo>
                    <a:pt x="59352" y="74885"/>
                    <a:pt x="50436" y="57055"/>
                    <a:pt x="38549" y="39224"/>
                  </a:cubicBezTo>
                  <a:cubicBezTo>
                    <a:pt x="32606" y="30308"/>
                    <a:pt x="26662" y="21393"/>
                    <a:pt x="20718" y="12477"/>
                  </a:cubicBezTo>
                  <a:cubicBezTo>
                    <a:pt x="17747" y="6534"/>
                    <a:pt x="11803" y="-2382"/>
                    <a:pt x="5859" y="590"/>
                  </a:cubicBezTo>
                  <a:cubicBezTo>
                    <a:pt x="-6028" y="3562"/>
                    <a:pt x="2887" y="18421"/>
                    <a:pt x="8831" y="12477"/>
                  </a:cubicBezTo>
                  <a:cubicBezTo>
                    <a:pt x="17747" y="9506"/>
                    <a:pt x="14775" y="3562"/>
                    <a:pt x="11803" y="6534"/>
                  </a:cubicBezTo>
                  <a:lnTo>
                    <a:pt x="11803" y="6534"/>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58" name="任意多边形: 形状 57"/>
            <p:cNvSpPr/>
            <p:nvPr/>
          </p:nvSpPr>
          <p:spPr>
            <a:xfrm>
              <a:off x="5107121" y="2915129"/>
              <a:ext cx="80828" cy="141630"/>
            </a:xfrm>
            <a:custGeom>
              <a:avLst/>
              <a:gdLst>
                <a:gd name="connsiteX0" fmla="*/ 590 w 80828"/>
                <a:gd name="connsiteY0" fmla="*/ 9706 h 141630"/>
                <a:gd name="connsiteX1" fmla="*/ 33280 w 80828"/>
                <a:gd name="connsiteY1" fmla="*/ 78057 h 141630"/>
                <a:gd name="connsiteX2" fmla="*/ 51111 w 80828"/>
                <a:gd name="connsiteY2" fmla="*/ 110747 h 141630"/>
                <a:gd name="connsiteX3" fmla="*/ 71914 w 80828"/>
                <a:gd name="connsiteY3" fmla="*/ 140465 h 141630"/>
                <a:gd name="connsiteX4" fmla="*/ 80829 w 80828"/>
                <a:gd name="connsiteY4" fmla="*/ 134521 h 141630"/>
                <a:gd name="connsiteX5" fmla="*/ 68942 w 80828"/>
                <a:gd name="connsiteY5" fmla="*/ 101832 h 141630"/>
                <a:gd name="connsiteX6" fmla="*/ 51111 w 80828"/>
                <a:gd name="connsiteY6" fmla="*/ 66170 h 141630"/>
                <a:gd name="connsiteX7" fmla="*/ 12478 w 80828"/>
                <a:gd name="connsiteY7" fmla="*/ 790 h 141630"/>
                <a:gd name="connsiteX8" fmla="*/ 590 w 80828"/>
                <a:gd name="connsiteY8" fmla="*/ 9706 h 141630"/>
                <a:gd name="connsiteX9" fmla="*/ 590 w 80828"/>
                <a:gd name="connsiteY9" fmla="*/ 9706 h 14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28" h="141630">
                  <a:moveTo>
                    <a:pt x="590" y="9706"/>
                  </a:moveTo>
                  <a:cubicBezTo>
                    <a:pt x="12478" y="33480"/>
                    <a:pt x="21393" y="57255"/>
                    <a:pt x="33280" y="78057"/>
                  </a:cubicBezTo>
                  <a:cubicBezTo>
                    <a:pt x="39224" y="89945"/>
                    <a:pt x="45167" y="101832"/>
                    <a:pt x="51111" y="110747"/>
                  </a:cubicBezTo>
                  <a:cubicBezTo>
                    <a:pt x="57055" y="119662"/>
                    <a:pt x="60026" y="134521"/>
                    <a:pt x="71914" y="140465"/>
                  </a:cubicBezTo>
                  <a:cubicBezTo>
                    <a:pt x="74885" y="143437"/>
                    <a:pt x="80829" y="140465"/>
                    <a:pt x="80829" y="134521"/>
                  </a:cubicBezTo>
                  <a:cubicBezTo>
                    <a:pt x="80829" y="122634"/>
                    <a:pt x="71914" y="110747"/>
                    <a:pt x="68942" y="101832"/>
                  </a:cubicBezTo>
                  <a:cubicBezTo>
                    <a:pt x="62998" y="89945"/>
                    <a:pt x="57055" y="78057"/>
                    <a:pt x="51111" y="66170"/>
                  </a:cubicBezTo>
                  <a:cubicBezTo>
                    <a:pt x="39224" y="42396"/>
                    <a:pt x="24365" y="21593"/>
                    <a:pt x="12478" y="790"/>
                  </a:cubicBezTo>
                  <a:cubicBezTo>
                    <a:pt x="6534" y="-2181"/>
                    <a:pt x="-2381" y="3762"/>
                    <a:pt x="590" y="9706"/>
                  </a:cubicBezTo>
                  <a:lnTo>
                    <a:pt x="590" y="9706"/>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59" name="任意多边形: 形状 58"/>
            <p:cNvSpPr/>
            <p:nvPr/>
          </p:nvSpPr>
          <p:spPr>
            <a:xfrm>
              <a:off x="4843221" y="2800019"/>
              <a:ext cx="502234" cy="102272"/>
            </a:xfrm>
            <a:custGeom>
              <a:avLst/>
              <a:gdLst>
                <a:gd name="connsiteX0" fmla="*/ 493319 w 502234"/>
                <a:gd name="connsiteY0" fmla="*/ 2972 h 102272"/>
                <a:gd name="connsiteX1" fmla="*/ 469544 w 502234"/>
                <a:gd name="connsiteY1" fmla="*/ 2972 h 102272"/>
                <a:gd name="connsiteX2" fmla="*/ 439826 w 502234"/>
                <a:gd name="connsiteY2" fmla="*/ 8916 h 102272"/>
                <a:gd name="connsiteX3" fmla="*/ 389306 w 502234"/>
                <a:gd name="connsiteY3" fmla="*/ 20803 h 102272"/>
                <a:gd name="connsiteX4" fmla="*/ 288265 w 502234"/>
                <a:gd name="connsiteY4" fmla="*/ 56464 h 102272"/>
                <a:gd name="connsiteX5" fmla="*/ 240716 w 502234"/>
                <a:gd name="connsiteY5" fmla="*/ 65380 h 102272"/>
                <a:gd name="connsiteX6" fmla="*/ 199111 w 502234"/>
                <a:gd name="connsiteY6" fmla="*/ 50521 h 102272"/>
                <a:gd name="connsiteX7" fmla="*/ 157505 w 502234"/>
                <a:gd name="connsiteY7" fmla="*/ 32690 h 102272"/>
                <a:gd name="connsiteX8" fmla="*/ 109957 w 502234"/>
                <a:gd name="connsiteY8" fmla="*/ 44577 h 102272"/>
                <a:gd name="connsiteX9" fmla="*/ 50521 w 502234"/>
                <a:gd name="connsiteY9" fmla="*/ 68352 h 102272"/>
                <a:gd name="connsiteX10" fmla="*/ 20803 w 502234"/>
                <a:gd name="connsiteY10" fmla="*/ 80239 h 102272"/>
                <a:gd name="connsiteX11" fmla="*/ 0 w 502234"/>
                <a:gd name="connsiteY11" fmla="*/ 95098 h 102272"/>
                <a:gd name="connsiteX12" fmla="*/ 2972 w 502234"/>
                <a:gd name="connsiteY12" fmla="*/ 101041 h 102272"/>
                <a:gd name="connsiteX13" fmla="*/ 23774 w 502234"/>
                <a:gd name="connsiteY13" fmla="*/ 98069 h 102272"/>
                <a:gd name="connsiteX14" fmla="*/ 50521 w 502234"/>
                <a:gd name="connsiteY14" fmla="*/ 86182 h 102272"/>
                <a:gd name="connsiteX15" fmla="*/ 104013 w 502234"/>
                <a:gd name="connsiteY15" fmla="*/ 65380 h 102272"/>
                <a:gd name="connsiteX16" fmla="*/ 154533 w 502234"/>
                <a:gd name="connsiteY16" fmla="*/ 47549 h 102272"/>
                <a:gd name="connsiteX17" fmla="*/ 193167 w 502234"/>
                <a:gd name="connsiteY17" fmla="*/ 62408 h 102272"/>
                <a:gd name="connsiteX18" fmla="*/ 237744 w 502234"/>
                <a:gd name="connsiteY18" fmla="*/ 77267 h 102272"/>
                <a:gd name="connsiteX19" fmla="*/ 288265 w 502234"/>
                <a:gd name="connsiteY19" fmla="*/ 71323 h 102272"/>
                <a:gd name="connsiteX20" fmla="*/ 386334 w 502234"/>
                <a:gd name="connsiteY20" fmla="*/ 35662 h 102272"/>
                <a:gd name="connsiteX21" fmla="*/ 445770 w 502234"/>
                <a:gd name="connsiteY21" fmla="*/ 17831 h 102272"/>
                <a:gd name="connsiteX22" fmla="*/ 475488 w 502234"/>
                <a:gd name="connsiteY22" fmla="*/ 8916 h 102272"/>
                <a:gd name="connsiteX23" fmla="*/ 502234 w 502234"/>
                <a:gd name="connsiteY23" fmla="*/ 0 h 102272"/>
                <a:gd name="connsiteX24" fmla="*/ 493319 w 502234"/>
                <a:gd name="connsiteY24" fmla="*/ 2972 h 102272"/>
                <a:gd name="connsiteX25" fmla="*/ 493319 w 502234"/>
                <a:gd name="connsiteY25" fmla="*/ 2972 h 10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2234" h="102272">
                  <a:moveTo>
                    <a:pt x="493319" y="2972"/>
                  </a:moveTo>
                  <a:cubicBezTo>
                    <a:pt x="484403" y="0"/>
                    <a:pt x="478460" y="2972"/>
                    <a:pt x="469544" y="2972"/>
                  </a:cubicBezTo>
                  <a:cubicBezTo>
                    <a:pt x="460629" y="5944"/>
                    <a:pt x="451713" y="5944"/>
                    <a:pt x="439826" y="8916"/>
                  </a:cubicBezTo>
                  <a:cubicBezTo>
                    <a:pt x="421996" y="11887"/>
                    <a:pt x="404165" y="17831"/>
                    <a:pt x="389306" y="20803"/>
                  </a:cubicBezTo>
                  <a:cubicBezTo>
                    <a:pt x="353644" y="29718"/>
                    <a:pt x="320954" y="44577"/>
                    <a:pt x="288265" y="56464"/>
                  </a:cubicBezTo>
                  <a:cubicBezTo>
                    <a:pt x="273406" y="62408"/>
                    <a:pt x="255575" y="65380"/>
                    <a:pt x="240716" y="65380"/>
                  </a:cubicBezTo>
                  <a:cubicBezTo>
                    <a:pt x="222885" y="65380"/>
                    <a:pt x="210998" y="59436"/>
                    <a:pt x="199111" y="50521"/>
                  </a:cubicBezTo>
                  <a:cubicBezTo>
                    <a:pt x="187223" y="41605"/>
                    <a:pt x="172364" y="35662"/>
                    <a:pt x="157505" y="32690"/>
                  </a:cubicBezTo>
                  <a:cubicBezTo>
                    <a:pt x="139675" y="32690"/>
                    <a:pt x="124816" y="38633"/>
                    <a:pt x="109957" y="44577"/>
                  </a:cubicBezTo>
                  <a:cubicBezTo>
                    <a:pt x="89154" y="53492"/>
                    <a:pt x="71323" y="59436"/>
                    <a:pt x="50521" y="68352"/>
                  </a:cubicBezTo>
                  <a:cubicBezTo>
                    <a:pt x="41605" y="71323"/>
                    <a:pt x="29718" y="77267"/>
                    <a:pt x="20803" y="80239"/>
                  </a:cubicBezTo>
                  <a:cubicBezTo>
                    <a:pt x="11887" y="83211"/>
                    <a:pt x="2972" y="86182"/>
                    <a:pt x="0" y="95098"/>
                  </a:cubicBezTo>
                  <a:cubicBezTo>
                    <a:pt x="0" y="98069"/>
                    <a:pt x="0" y="98069"/>
                    <a:pt x="2972" y="101041"/>
                  </a:cubicBezTo>
                  <a:cubicBezTo>
                    <a:pt x="11887" y="104013"/>
                    <a:pt x="17831" y="101041"/>
                    <a:pt x="23774" y="98069"/>
                  </a:cubicBezTo>
                  <a:cubicBezTo>
                    <a:pt x="32690" y="95098"/>
                    <a:pt x="41605" y="92126"/>
                    <a:pt x="50521" y="86182"/>
                  </a:cubicBezTo>
                  <a:cubicBezTo>
                    <a:pt x="68351" y="80239"/>
                    <a:pt x="86182" y="71323"/>
                    <a:pt x="104013" y="65380"/>
                  </a:cubicBezTo>
                  <a:cubicBezTo>
                    <a:pt x="118872" y="59436"/>
                    <a:pt x="136703" y="50521"/>
                    <a:pt x="154533" y="47549"/>
                  </a:cubicBezTo>
                  <a:cubicBezTo>
                    <a:pt x="169393" y="47549"/>
                    <a:pt x="181280" y="56464"/>
                    <a:pt x="193167" y="62408"/>
                  </a:cubicBezTo>
                  <a:cubicBezTo>
                    <a:pt x="208026" y="71323"/>
                    <a:pt x="219913" y="77267"/>
                    <a:pt x="237744" y="77267"/>
                  </a:cubicBezTo>
                  <a:cubicBezTo>
                    <a:pt x="255575" y="80239"/>
                    <a:pt x="270434" y="74295"/>
                    <a:pt x="288265" y="71323"/>
                  </a:cubicBezTo>
                  <a:cubicBezTo>
                    <a:pt x="320954" y="62408"/>
                    <a:pt x="353644" y="47549"/>
                    <a:pt x="386334" y="35662"/>
                  </a:cubicBezTo>
                  <a:cubicBezTo>
                    <a:pt x="407137" y="29718"/>
                    <a:pt x="424968" y="23774"/>
                    <a:pt x="445770" y="17831"/>
                  </a:cubicBezTo>
                  <a:cubicBezTo>
                    <a:pt x="454685" y="14859"/>
                    <a:pt x="466573" y="11887"/>
                    <a:pt x="475488" y="8916"/>
                  </a:cubicBezTo>
                  <a:cubicBezTo>
                    <a:pt x="484403" y="5944"/>
                    <a:pt x="493319" y="5944"/>
                    <a:pt x="502234" y="0"/>
                  </a:cubicBezTo>
                  <a:cubicBezTo>
                    <a:pt x="499263" y="5944"/>
                    <a:pt x="496291" y="2972"/>
                    <a:pt x="493319" y="2972"/>
                  </a:cubicBezTo>
                  <a:lnTo>
                    <a:pt x="493319" y="297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60" name="任意多边形: 形状 59"/>
            <p:cNvSpPr/>
            <p:nvPr/>
          </p:nvSpPr>
          <p:spPr>
            <a:xfrm>
              <a:off x="5116626" y="2959898"/>
              <a:ext cx="403654" cy="235370"/>
            </a:xfrm>
            <a:custGeom>
              <a:avLst/>
              <a:gdLst>
                <a:gd name="connsiteX0" fmla="*/ 2972 w 403654"/>
                <a:gd name="connsiteY0" fmla="*/ 235370 h 235370"/>
                <a:gd name="connsiteX1" fmla="*/ 41605 w 403654"/>
                <a:gd name="connsiteY1" fmla="*/ 214568 h 235370"/>
                <a:gd name="connsiteX2" fmla="*/ 80238 w 403654"/>
                <a:gd name="connsiteY2" fmla="*/ 190793 h 235370"/>
                <a:gd name="connsiteX3" fmla="*/ 157505 w 403654"/>
                <a:gd name="connsiteY3" fmla="*/ 146216 h 235370"/>
                <a:gd name="connsiteX4" fmla="*/ 312039 w 403654"/>
                <a:gd name="connsiteY4" fmla="*/ 57062 h 235370"/>
                <a:gd name="connsiteX5" fmla="*/ 401193 w 403654"/>
                <a:gd name="connsiteY5" fmla="*/ 9514 h 235370"/>
                <a:gd name="connsiteX6" fmla="*/ 395249 w 403654"/>
                <a:gd name="connsiteY6" fmla="*/ 598 h 235370"/>
                <a:gd name="connsiteX7" fmla="*/ 315011 w 403654"/>
                <a:gd name="connsiteY7" fmla="*/ 42203 h 235370"/>
                <a:gd name="connsiteX8" fmla="*/ 237744 w 403654"/>
                <a:gd name="connsiteY8" fmla="*/ 86780 h 235370"/>
                <a:gd name="connsiteX9" fmla="*/ 86182 w 403654"/>
                <a:gd name="connsiteY9" fmla="*/ 178906 h 235370"/>
                <a:gd name="connsiteX10" fmla="*/ 44577 w 403654"/>
                <a:gd name="connsiteY10" fmla="*/ 205652 h 235370"/>
                <a:gd name="connsiteX11" fmla="*/ 23774 w 403654"/>
                <a:gd name="connsiteY11" fmla="*/ 220511 h 235370"/>
                <a:gd name="connsiteX12" fmla="*/ 5943 w 403654"/>
                <a:gd name="connsiteY12" fmla="*/ 235370 h 235370"/>
                <a:gd name="connsiteX13" fmla="*/ 2972 w 403654"/>
                <a:gd name="connsiteY13" fmla="*/ 235370 h 235370"/>
                <a:gd name="connsiteX14" fmla="*/ 2972 w 403654"/>
                <a:gd name="connsiteY14" fmla="*/ 235370 h 23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654" h="235370">
                  <a:moveTo>
                    <a:pt x="2972" y="235370"/>
                  </a:moveTo>
                  <a:cubicBezTo>
                    <a:pt x="14859" y="229427"/>
                    <a:pt x="29718" y="220511"/>
                    <a:pt x="41605" y="214568"/>
                  </a:cubicBezTo>
                  <a:cubicBezTo>
                    <a:pt x="53492" y="205652"/>
                    <a:pt x="65379" y="199709"/>
                    <a:pt x="80238" y="190793"/>
                  </a:cubicBezTo>
                  <a:cubicBezTo>
                    <a:pt x="106985" y="175934"/>
                    <a:pt x="130759" y="161075"/>
                    <a:pt x="157505" y="146216"/>
                  </a:cubicBezTo>
                  <a:cubicBezTo>
                    <a:pt x="208026" y="116498"/>
                    <a:pt x="258547" y="86780"/>
                    <a:pt x="312039" y="57062"/>
                  </a:cubicBezTo>
                  <a:cubicBezTo>
                    <a:pt x="341757" y="42203"/>
                    <a:pt x="371475" y="27344"/>
                    <a:pt x="401193" y="9514"/>
                  </a:cubicBezTo>
                  <a:cubicBezTo>
                    <a:pt x="407137" y="6542"/>
                    <a:pt x="401193" y="-2374"/>
                    <a:pt x="395249" y="598"/>
                  </a:cubicBezTo>
                  <a:cubicBezTo>
                    <a:pt x="368503" y="12485"/>
                    <a:pt x="341757" y="27344"/>
                    <a:pt x="315011" y="42203"/>
                  </a:cubicBezTo>
                  <a:cubicBezTo>
                    <a:pt x="288264" y="57062"/>
                    <a:pt x="261518" y="71921"/>
                    <a:pt x="237744" y="86780"/>
                  </a:cubicBezTo>
                  <a:cubicBezTo>
                    <a:pt x="187223" y="116498"/>
                    <a:pt x="136703" y="146216"/>
                    <a:pt x="86182" y="178906"/>
                  </a:cubicBezTo>
                  <a:cubicBezTo>
                    <a:pt x="71323" y="187821"/>
                    <a:pt x="59436" y="196737"/>
                    <a:pt x="44577" y="205652"/>
                  </a:cubicBezTo>
                  <a:cubicBezTo>
                    <a:pt x="38633" y="211596"/>
                    <a:pt x="29718" y="214568"/>
                    <a:pt x="23774" y="220511"/>
                  </a:cubicBezTo>
                  <a:cubicBezTo>
                    <a:pt x="17831" y="223483"/>
                    <a:pt x="8915" y="229427"/>
                    <a:pt x="5943" y="235370"/>
                  </a:cubicBezTo>
                  <a:cubicBezTo>
                    <a:pt x="-2972" y="232399"/>
                    <a:pt x="0" y="235370"/>
                    <a:pt x="2972" y="235370"/>
                  </a:cubicBezTo>
                  <a:lnTo>
                    <a:pt x="2972" y="235370"/>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61" name="任意多边形: 形状 60"/>
            <p:cNvSpPr/>
            <p:nvPr/>
          </p:nvSpPr>
          <p:spPr>
            <a:xfrm>
              <a:off x="5142782" y="3024256"/>
              <a:ext cx="346040" cy="204816"/>
            </a:xfrm>
            <a:custGeom>
              <a:avLst/>
              <a:gdLst>
                <a:gd name="connsiteX0" fmla="*/ 9506 w 346040"/>
                <a:gd name="connsiteY0" fmla="*/ 194787 h 204816"/>
                <a:gd name="connsiteX1" fmla="*/ 590 w 346040"/>
                <a:gd name="connsiteY1" fmla="*/ 194787 h 204816"/>
                <a:gd name="connsiteX2" fmla="*/ 12478 w 346040"/>
                <a:gd name="connsiteY2" fmla="*/ 203702 h 204816"/>
                <a:gd name="connsiteX3" fmla="*/ 18421 w 346040"/>
                <a:gd name="connsiteY3" fmla="*/ 197759 h 204816"/>
                <a:gd name="connsiteX4" fmla="*/ 27336 w 346040"/>
                <a:gd name="connsiteY4" fmla="*/ 191815 h 204816"/>
                <a:gd name="connsiteX5" fmla="*/ 48139 w 346040"/>
                <a:gd name="connsiteY5" fmla="*/ 182900 h 204816"/>
                <a:gd name="connsiteX6" fmla="*/ 89744 w 346040"/>
                <a:gd name="connsiteY6" fmla="*/ 162097 h 204816"/>
                <a:gd name="connsiteX7" fmla="*/ 253193 w 346040"/>
                <a:gd name="connsiteY7" fmla="*/ 69971 h 204816"/>
                <a:gd name="connsiteX8" fmla="*/ 342347 w 346040"/>
                <a:gd name="connsiteY8" fmla="*/ 13507 h 204816"/>
                <a:gd name="connsiteX9" fmla="*/ 333432 w 346040"/>
                <a:gd name="connsiteY9" fmla="*/ 1620 h 204816"/>
                <a:gd name="connsiteX10" fmla="*/ 199701 w 346040"/>
                <a:gd name="connsiteY10" fmla="*/ 81859 h 204816"/>
                <a:gd name="connsiteX11" fmla="*/ 65970 w 346040"/>
                <a:gd name="connsiteY11" fmla="*/ 156154 h 204816"/>
                <a:gd name="connsiteX12" fmla="*/ 27336 w 346040"/>
                <a:gd name="connsiteY12" fmla="*/ 176956 h 204816"/>
                <a:gd name="connsiteX13" fmla="*/ 9506 w 346040"/>
                <a:gd name="connsiteY13" fmla="*/ 188843 h 204816"/>
                <a:gd name="connsiteX14" fmla="*/ 3562 w 346040"/>
                <a:gd name="connsiteY14" fmla="*/ 194787 h 204816"/>
                <a:gd name="connsiteX15" fmla="*/ 9506 w 346040"/>
                <a:gd name="connsiteY15" fmla="*/ 194787 h 204816"/>
                <a:gd name="connsiteX16" fmla="*/ 9506 w 346040"/>
                <a:gd name="connsiteY16" fmla="*/ 194787 h 204816"/>
                <a:gd name="connsiteX17" fmla="*/ 9506 w 346040"/>
                <a:gd name="connsiteY17" fmla="*/ 194787 h 204816"/>
                <a:gd name="connsiteX18" fmla="*/ 3562 w 346040"/>
                <a:gd name="connsiteY18" fmla="*/ 194787 h 204816"/>
                <a:gd name="connsiteX19" fmla="*/ 3562 w 346040"/>
                <a:gd name="connsiteY19" fmla="*/ 194787 h 204816"/>
                <a:gd name="connsiteX20" fmla="*/ 9506 w 346040"/>
                <a:gd name="connsiteY20" fmla="*/ 194787 h 204816"/>
                <a:gd name="connsiteX21" fmla="*/ 9506 w 346040"/>
                <a:gd name="connsiteY21" fmla="*/ 194787 h 2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6040" h="204816">
                  <a:moveTo>
                    <a:pt x="9506" y="194787"/>
                  </a:moveTo>
                  <a:cubicBezTo>
                    <a:pt x="9506" y="188843"/>
                    <a:pt x="3562" y="188843"/>
                    <a:pt x="590" y="194787"/>
                  </a:cubicBezTo>
                  <a:cubicBezTo>
                    <a:pt x="-2382" y="203702"/>
                    <a:pt x="6534" y="206674"/>
                    <a:pt x="12478" y="203702"/>
                  </a:cubicBezTo>
                  <a:cubicBezTo>
                    <a:pt x="15449" y="203702"/>
                    <a:pt x="15449" y="200730"/>
                    <a:pt x="18421" y="197759"/>
                  </a:cubicBezTo>
                  <a:cubicBezTo>
                    <a:pt x="21393" y="194787"/>
                    <a:pt x="24365" y="194787"/>
                    <a:pt x="27336" y="191815"/>
                  </a:cubicBezTo>
                  <a:cubicBezTo>
                    <a:pt x="33280" y="188843"/>
                    <a:pt x="42195" y="185871"/>
                    <a:pt x="48139" y="182900"/>
                  </a:cubicBezTo>
                  <a:cubicBezTo>
                    <a:pt x="62998" y="176956"/>
                    <a:pt x="74885" y="168041"/>
                    <a:pt x="89744" y="162097"/>
                  </a:cubicBezTo>
                  <a:cubicBezTo>
                    <a:pt x="146208" y="132379"/>
                    <a:pt x="199701" y="102661"/>
                    <a:pt x="253193" y="69971"/>
                  </a:cubicBezTo>
                  <a:cubicBezTo>
                    <a:pt x="282911" y="52140"/>
                    <a:pt x="315601" y="34310"/>
                    <a:pt x="342347" y="13507"/>
                  </a:cubicBezTo>
                  <a:cubicBezTo>
                    <a:pt x="351263" y="7564"/>
                    <a:pt x="342347" y="-4324"/>
                    <a:pt x="333432" y="1620"/>
                  </a:cubicBezTo>
                  <a:cubicBezTo>
                    <a:pt x="288855" y="25394"/>
                    <a:pt x="244278" y="55112"/>
                    <a:pt x="199701" y="81859"/>
                  </a:cubicBezTo>
                  <a:cubicBezTo>
                    <a:pt x="155124" y="108605"/>
                    <a:pt x="110547" y="132379"/>
                    <a:pt x="65970" y="156154"/>
                  </a:cubicBezTo>
                  <a:cubicBezTo>
                    <a:pt x="54083" y="162097"/>
                    <a:pt x="42195" y="171012"/>
                    <a:pt x="27336" y="176956"/>
                  </a:cubicBezTo>
                  <a:cubicBezTo>
                    <a:pt x="21393" y="179928"/>
                    <a:pt x="15449" y="182900"/>
                    <a:pt x="9506" y="188843"/>
                  </a:cubicBezTo>
                  <a:cubicBezTo>
                    <a:pt x="6534" y="188843"/>
                    <a:pt x="3562" y="191815"/>
                    <a:pt x="3562" y="194787"/>
                  </a:cubicBezTo>
                  <a:cubicBezTo>
                    <a:pt x="9506" y="191815"/>
                    <a:pt x="9506" y="194787"/>
                    <a:pt x="9506" y="194787"/>
                  </a:cubicBezTo>
                  <a:cubicBezTo>
                    <a:pt x="6534" y="194787"/>
                    <a:pt x="6534" y="194787"/>
                    <a:pt x="9506" y="194787"/>
                  </a:cubicBezTo>
                  <a:cubicBezTo>
                    <a:pt x="9506" y="197759"/>
                    <a:pt x="9506" y="197759"/>
                    <a:pt x="9506" y="194787"/>
                  </a:cubicBezTo>
                  <a:cubicBezTo>
                    <a:pt x="6534" y="197759"/>
                    <a:pt x="3562" y="197759"/>
                    <a:pt x="3562" y="194787"/>
                  </a:cubicBezTo>
                  <a:cubicBezTo>
                    <a:pt x="3562" y="194787"/>
                    <a:pt x="3562" y="194787"/>
                    <a:pt x="3562" y="194787"/>
                  </a:cubicBezTo>
                  <a:cubicBezTo>
                    <a:pt x="6534" y="200730"/>
                    <a:pt x="9506" y="200730"/>
                    <a:pt x="9506" y="194787"/>
                  </a:cubicBezTo>
                  <a:lnTo>
                    <a:pt x="9506" y="194787"/>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62" name="任意多边形: 形状 61"/>
            <p:cNvSpPr/>
            <p:nvPr/>
          </p:nvSpPr>
          <p:spPr>
            <a:xfrm>
              <a:off x="5177868" y="3112058"/>
              <a:ext cx="269793" cy="152393"/>
            </a:xfrm>
            <a:custGeom>
              <a:avLst/>
              <a:gdLst>
                <a:gd name="connsiteX0" fmla="*/ 7109 w 269793"/>
                <a:gd name="connsiteY0" fmla="*/ 151562 h 152393"/>
                <a:gd name="connsiteX1" fmla="*/ 140840 w 269793"/>
                <a:gd name="connsiteY1" fmla="*/ 80239 h 152393"/>
                <a:gd name="connsiteX2" fmla="*/ 206220 w 269793"/>
                <a:gd name="connsiteY2" fmla="*/ 44577 h 152393"/>
                <a:gd name="connsiteX3" fmla="*/ 238910 w 269793"/>
                <a:gd name="connsiteY3" fmla="*/ 26746 h 152393"/>
                <a:gd name="connsiteX4" fmla="*/ 268628 w 269793"/>
                <a:gd name="connsiteY4" fmla="*/ 8915 h 152393"/>
                <a:gd name="connsiteX5" fmla="*/ 262684 w 269793"/>
                <a:gd name="connsiteY5" fmla="*/ 0 h 152393"/>
                <a:gd name="connsiteX6" fmla="*/ 229994 w 269793"/>
                <a:gd name="connsiteY6" fmla="*/ 17831 h 152393"/>
                <a:gd name="connsiteX7" fmla="*/ 197305 w 269793"/>
                <a:gd name="connsiteY7" fmla="*/ 35662 h 152393"/>
                <a:gd name="connsiteX8" fmla="*/ 131925 w 269793"/>
                <a:gd name="connsiteY8" fmla="*/ 71323 h 152393"/>
                <a:gd name="connsiteX9" fmla="*/ 1166 w 269793"/>
                <a:gd name="connsiteY9" fmla="*/ 148590 h 152393"/>
                <a:gd name="connsiteX10" fmla="*/ 7109 w 269793"/>
                <a:gd name="connsiteY10" fmla="*/ 151562 h 152393"/>
                <a:gd name="connsiteX11" fmla="*/ 7109 w 269793"/>
                <a:gd name="connsiteY11" fmla="*/ 151562 h 15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793" h="152393">
                  <a:moveTo>
                    <a:pt x="7109" y="151562"/>
                  </a:moveTo>
                  <a:cubicBezTo>
                    <a:pt x="51687" y="130759"/>
                    <a:pt x="96263" y="104013"/>
                    <a:pt x="140840" y="80239"/>
                  </a:cubicBezTo>
                  <a:cubicBezTo>
                    <a:pt x="161643" y="68352"/>
                    <a:pt x="185417" y="56464"/>
                    <a:pt x="206220" y="44577"/>
                  </a:cubicBezTo>
                  <a:cubicBezTo>
                    <a:pt x="218107" y="38633"/>
                    <a:pt x="227022" y="32690"/>
                    <a:pt x="238910" y="26746"/>
                  </a:cubicBezTo>
                  <a:cubicBezTo>
                    <a:pt x="247825" y="20803"/>
                    <a:pt x="262684" y="14859"/>
                    <a:pt x="268628" y="8915"/>
                  </a:cubicBezTo>
                  <a:cubicBezTo>
                    <a:pt x="271600" y="5944"/>
                    <a:pt x="268628" y="0"/>
                    <a:pt x="262684" y="0"/>
                  </a:cubicBezTo>
                  <a:cubicBezTo>
                    <a:pt x="250797" y="2972"/>
                    <a:pt x="238910" y="11887"/>
                    <a:pt x="229994" y="17831"/>
                  </a:cubicBezTo>
                  <a:cubicBezTo>
                    <a:pt x="218107" y="23774"/>
                    <a:pt x="209192" y="29718"/>
                    <a:pt x="197305" y="35662"/>
                  </a:cubicBezTo>
                  <a:cubicBezTo>
                    <a:pt x="176502" y="47549"/>
                    <a:pt x="152727" y="59436"/>
                    <a:pt x="131925" y="71323"/>
                  </a:cubicBezTo>
                  <a:cubicBezTo>
                    <a:pt x="87348" y="95098"/>
                    <a:pt x="42771" y="118872"/>
                    <a:pt x="1166" y="148590"/>
                  </a:cubicBezTo>
                  <a:cubicBezTo>
                    <a:pt x="-1806" y="148590"/>
                    <a:pt x="1166" y="154534"/>
                    <a:pt x="7109" y="151562"/>
                  </a:cubicBezTo>
                  <a:lnTo>
                    <a:pt x="7109" y="15156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63" name="任意多边形: 形状 62"/>
            <p:cNvSpPr/>
            <p:nvPr/>
          </p:nvSpPr>
          <p:spPr>
            <a:xfrm>
              <a:off x="4989268" y="2446375"/>
              <a:ext cx="300889" cy="160477"/>
            </a:xfrm>
            <a:custGeom>
              <a:avLst/>
              <a:gdLst>
                <a:gd name="connsiteX0" fmla="*/ 5515 w 300889"/>
                <a:gd name="connsiteY0" fmla="*/ 160477 h 160477"/>
                <a:gd name="connsiteX1" fmla="*/ 79810 w 300889"/>
                <a:gd name="connsiteY1" fmla="*/ 124816 h 160477"/>
                <a:gd name="connsiteX2" fmla="*/ 154105 w 300889"/>
                <a:gd name="connsiteY2" fmla="*/ 86182 h 160477"/>
                <a:gd name="connsiteX3" fmla="*/ 228400 w 300889"/>
                <a:gd name="connsiteY3" fmla="*/ 47549 h 160477"/>
                <a:gd name="connsiteX4" fmla="*/ 264062 w 300889"/>
                <a:gd name="connsiteY4" fmla="*/ 29718 h 160477"/>
                <a:gd name="connsiteX5" fmla="*/ 299723 w 300889"/>
                <a:gd name="connsiteY5" fmla="*/ 8915 h 160477"/>
                <a:gd name="connsiteX6" fmla="*/ 293779 w 300889"/>
                <a:gd name="connsiteY6" fmla="*/ 0 h 160477"/>
                <a:gd name="connsiteX7" fmla="*/ 258118 w 300889"/>
                <a:gd name="connsiteY7" fmla="*/ 17831 h 160477"/>
                <a:gd name="connsiteX8" fmla="*/ 222456 w 300889"/>
                <a:gd name="connsiteY8" fmla="*/ 35662 h 160477"/>
                <a:gd name="connsiteX9" fmla="*/ 148161 w 300889"/>
                <a:gd name="connsiteY9" fmla="*/ 74295 h 160477"/>
                <a:gd name="connsiteX10" fmla="*/ 73866 w 300889"/>
                <a:gd name="connsiteY10" fmla="*/ 112928 h 160477"/>
                <a:gd name="connsiteX11" fmla="*/ 2543 w 300889"/>
                <a:gd name="connsiteY11" fmla="*/ 151562 h 160477"/>
                <a:gd name="connsiteX12" fmla="*/ 5515 w 300889"/>
                <a:gd name="connsiteY12" fmla="*/ 160477 h 160477"/>
                <a:gd name="connsiteX13" fmla="*/ 5515 w 300889"/>
                <a:gd name="connsiteY13" fmla="*/ 160477 h 16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889" h="160477">
                  <a:moveTo>
                    <a:pt x="5515" y="160477"/>
                  </a:moveTo>
                  <a:cubicBezTo>
                    <a:pt x="32261" y="148590"/>
                    <a:pt x="56036" y="136703"/>
                    <a:pt x="79810" y="124816"/>
                  </a:cubicBezTo>
                  <a:cubicBezTo>
                    <a:pt x="103584" y="112928"/>
                    <a:pt x="130331" y="101041"/>
                    <a:pt x="154105" y="86182"/>
                  </a:cubicBezTo>
                  <a:cubicBezTo>
                    <a:pt x="177879" y="74295"/>
                    <a:pt x="204626" y="62408"/>
                    <a:pt x="228400" y="47549"/>
                  </a:cubicBezTo>
                  <a:cubicBezTo>
                    <a:pt x="240287" y="41605"/>
                    <a:pt x="252174" y="35662"/>
                    <a:pt x="264062" y="29718"/>
                  </a:cubicBezTo>
                  <a:cubicBezTo>
                    <a:pt x="275949" y="23774"/>
                    <a:pt x="287836" y="17831"/>
                    <a:pt x="299723" y="8915"/>
                  </a:cubicBezTo>
                  <a:cubicBezTo>
                    <a:pt x="302695" y="5944"/>
                    <a:pt x="299723" y="0"/>
                    <a:pt x="293779" y="0"/>
                  </a:cubicBezTo>
                  <a:cubicBezTo>
                    <a:pt x="281892" y="2972"/>
                    <a:pt x="270005" y="11887"/>
                    <a:pt x="258118" y="17831"/>
                  </a:cubicBezTo>
                  <a:cubicBezTo>
                    <a:pt x="246231" y="23774"/>
                    <a:pt x="234344" y="29718"/>
                    <a:pt x="222456" y="35662"/>
                  </a:cubicBezTo>
                  <a:cubicBezTo>
                    <a:pt x="198682" y="47549"/>
                    <a:pt x="171936" y="62408"/>
                    <a:pt x="148161" y="74295"/>
                  </a:cubicBezTo>
                  <a:cubicBezTo>
                    <a:pt x="124387" y="86182"/>
                    <a:pt x="97641" y="101041"/>
                    <a:pt x="73866" y="112928"/>
                  </a:cubicBezTo>
                  <a:cubicBezTo>
                    <a:pt x="50092" y="127787"/>
                    <a:pt x="26318" y="139675"/>
                    <a:pt x="2543" y="151562"/>
                  </a:cubicBezTo>
                  <a:cubicBezTo>
                    <a:pt x="-3401" y="154534"/>
                    <a:pt x="2543" y="160477"/>
                    <a:pt x="5515" y="160477"/>
                  </a:cubicBezTo>
                  <a:lnTo>
                    <a:pt x="5515" y="160477"/>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64" name="任意多边形: 形状 63"/>
            <p:cNvSpPr/>
            <p:nvPr/>
          </p:nvSpPr>
          <p:spPr>
            <a:xfrm>
              <a:off x="5035789" y="2493334"/>
              <a:ext cx="256173" cy="139030"/>
            </a:xfrm>
            <a:custGeom>
              <a:avLst/>
              <a:gdLst>
                <a:gd name="connsiteX0" fmla="*/ 9514 w 256173"/>
                <a:gd name="connsiteY0" fmla="*/ 128378 h 139030"/>
                <a:gd name="connsiteX1" fmla="*/ 598 w 256173"/>
                <a:gd name="connsiteY1" fmla="*/ 134321 h 139030"/>
                <a:gd name="connsiteX2" fmla="*/ 21401 w 256173"/>
                <a:gd name="connsiteY2" fmla="*/ 134321 h 139030"/>
                <a:gd name="connsiteX3" fmla="*/ 101639 w 256173"/>
                <a:gd name="connsiteY3" fmla="*/ 92716 h 139030"/>
                <a:gd name="connsiteX4" fmla="*/ 181878 w 256173"/>
                <a:gd name="connsiteY4" fmla="*/ 51111 h 139030"/>
                <a:gd name="connsiteX5" fmla="*/ 220511 w 256173"/>
                <a:gd name="connsiteY5" fmla="*/ 30308 h 139030"/>
                <a:gd name="connsiteX6" fmla="*/ 241314 w 256173"/>
                <a:gd name="connsiteY6" fmla="*/ 18421 h 139030"/>
                <a:gd name="connsiteX7" fmla="*/ 256173 w 256173"/>
                <a:gd name="connsiteY7" fmla="*/ 6534 h 139030"/>
                <a:gd name="connsiteX8" fmla="*/ 253201 w 256173"/>
                <a:gd name="connsiteY8" fmla="*/ 590 h 139030"/>
                <a:gd name="connsiteX9" fmla="*/ 223483 w 256173"/>
                <a:gd name="connsiteY9" fmla="*/ 12477 h 139030"/>
                <a:gd name="connsiteX10" fmla="*/ 193765 w 256173"/>
                <a:gd name="connsiteY10" fmla="*/ 27337 h 139030"/>
                <a:gd name="connsiteX11" fmla="*/ 131358 w 256173"/>
                <a:gd name="connsiteY11" fmla="*/ 60026 h 139030"/>
                <a:gd name="connsiteX12" fmla="*/ 68950 w 256173"/>
                <a:gd name="connsiteY12" fmla="*/ 92716 h 139030"/>
                <a:gd name="connsiteX13" fmla="*/ 39232 w 256173"/>
                <a:gd name="connsiteY13" fmla="*/ 110547 h 139030"/>
                <a:gd name="connsiteX14" fmla="*/ 24373 w 256173"/>
                <a:gd name="connsiteY14" fmla="*/ 125406 h 139030"/>
                <a:gd name="connsiteX15" fmla="*/ 6542 w 256173"/>
                <a:gd name="connsiteY15" fmla="*/ 134321 h 139030"/>
                <a:gd name="connsiteX16" fmla="*/ 9514 w 256173"/>
                <a:gd name="connsiteY16" fmla="*/ 128378 h 139030"/>
                <a:gd name="connsiteX17" fmla="*/ 9514 w 256173"/>
                <a:gd name="connsiteY17" fmla="*/ 128378 h 13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173" h="139030">
                  <a:moveTo>
                    <a:pt x="9514" y="128378"/>
                  </a:moveTo>
                  <a:cubicBezTo>
                    <a:pt x="6542" y="122434"/>
                    <a:pt x="-2374" y="128378"/>
                    <a:pt x="598" y="134321"/>
                  </a:cubicBezTo>
                  <a:cubicBezTo>
                    <a:pt x="3570" y="143237"/>
                    <a:pt x="15457" y="137293"/>
                    <a:pt x="21401" y="134321"/>
                  </a:cubicBezTo>
                  <a:cubicBezTo>
                    <a:pt x="48147" y="122434"/>
                    <a:pt x="74893" y="107575"/>
                    <a:pt x="101639" y="92716"/>
                  </a:cubicBezTo>
                  <a:cubicBezTo>
                    <a:pt x="128386" y="77857"/>
                    <a:pt x="155132" y="65970"/>
                    <a:pt x="181878" y="51111"/>
                  </a:cubicBezTo>
                  <a:cubicBezTo>
                    <a:pt x="193765" y="45167"/>
                    <a:pt x="208624" y="36252"/>
                    <a:pt x="220511" y="30308"/>
                  </a:cubicBezTo>
                  <a:cubicBezTo>
                    <a:pt x="226455" y="27337"/>
                    <a:pt x="235370" y="24365"/>
                    <a:pt x="241314" y="18421"/>
                  </a:cubicBezTo>
                  <a:cubicBezTo>
                    <a:pt x="247258" y="15449"/>
                    <a:pt x="253201" y="12477"/>
                    <a:pt x="256173" y="6534"/>
                  </a:cubicBezTo>
                  <a:cubicBezTo>
                    <a:pt x="256173" y="3562"/>
                    <a:pt x="256173" y="590"/>
                    <a:pt x="253201" y="590"/>
                  </a:cubicBezTo>
                  <a:cubicBezTo>
                    <a:pt x="244286" y="-2381"/>
                    <a:pt x="232399" y="6534"/>
                    <a:pt x="223483" y="12477"/>
                  </a:cubicBezTo>
                  <a:cubicBezTo>
                    <a:pt x="214568" y="18421"/>
                    <a:pt x="202681" y="24365"/>
                    <a:pt x="193765" y="27337"/>
                  </a:cubicBezTo>
                  <a:cubicBezTo>
                    <a:pt x="172963" y="39224"/>
                    <a:pt x="152160" y="48139"/>
                    <a:pt x="131358" y="60026"/>
                  </a:cubicBezTo>
                  <a:cubicBezTo>
                    <a:pt x="110555" y="71914"/>
                    <a:pt x="89752" y="80829"/>
                    <a:pt x="68950" y="92716"/>
                  </a:cubicBezTo>
                  <a:cubicBezTo>
                    <a:pt x="60034" y="98660"/>
                    <a:pt x="48147" y="104603"/>
                    <a:pt x="39232" y="110547"/>
                  </a:cubicBezTo>
                  <a:cubicBezTo>
                    <a:pt x="33288" y="119462"/>
                    <a:pt x="30316" y="122434"/>
                    <a:pt x="24373" y="125406"/>
                  </a:cubicBezTo>
                  <a:cubicBezTo>
                    <a:pt x="24373" y="125406"/>
                    <a:pt x="9514" y="134321"/>
                    <a:pt x="6542" y="134321"/>
                  </a:cubicBezTo>
                  <a:cubicBezTo>
                    <a:pt x="9514" y="137293"/>
                    <a:pt x="12485" y="131350"/>
                    <a:pt x="9514" y="128378"/>
                  </a:cubicBezTo>
                  <a:lnTo>
                    <a:pt x="9514" y="128378"/>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65" name="任意多边形: 形状 64"/>
            <p:cNvSpPr/>
            <p:nvPr/>
          </p:nvSpPr>
          <p:spPr>
            <a:xfrm>
              <a:off x="5090309" y="2580106"/>
              <a:ext cx="154225" cy="86992"/>
            </a:xfrm>
            <a:custGeom>
              <a:avLst/>
              <a:gdLst>
                <a:gd name="connsiteX0" fmla="*/ 5515 w 154225"/>
                <a:gd name="connsiteY0" fmla="*/ 86182 h 86992"/>
                <a:gd name="connsiteX1" fmla="*/ 79810 w 154225"/>
                <a:gd name="connsiteY1" fmla="*/ 50521 h 86992"/>
                <a:gd name="connsiteX2" fmla="*/ 115472 w 154225"/>
                <a:gd name="connsiteY2" fmla="*/ 32690 h 86992"/>
                <a:gd name="connsiteX3" fmla="*/ 151133 w 154225"/>
                <a:gd name="connsiteY3" fmla="*/ 11887 h 86992"/>
                <a:gd name="connsiteX4" fmla="*/ 145189 w 154225"/>
                <a:gd name="connsiteY4" fmla="*/ 0 h 86992"/>
                <a:gd name="connsiteX5" fmla="*/ 109528 w 154225"/>
                <a:gd name="connsiteY5" fmla="*/ 17831 h 86992"/>
                <a:gd name="connsiteX6" fmla="*/ 73866 w 154225"/>
                <a:gd name="connsiteY6" fmla="*/ 38633 h 86992"/>
                <a:gd name="connsiteX7" fmla="*/ 2543 w 154225"/>
                <a:gd name="connsiteY7" fmla="*/ 80239 h 86992"/>
                <a:gd name="connsiteX8" fmla="*/ 5515 w 154225"/>
                <a:gd name="connsiteY8" fmla="*/ 86182 h 86992"/>
                <a:gd name="connsiteX9" fmla="*/ 5515 w 154225"/>
                <a:gd name="connsiteY9" fmla="*/ 86182 h 8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225" h="86992">
                  <a:moveTo>
                    <a:pt x="5515" y="86182"/>
                  </a:moveTo>
                  <a:cubicBezTo>
                    <a:pt x="29289" y="74295"/>
                    <a:pt x="53064" y="62408"/>
                    <a:pt x="79810" y="50521"/>
                  </a:cubicBezTo>
                  <a:cubicBezTo>
                    <a:pt x="91697" y="44577"/>
                    <a:pt x="103584" y="38633"/>
                    <a:pt x="115472" y="32690"/>
                  </a:cubicBezTo>
                  <a:cubicBezTo>
                    <a:pt x="127359" y="26746"/>
                    <a:pt x="139246" y="20803"/>
                    <a:pt x="151133" y="11887"/>
                  </a:cubicBezTo>
                  <a:cubicBezTo>
                    <a:pt x="157077" y="8915"/>
                    <a:pt x="154105" y="0"/>
                    <a:pt x="145189" y="0"/>
                  </a:cubicBezTo>
                  <a:cubicBezTo>
                    <a:pt x="133302" y="5944"/>
                    <a:pt x="121415" y="11887"/>
                    <a:pt x="109528" y="17831"/>
                  </a:cubicBezTo>
                  <a:cubicBezTo>
                    <a:pt x="97641" y="26746"/>
                    <a:pt x="85754" y="32690"/>
                    <a:pt x="73866" y="38633"/>
                  </a:cubicBezTo>
                  <a:cubicBezTo>
                    <a:pt x="50092" y="50521"/>
                    <a:pt x="26318" y="65380"/>
                    <a:pt x="2543" y="80239"/>
                  </a:cubicBezTo>
                  <a:cubicBezTo>
                    <a:pt x="-3401" y="83210"/>
                    <a:pt x="2543" y="89154"/>
                    <a:pt x="5515" y="86182"/>
                  </a:cubicBezTo>
                  <a:lnTo>
                    <a:pt x="5515" y="8618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66" name="任意多边形: 形状 65"/>
            <p:cNvSpPr/>
            <p:nvPr/>
          </p:nvSpPr>
          <p:spPr>
            <a:xfrm>
              <a:off x="5199094" y="2654401"/>
              <a:ext cx="13373" cy="14859"/>
            </a:xfrm>
            <a:custGeom>
              <a:avLst/>
              <a:gdLst>
                <a:gd name="connsiteX0" fmla="*/ 6687 w 13373"/>
                <a:gd name="connsiteY0" fmla="*/ 14859 h 14859"/>
                <a:gd name="connsiteX1" fmla="*/ 6687 w 13373"/>
                <a:gd name="connsiteY1" fmla="*/ 0 h 14859"/>
                <a:gd name="connsiteX2" fmla="*/ 6687 w 13373"/>
                <a:gd name="connsiteY2" fmla="*/ 14859 h 14859"/>
                <a:gd name="connsiteX3" fmla="*/ 6687 w 13373"/>
                <a:gd name="connsiteY3" fmla="*/ 14859 h 14859"/>
              </a:gdLst>
              <a:ahLst/>
              <a:cxnLst>
                <a:cxn ang="0">
                  <a:pos x="connsiteX0" y="connsiteY0"/>
                </a:cxn>
                <a:cxn ang="0">
                  <a:pos x="connsiteX1" y="connsiteY1"/>
                </a:cxn>
                <a:cxn ang="0">
                  <a:pos x="connsiteX2" y="connsiteY2"/>
                </a:cxn>
                <a:cxn ang="0">
                  <a:pos x="connsiteX3" y="connsiteY3"/>
                </a:cxn>
              </a:cxnLst>
              <a:rect l="l" t="t" r="r" b="b"/>
              <a:pathLst>
                <a:path w="13373" h="14859">
                  <a:moveTo>
                    <a:pt x="6687" y="14859"/>
                  </a:moveTo>
                  <a:cubicBezTo>
                    <a:pt x="15602" y="14859"/>
                    <a:pt x="15602" y="0"/>
                    <a:pt x="6687" y="0"/>
                  </a:cubicBezTo>
                  <a:cubicBezTo>
                    <a:pt x="-2229" y="0"/>
                    <a:pt x="-2229" y="14859"/>
                    <a:pt x="6687" y="14859"/>
                  </a:cubicBezTo>
                  <a:lnTo>
                    <a:pt x="6687" y="1485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67" name="任意多边形: 形状 66"/>
            <p:cNvSpPr/>
            <p:nvPr/>
          </p:nvSpPr>
          <p:spPr>
            <a:xfrm>
              <a:off x="4512120" y="2638221"/>
              <a:ext cx="1400388" cy="795564"/>
            </a:xfrm>
            <a:custGeom>
              <a:avLst/>
              <a:gdLst>
                <a:gd name="connsiteX0" fmla="*/ 105244 w 1400388"/>
                <a:gd name="connsiteY0" fmla="*/ 1321 h 795564"/>
                <a:gd name="connsiteX1" fmla="*/ 4203 w 1400388"/>
                <a:gd name="connsiteY1" fmla="*/ 60757 h 795564"/>
                <a:gd name="connsiteX2" fmla="*/ 1231 w 1400388"/>
                <a:gd name="connsiteY2" fmla="*/ 69672 h 795564"/>
                <a:gd name="connsiteX3" fmla="*/ 105244 w 1400388"/>
                <a:gd name="connsiteY3" fmla="*/ 203403 h 795564"/>
                <a:gd name="connsiteX4" fmla="*/ 212229 w 1400388"/>
                <a:gd name="connsiteY4" fmla="*/ 337134 h 795564"/>
                <a:gd name="connsiteX5" fmla="*/ 435114 w 1400388"/>
                <a:gd name="connsiteY5" fmla="*/ 595681 h 795564"/>
                <a:gd name="connsiteX6" fmla="*/ 551014 w 1400388"/>
                <a:gd name="connsiteY6" fmla="*/ 720496 h 795564"/>
                <a:gd name="connsiteX7" fmla="*/ 610450 w 1400388"/>
                <a:gd name="connsiteY7" fmla="*/ 782904 h 795564"/>
                <a:gd name="connsiteX8" fmla="*/ 646112 w 1400388"/>
                <a:gd name="connsiteY8" fmla="*/ 794791 h 795564"/>
                <a:gd name="connsiteX9" fmla="*/ 684745 w 1400388"/>
                <a:gd name="connsiteY9" fmla="*/ 779932 h 795564"/>
                <a:gd name="connsiteX10" fmla="*/ 1017587 w 1400388"/>
                <a:gd name="connsiteY10" fmla="*/ 643229 h 795564"/>
                <a:gd name="connsiteX11" fmla="*/ 1350428 w 1400388"/>
                <a:gd name="connsiteY11" fmla="*/ 506527 h 795564"/>
                <a:gd name="connsiteX12" fmla="*/ 1392033 w 1400388"/>
                <a:gd name="connsiteY12" fmla="*/ 488696 h 795564"/>
                <a:gd name="connsiteX13" fmla="*/ 1395005 w 1400388"/>
                <a:gd name="connsiteY13" fmla="*/ 467894 h 795564"/>
                <a:gd name="connsiteX14" fmla="*/ 1267218 w 1400388"/>
                <a:gd name="connsiteY14" fmla="*/ 325247 h 795564"/>
                <a:gd name="connsiteX15" fmla="*/ 1252359 w 1400388"/>
                <a:gd name="connsiteY15" fmla="*/ 316332 h 795564"/>
                <a:gd name="connsiteX16" fmla="*/ 1243443 w 1400388"/>
                <a:gd name="connsiteY16" fmla="*/ 331191 h 795564"/>
                <a:gd name="connsiteX17" fmla="*/ 1386090 w 1400388"/>
                <a:gd name="connsiteY17" fmla="*/ 485724 h 795564"/>
                <a:gd name="connsiteX18" fmla="*/ 1389062 w 1400388"/>
                <a:gd name="connsiteY18" fmla="*/ 464922 h 795564"/>
                <a:gd name="connsiteX19" fmla="*/ 1062164 w 1400388"/>
                <a:gd name="connsiteY19" fmla="*/ 598653 h 795564"/>
                <a:gd name="connsiteX20" fmla="*/ 732294 w 1400388"/>
                <a:gd name="connsiteY20" fmla="*/ 732384 h 795564"/>
                <a:gd name="connsiteX21" fmla="*/ 649083 w 1400388"/>
                <a:gd name="connsiteY21" fmla="*/ 765074 h 795564"/>
                <a:gd name="connsiteX22" fmla="*/ 634224 w 1400388"/>
                <a:gd name="connsiteY22" fmla="*/ 765074 h 795564"/>
                <a:gd name="connsiteX23" fmla="*/ 622337 w 1400388"/>
                <a:gd name="connsiteY23" fmla="*/ 753186 h 795564"/>
                <a:gd name="connsiteX24" fmla="*/ 592619 w 1400388"/>
                <a:gd name="connsiteY24" fmla="*/ 723468 h 795564"/>
                <a:gd name="connsiteX25" fmla="*/ 476719 w 1400388"/>
                <a:gd name="connsiteY25" fmla="*/ 601624 h 795564"/>
                <a:gd name="connsiteX26" fmla="*/ 253834 w 1400388"/>
                <a:gd name="connsiteY26" fmla="*/ 349021 h 795564"/>
                <a:gd name="connsiteX27" fmla="*/ 42836 w 1400388"/>
                <a:gd name="connsiteY27" fmla="*/ 87503 h 795564"/>
                <a:gd name="connsiteX28" fmla="*/ 16090 w 1400388"/>
                <a:gd name="connsiteY28" fmla="*/ 54813 h 795564"/>
                <a:gd name="connsiteX29" fmla="*/ 16090 w 1400388"/>
                <a:gd name="connsiteY29" fmla="*/ 66700 h 795564"/>
                <a:gd name="connsiteX30" fmla="*/ 105244 w 1400388"/>
                <a:gd name="connsiteY30" fmla="*/ 1321 h 795564"/>
                <a:gd name="connsiteX31" fmla="*/ 105244 w 1400388"/>
                <a:gd name="connsiteY31" fmla="*/ 1321 h 795564"/>
                <a:gd name="connsiteX32" fmla="*/ 105244 w 1400388"/>
                <a:gd name="connsiteY32" fmla="*/ 1321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00388" h="795564">
                  <a:moveTo>
                    <a:pt x="105244" y="1321"/>
                  </a:moveTo>
                  <a:cubicBezTo>
                    <a:pt x="69582" y="16180"/>
                    <a:pt x="36893" y="39954"/>
                    <a:pt x="4203" y="60757"/>
                  </a:cubicBezTo>
                  <a:cubicBezTo>
                    <a:pt x="1231" y="63729"/>
                    <a:pt x="-1741" y="66700"/>
                    <a:pt x="1231" y="69672"/>
                  </a:cubicBezTo>
                  <a:cubicBezTo>
                    <a:pt x="33921" y="114249"/>
                    <a:pt x="69582" y="158826"/>
                    <a:pt x="105244" y="203403"/>
                  </a:cubicBezTo>
                  <a:cubicBezTo>
                    <a:pt x="140906" y="247980"/>
                    <a:pt x="176567" y="292557"/>
                    <a:pt x="212229" y="337134"/>
                  </a:cubicBezTo>
                  <a:cubicBezTo>
                    <a:pt x="283552" y="426288"/>
                    <a:pt x="357847" y="512470"/>
                    <a:pt x="435114" y="595681"/>
                  </a:cubicBezTo>
                  <a:cubicBezTo>
                    <a:pt x="473747" y="637286"/>
                    <a:pt x="512381" y="678891"/>
                    <a:pt x="551014" y="720496"/>
                  </a:cubicBezTo>
                  <a:cubicBezTo>
                    <a:pt x="571817" y="741299"/>
                    <a:pt x="589647" y="762102"/>
                    <a:pt x="610450" y="782904"/>
                  </a:cubicBezTo>
                  <a:cubicBezTo>
                    <a:pt x="619366" y="791819"/>
                    <a:pt x="631253" y="797763"/>
                    <a:pt x="646112" y="794791"/>
                  </a:cubicBezTo>
                  <a:cubicBezTo>
                    <a:pt x="660971" y="791819"/>
                    <a:pt x="672858" y="785876"/>
                    <a:pt x="684745" y="779932"/>
                  </a:cubicBezTo>
                  <a:cubicBezTo>
                    <a:pt x="794702" y="735355"/>
                    <a:pt x="907630" y="687807"/>
                    <a:pt x="1017587" y="643229"/>
                  </a:cubicBezTo>
                  <a:cubicBezTo>
                    <a:pt x="1127543" y="598653"/>
                    <a:pt x="1240472" y="551104"/>
                    <a:pt x="1350428" y="506527"/>
                  </a:cubicBezTo>
                  <a:cubicBezTo>
                    <a:pt x="1365287" y="500583"/>
                    <a:pt x="1377174" y="494639"/>
                    <a:pt x="1392033" y="488696"/>
                  </a:cubicBezTo>
                  <a:cubicBezTo>
                    <a:pt x="1400949" y="485724"/>
                    <a:pt x="1403921" y="470865"/>
                    <a:pt x="1395005" y="467894"/>
                  </a:cubicBezTo>
                  <a:cubicBezTo>
                    <a:pt x="1335569" y="438175"/>
                    <a:pt x="1290992" y="387655"/>
                    <a:pt x="1267218" y="325247"/>
                  </a:cubicBezTo>
                  <a:cubicBezTo>
                    <a:pt x="1264246" y="319304"/>
                    <a:pt x="1258302" y="313360"/>
                    <a:pt x="1252359" y="316332"/>
                  </a:cubicBezTo>
                  <a:cubicBezTo>
                    <a:pt x="1246415" y="319304"/>
                    <a:pt x="1240472" y="325247"/>
                    <a:pt x="1243443" y="331191"/>
                  </a:cubicBezTo>
                  <a:cubicBezTo>
                    <a:pt x="1270190" y="396570"/>
                    <a:pt x="1320710" y="453034"/>
                    <a:pt x="1386090" y="485724"/>
                  </a:cubicBezTo>
                  <a:cubicBezTo>
                    <a:pt x="1386090" y="479781"/>
                    <a:pt x="1389062" y="470865"/>
                    <a:pt x="1389062" y="464922"/>
                  </a:cubicBezTo>
                  <a:cubicBezTo>
                    <a:pt x="1279105" y="509499"/>
                    <a:pt x="1169148" y="554076"/>
                    <a:pt x="1062164" y="598653"/>
                  </a:cubicBezTo>
                  <a:cubicBezTo>
                    <a:pt x="952207" y="643229"/>
                    <a:pt x="842251" y="687807"/>
                    <a:pt x="732294" y="732384"/>
                  </a:cubicBezTo>
                  <a:cubicBezTo>
                    <a:pt x="705548" y="744271"/>
                    <a:pt x="678801" y="756158"/>
                    <a:pt x="649083" y="765074"/>
                  </a:cubicBezTo>
                  <a:cubicBezTo>
                    <a:pt x="643140" y="768045"/>
                    <a:pt x="637196" y="768045"/>
                    <a:pt x="634224" y="765074"/>
                  </a:cubicBezTo>
                  <a:cubicBezTo>
                    <a:pt x="628281" y="762102"/>
                    <a:pt x="625309" y="756158"/>
                    <a:pt x="622337" y="753186"/>
                  </a:cubicBezTo>
                  <a:cubicBezTo>
                    <a:pt x="613422" y="744271"/>
                    <a:pt x="601535" y="732384"/>
                    <a:pt x="592619" y="723468"/>
                  </a:cubicBezTo>
                  <a:cubicBezTo>
                    <a:pt x="553986" y="681863"/>
                    <a:pt x="515352" y="643229"/>
                    <a:pt x="476719" y="601624"/>
                  </a:cubicBezTo>
                  <a:cubicBezTo>
                    <a:pt x="399452" y="518414"/>
                    <a:pt x="325157" y="435204"/>
                    <a:pt x="253834" y="349021"/>
                  </a:cubicBezTo>
                  <a:cubicBezTo>
                    <a:pt x="182511" y="262839"/>
                    <a:pt x="111188" y="176657"/>
                    <a:pt x="42836" y="87503"/>
                  </a:cubicBezTo>
                  <a:cubicBezTo>
                    <a:pt x="33921" y="75616"/>
                    <a:pt x="25006" y="66700"/>
                    <a:pt x="16090" y="54813"/>
                  </a:cubicBezTo>
                  <a:cubicBezTo>
                    <a:pt x="16090" y="57785"/>
                    <a:pt x="16090" y="60757"/>
                    <a:pt x="16090" y="66700"/>
                  </a:cubicBezTo>
                  <a:cubicBezTo>
                    <a:pt x="42836" y="48869"/>
                    <a:pt x="75526" y="28067"/>
                    <a:pt x="105244" y="1321"/>
                  </a:cubicBezTo>
                  <a:cubicBezTo>
                    <a:pt x="108216" y="1321"/>
                    <a:pt x="105244" y="-1651"/>
                    <a:pt x="105244" y="1321"/>
                  </a:cubicBezTo>
                  <a:lnTo>
                    <a:pt x="105244" y="1321"/>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68" name="任意多边形: 形状 67"/>
            <p:cNvSpPr/>
            <p:nvPr/>
          </p:nvSpPr>
          <p:spPr>
            <a:xfrm>
              <a:off x="4575759" y="2713837"/>
              <a:ext cx="100021" cy="41605"/>
            </a:xfrm>
            <a:custGeom>
              <a:avLst/>
              <a:gdLst>
                <a:gd name="connsiteX0" fmla="*/ 2972 w 100021"/>
                <a:gd name="connsiteY0" fmla="*/ 41605 h 41605"/>
                <a:gd name="connsiteX1" fmla="*/ 50521 w 100021"/>
                <a:gd name="connsiteY1" fmla="*/ 23774 h 41605"/>
                <a:gd name="connsiteX2" fmla="*/ 74295 w 100021"/>
                <a:gd name="connsiteY2" fmla="*/ 14859 h 41605"/>
                <a:gd name="connsiteX3" fmla="*/ 86182 w 100021"/>
                <a:gd name="connsiteY3" fmla="*/ 11887 h 41605"/>
                <a:gd name="connsiteX4" fmla="*/ 98070 w 100021"/>
                <a:gd name="connsiteY4" fmla="*/ 5944 h 41605"/>
                <a:gd name="connsiteX5" fmla="*/ 95098 w 100021"/>
                <a:gd name="connsiteY5" fmla="*/ 0 h 41605"/>
                <a:gd name="connsiteX6" fmla="*/ 83211 w 100021"/>
                <a:gd name="connsiteY6" fmla="*/ 0 h 41605"/>
                <a:gd name="connsiteX7" fmla="*/ 71323 w 100021"/>
                <a:gd name="connsiteY7" fmla="*/ 2972 h 41605"/>
                <a:gd name="connsiteX8" fmla="*/ 47549 w 100021"/>
                <a:gd name="connsiteY8" fmla="*/ 11887 h 41605"/>
                <a:gd name="connsiteX9" fmla="*/ 0 w 100021"/>
                <a:gd name="connsiteY9" fmla="*/ 35662 h 41605"/>
                <a:gd name="connsiteX10" fmla="*/ 2972 w 100021"/>
                <a:gd name="connsiteY10" fmla="*/ 41605 h 41605"/>
                <a:gd name="connsiteX11" fmla="*/ 2972 w 100021"/>
                <a:gd name="connsiteY11" fmla="*/ 41605 h 4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21" h="41605">
                  <a:moveTo>
                    <a:pt x="2972" y="41605"/>
                  </a:moveTo>
                  <a:cubicBezTo>
                    <a:pt x="20803" y="35662"/>
                    <a:pt x="35662" y="29718"/>
                    <a:pt x="50521" y="23774"/>
                  </a:cubicBezTo>
                  <a:cubicBezTo>
                    <a:pt x="59436" y="20803"/>
                    <a:pt x="65380" y="17831"/>
                    <a:pt x="74295" y="14859"/>
                  </a:cubicBezTo>
                  <a:cubicBezTo>
                    <a:pt x="77267" y="14859"/>
                    <a:pt x="83211" y="11887"/>
                    <a:pt x="86182" y="11887"/>
                  </a:cubicBezTo>
                  <a:cubicBezTo>
                    <a:pt x="89154" y="11887"/>
                    <a:pt x="92126" y="8916"/>
                    <a:pt x="98070" y="5944"/>
                  </a:cubicBezTo>
                  <a:cubicBezTo>
                    <a:pt x="101041" y="2972"/>
                    <a:pt x="101041" y="0"/>
                    <a:pt x="95098" y="0"/>
                  </a:cubicBezTo>
                  <a:cubicBezTo>
                    <a:pt x="92126" y="0"/>
                    <a:pt x="86182" y="0"/>
                    <a:pt x="83211" y="0"/>
                  </a:cubicBezTo>
                  <a:cubicBezTo>
                    <a:pt x="80239" y="0"/>
                    <a:pt x="74295" y="2972"/>
                    <a:pt x="71323" y="2972"/>
                  </a:cubicBezTo>
                  <a:cubicBezTo>
                    <a:pt x="62408" y="5944"/>
                    <a:pt x="53492" y="8916"/>
                    <a:pt x="47549" y="11887"/>
                  </a:cubicBezTo>
                  <a:cubicBezTo>
                    <a:pt x="32690" y="17831"/>
                    <a:pt x="14859" y="23774"/>
                    <a:pt x="0" y="35662"/>
                  </a:cubicBezTo>
                  <a:cubicBezTo>
                    <a:pt x="0" y="38633"/>
                    <a:pt x="0" y="41605"/>
                    <a:pt x="2972" y="41605"/>
                  </a:cubicBezTo>
                  <a:lnTo>
                    <a:pt x="2972" y="41605"/>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69" name="任意多边形: 形状 68"/>
            <p:cNvSpPr/>
            <p:nvPr/>
          </p:nvSpPr>
          <p:spPr>
            <a:xfrm>
              <a:off x="4586480" y="2739773"/>
              <a:ext cx="106409" cy="58084"/>
            </a:xfrm>
            <a:custGeom>
              <a:avLst/>
              <a:gdLst>
                <a:gd name="connsiteX0" fmla="*/ 7109 w 106409"/>
                <a:gd name="connsiteY0" fmla="*/ 57274 h 58084"/>
                <a:gd name="connsiteX1" fmla="*/ 54658 w 106409"/>
                <a:gd name="connsiteY1" fmla="*/ 30528 h 58084"/>
                <a:gd name="connsiteX2" fmla="*/ 81404 w 106409"/>
                <a:gd name="connsiteY2" fmla="*/ 18641 h 58084"/>
                <a:gd name="connsiteX3" fmla="*/ 105179 w 106409"/>
                <a:gd name="connsiteY3" fmla="*/ 9725 h 58084"/>
                <a:gd name="connsiteX4" fmla="*/ 102207 w 106409"/>
                <a:gd name="connsiteY4" fmla="*/ 810 h 58084"/>
                <a:gd name="connsiteX5" fmla="*/ 75461 w 106409"/>
                <a:gd name="connsiteY5" fmla="*/ 6754 h 58084"/>
                <a:gd name="connsiteX6" fmla="*/ 48715 w 106409"/>
                <a:gd name="connsiteY6" fmla="*/ 18641 h 58084"/>
                <a:gd name="connsiteX7" fmla="*/ 1166 w 106409"/>
                <a:gd name="connsiteY7" fmla="*/ 51331 h 58084"/>
                <a:gd name="connsiteX8" fmla="*/ 7109 w 106409"/>
                <a:gd name="connsiteY8" fmla="*/ 57274 h 58084"/>
                <a:gd name="connsiteX9" fmla="*/ 7109 w 106409"/>
                <a:gd name="connsiteY9" fmla="*/ 57274 h 58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409" h="58084">
                  <a:moveTo>
                    <a:pt x="7109" y="57274"/>
                  </a:moveTo>
                  <a:cubicBezTo>
                    <a:pt x="21969" y="45387"/>
                    <a:pt x="36828" y="36472"/>
                    <a:pt x="54658" y="30528"/>
                  </a:cubicBezTo>
                  <a:cubicBezTo>
                    <a:pt x="63574" y="27556"/>
                    <a:pt x="72489" y="21612"/>
                    <a:pt x="81404" y="18641"/>
                  </a:cubicBezTo>
                  <a:cubicBezTo>
                    <a:pt x="87348" y="15669"/>
                    <a:pt x="99235" y="15669"/>
                    <a:pt x="105179" y="9725"/>
                  </a:cubicBezTo>
                  <a:cubicBezTo>
                    <a:pt x="108151" y="6754"/>
                    <a:pt x="105179" y="3782"/>
                    <a:pt x="102207" y="810"/>
                  </a:cubicBezTo>
                  <a:cubicBezTo>
                    <a:pt x="93292" y="-2162"/>
                    <a:pt x="84376" y="3782"/>
                    <a:pt x="75461" y="6754"/>
                  </a:cubicBezTo>
                  <a:cubicBezTo>
                    <a:pt x="66545" y="9725"/>
                    <a:pt x="57630" y="12697"/>
                    <a:pt x="48715" y="18641"/>
                  </a:cubicBezTo>
                  <a:cubicBezTo>
                    <a:pt x="30884" y="27556"/>
                    <a:pt x="16025" y="39443"/>
                    <a:pt x="1166" y="51331"/>
                  </a:cubicBezTo>
                  <a:cubicBezTo>
                    <a:pt x="-1806" y="54302"/>
                    <a:pt x="1166" y="60246"/>
                    <a:pt x="7109" y="57274"/>
                  </a:cubicBezTo>
                  <a:lnTo>
                    <a:pt x="7109" y="57274"/>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70" name="任意多边形: 形状 69"/>
            <p:cNvSpPr/>
            <p:nvPr/>
          </p:nvSpPr>
          <p:spPr>
            <a:xfrm>
              <a:off x="4610255" y="2778407"/>
              <a:ext cx="103437" cy="55112"/>
            </a:xfrm>
            <a:custGeom>
              <a:avLst/>
              <a:gdLst>
                <a:gd name="connsiteX0" fmla="*/ 7109 w 103437"/>
                <a:gd name="connsiteY0" fmla="*/ 54302 h 55112"/>
                <a:gd name="connsiteX1" fmla="*/ 57630 w 103437"/>
                <a:gd name="connsiteY1" fmla="*/ 33500 h 55112"/>
                <a:gd name="connsiteX2" fmla="*/ 81404 w 103437"/>
                <a:gd name="connsiteY2" fmla="*/ 21612 h 55112"/>
                <a:gd name="connsiteX3" fmla="*/ 102207 w 103437"/>
                <a:gd name="connsiteY3" fmla="*/ 6754 h 55112"/>
                <a:gd name="connsiteX4" fmla="*/ 99235 w 103437"/>
                <a:gd name="connsiteY4" fmla="*/ 810 h 55112"/>
                <a:gd name="connsiteX5" fmla="*/ 75461 w 103437"/>
                <a:gd name="connsiteY5" fmla="*/ 9725 h 55112"/>
                <a:gd name="connsiteX6" fmla="*/ 51686 w 103437"/>
                <a:gd name="connsiteY6" fmla="*/ 21612 h 55112"/>
                <a:gd name="connsiteX7" fmla="*/ 1166 w 103437"/>
                <a:gd name="connsiteY7" fmla="*/ 48359 h 55112"/>
                <a:gd name="connsiteX8" fmla="*/ 7109 w 103437"/>
                <a:gd name="connsiteY8" fmla="*/ 54302 h 55112"/>
                <a:gd name="connsiteX9" fmla="*/ 7109 w 103437"/>
                <a:gd name="connsiteY9" fmla="*/ 54302 h 5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437" h="55112">
                  <a:moveTo>
                    <a:pt x="7109" y="54302"/>
                  </a:moveTo>
                  <a:cubicBezTo>
                    <a:pt x="24940" y="48359"/>
                    <a:pt x="39799" y="39443"/>
                    <a:pt x="57630" y="33500"/>
                  </a:cubicBezTo>
                  <a:cubicBezTo>
                    <a:pt x="66545" y="30528"/>
                    <a:pt x="72489" y="27556"/>
                    <a:pt x="81404" y="21612"/>
                  </a:cubicBezTo>
                  <a:cubicBezTo>
                    <a:pt x="90320" y="18641"/>
                    <a:pt x="96263" y="12697"/>
                    <a:pt x="102207" y="6754"/>
                  </a:cubicBezTo>
                  <a:cubicBezTo>
                    <a:pt x="105179" y="3782"/>
                    <a:pt x="102207" y="-2162"/>
                    <a:pt x="99235" y="810"/>
                  </a:cubicBezTo>
                  <a:cubicBezTo>
                    <a:pt x="90320" y="810"/>
                    <a:pt x="84376" y="6754"/>
                    <a:pt x="75461" y="9725"/>
                  </a:cubicBezTo>
                  <a:cubicBezTo>
                    <a:pt x="66545" y="12697"/>
                    <a:pt x="57630" y="18641"/>
                    <a:pt x="51686" y="21612"/>
                  </a:cubicBezTo>
                  <a:cubicBezTo>
                    <a:pt x="33856" y="30528"/>
                    <a:pt x="18997" y="39443"/>
                    <a:pt x="1166" y="48359"/>
                  </a:cubicBezTo>
                  <a:cubicBezTo>
                    <a:pt x="-1806" y="51331"/>
                    <a:pt x="1166" y="57274"/>
                    <a:pt x="7109" y="54302"/>
                  </a:cubicBezTo>
                  <a:lnTo>
                    <a:pt x="7109" y="5430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71" name="任意多边形: 形状 70"/>
            <p:cNvSpPr/>
            <p:nvPr/>
          </p:nvSpPr>
          <p:spPr>
            <a:xfrm>
              <a:off x="4645916" y="2823794"/>
              <a:ext cx="85542" cy="48147"/>
            </a:xfrm>
            <a:custGeom>
              <a:avLst/>
              <a:gdLst>
                <a:gd name="connsiteX0" fmla="*/ 7109 w 85542"/>
                <a:gd name="connsiteY0" fmla="*/ 47549 h 48147"/>
                <a:gd name="connsiteX1" fmla="*/ 45743 w 85542"/>
                <a:gd name="connsiteY1" fmla="*/ 29718 h 48147"/>
                <a:gd name="connsiteX2" fmla="*/ 66545 w 85542"/>
                <a:gd name="connsiteY2" fmla="*/ 20803 h 48147"/>
                <a:gd name="connsiteX3" fmla="*/ 84376 w 85542"/>
                <a:gd name="connsiteY3" fmla="*/ 8916 h 48147"/>
                <a:gd name="connsiteX4" fmla="*/ 78432 w 85542"/>
                <a:gd name="connsiteY4" fmla="*/ 0 h 48147"/>
                <a:gd name="connsiteX5" fmla="*/ 57630 w 85542"/>
                <a:gd name="connsiteY5" fmla="*/ 8916 h 48147"/>
                <a:gd name="connsiteX6" fmla="*/ 39799 w 85542"/>
                <a:gd name="connsiteY6" fmla="*/ 17831 h 48147"/>
                <a:gd name="connsiteX7" fmla="*/ 1166 w 85542"/>
                <a:gd name="connsiteY7" fmla="*/ 38633 h 48147"/>
                <a:gd name="connsiteX8" fmla="*/ 7109 w 85542"/>
                <a:gd name="connsiteY8" fmla="*/ 47549 h 48147"/>
                <a:gd name="connsiteX9" fmla="*/ 7109 w 85542"/>
                <a:gd name="connsiteY9" fmla="*/ 47549 h 4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542" h="48147">
                  <a:moveTo>
                    <a:pt x="7109" y="47549"/>
                  </a:moveTo>
                  <a:cubicBezTo>
                    <a:pt x="21968" y="41605"/>
                    <a:pt x="33856" y="35662"/>
                    <a:pt x="45743" y="29718"/>
                  </a:cubicBezTo>
                  <a:cubicBezTo>
                    <a:pt x="51687" y="26746"/>
                    <a:pt x="57630" y="23775"/>
                    <a:pt x="66545" y="20803"/>
                  </a:cubicBezTo>
                  <a:cubicBezTo>
                    <a:pt x="72489" y="17831"/>
                    <a:pt x="81404" y="14859"/>
                    <a:pt x="84376" y="8916"/>
                  </a:cubicBezTo>
                  <a:cubicBezTo>
                    <a:pt x="87348" y="5944"/>
                    <a:pt x="84376" y="0"/>
                    <a:pt x="78432" y="0"/>
                  </a:cubicBezTo>
                  <a:cubicBezTo>
                    <a:pt x="72489" y="0"/>
                    <a:pt x="63574" y="5944"/>
                    <a:pt x="57630" y="8916"/>
                  </a:cubicBezTo>
                  <a:cubicBezTo>
                    <a:pt x="51687" y="11887"/>
                    <a:pt x="45743" y="14859"/>
                    <a:pt x="39799" y="17831"/>
                  </a:cubicBezTo>
                  <a:cubicBezTo>
                    <a:pt x="27912" y="23775"/>
                    <a:pt x="13053" y="32690"/>
                    <a:pt x="1166" y="38633"/>
                  </a:cubicBezTo>
                  <a:cubicBezTo>
                    <a:pt x="-1806" y="41605"/>
                    <a:pt x="1166" y="50521"/>
                    <a:pt x="7109" y="47549"/>
                  </a:cubicBezTo>
                  <a:lnTo>
                    <a:pt x="7109" y="4754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72" name="任意多边形: 形状 71"/>
            <p:cNvSpPr/>
            <p:nvPr/>
          </p:nvSpPr>
          <p:spPr>
            <a:xfrm>
              <a:off x="4689004" y="2862427"/>
              <a:ext cx="69265" cy="42395"/>
            </a:xfrm>
            <a:custGeom>
              <a:avLst/>
              <a:gdLst>
                <a:gd name="connsiteX0" fmla="*/ 5627 w 69265"/>
                <a:gd name="connsiteY0" fmla="*/ 41605 h 42395"/>
                <a:gd name="connsiteX1" fmla="*/ 38316 w 69265"/>
                <a:gd name="connsiteY1" fmla="*/ 26746 h 42395"/>
                <a:gd name="connsiteX2" fmla="*/ 53176 w 69265"/>
                <a:gd name="connsiteY2" fmla="*/ 17831 h 42395"/>
                <a:gd name="connsiteX3" fmla="*/ 68035 w 69265"/>
                <a:gd name="connsiteY3" fmla="*/ 8916 h 42395"/>
                <a:gd name="connsiteX4" fmla="*/ 65063 w 69265"/>
                <a:gd name="connsiteY4" fmla="*/ 0 h 42395"/>
                <a:gd name="connsiteX5" fmla="*/ 35345 w 69265"/>
                <a:gd name="connsiteY5" fmla="*/ 14859 h 42395"/>
                <a:gd name="connsiteX6" fmla="*/ 5627 w 69265"/>
                <a:gd name="connsiteY6" fmla="*/ 32690 h 42395"/>
                <a:gd name="connsiteX7" fmla="*/ 5627 w 69265"/>
                <a:gd name="connsiteY7" fmla="*/ 41605 h 42395"/>
                <a:gd name="connsiteX8" fmla="*/ 5627 w 69265"/>
                <a:gd name="connsiteY8" fmla="*/ 41605 h 4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65" h="42395">
                  <a:moveTo>
                    <a:pt x="5627" y="41605"/>
                  </a:moveTo>
                  <a:cubicBezTo>
                    <a:pt x="17514" y="38633"/>
                    <a:pt x="26429" y="32690"/>
                    <a:pt x="38316" y="26746"/>
                  </a:cubicBezTo>
                  <a:cubicBezTo>
                    <a:pt x="44260" y="23774"/>
                    <a:pt x="47232" y="20803"/>
                    <a:pt x="53176" y="17831"/>
                  </a:cubicBezTo>
                  <a:cubicBezTo>
                    <a:pt x="59119" y="14859"/>
                    <a:pt x="65063" y="11887"/>
                    <a:pt x="68035" y="8916"/>
                  </a:cubicBezTo>
                  <a:cubicBezTo>
                    <a:pt x="71006" y="5944"/>
                    <a:pt x="68035" y="0"/>
                    <a:pt x="65063" y="0"/>
                  </a:cubicBezTo>
                  <a:cubicBezTo>
                    <a:pt x="53176" y="0"/>
                    <a:pt x="44260" y="8916"/>
                    <a:pt x="35345" y="14859"/>
                  </a:cubicBezTo>
                  <a:cubicBezTo>
                    <a:pt x="23457" y="20803"/>
                    <a:pt x="14542" y="26746"/>
                    <a:pt x="5627" y="32690"/>
                  </a:cubicBezTo>
                  <a:cubicBezTo>
                    <a:pt x="-3289" y="38633"/>
                    <a:pt x="-317" y="44577"/>
                    <a:pt x="5627" y="41605"/>
                  </a:cubicBezTo>
                  <a:lnTo>
                    <a:pt x="5627" y="41605"/>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73" name="任意多边形: 形状 72"/>
            <p:cNvSpPr/>
            <p:nvPr/>
          </p:nvSpPr>
          <p:spPr>
            <a:xfrm>
              <a:off x="4720634" y="2909166"/>
              <a:ext cx="46129" cy="27556"/>
            </a:xfrm>
            <a:custGeom>
              <a:avLst/>
              <a:gdLst>
                <a:gd name="connsiteX0" fmla="*/ 6686 w 46129"/>
                <a:gd name="connsiteY0" fmla="*/ 27556 h 27556"/>
                <a:gd name="connsiteX1" fmla="*/ 45320 w 46129"/>
                <a:gd name="connsiteY1" fmla="*/ 6754 h 27556"/>
                <a:gd name="connsiteX2" fmla="*/ 39376 w 46129"/>
                <a:gd name="connsiteY2" fmla="*/ 810 h 27556"/>
                <a:gd name="connsiteX3" fmla="*/ 6686 w 46129"/>
                <a:gd name="connsiteY3" fmla="*/ 15669 h 27556"/>
                <a:gd name="connsiteX4" fmla="*/ 6686 w 46129"/>
                <a:gd name="connsiteY4" fmla="*/ 27556 h 27556"/>
                <a:gd name="connsiteX5" fmla="*/ 6686 w 46129"/>
                <a:gd name="connsiteY5" fmla="*/ 27556 h 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29" h="27556">
                  <a:moveTo>
                    <a:pt x="6686" y="27556"/>
                  </a:moveTo>
                  <a:cubicBezTo>
                    <a:pt x="21546" y="24585"/>
                    <a:pt x="36405" y="18641"/>
                    <a:pt x="45320" y="6754"/>
                  </a:cubicBezTo>
                  <a:cubicBezTo>
                    <a:pt x="48292" y="3782"/>
                    <a:pt x="42348" y="-2162"/>
                    <a:pt x="39376" y="810"/>
                  </a:cubicBezTo>
                  <a:cubicBezTo>
                    <a:pt x="27489" y="6754"/>
                    <a:pt x="18574" y="12697"/>
                    <a:pt x="6686" y="15669"/>
                  </a:cubicBezTo>
                  <a:cubicBezTo>
                    <a:pt x="-2229" y="15669"/>
                    <a:pt x="-2229" y="27556"/>
                    <a:pt x="6686" y="27556"/>
                  </a:cubicBezTo>
                  <a:lnTo>
                    <a:pt x="6686" y="27556"/>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74" name="任意多边形: 形状 73"/>
            <p:cNvSpPr/>
            <p:nvPr/>
          </p:nvSpPr>
          <p:spPr>
            <a:xfrm>
              <a:off x="4759551" y="2939694"/>
              <a:ext cx="35378" cy="11887"/>
            </a:xfrm>
            <a:custGeom>
              <a:avLst/>
              <a:gdLst>
                <a:gd name="connsiteX0" fmla="*/ 3431 w 35378"/>
                <a:gd name="connsiteY0" fmla="*/ 11887 h 11887"/>
                <a:gd name="connsiteX1" fmla="*/ 33150 w 35378"/>
                <a:gd name="connsiteY1" fmla="*/ 5944 h 11887"/>
                <a:gd name="connsiteX2" fmla="*/ 33150 w 35378"/>
                <a:gd name="connsiteY2" fmla="*/ 0 h 11887"/>
                <a:gd name="connsiteX3" fmla="*/ 3431 w 35378"/>
                <a:gd name="connsiteY3" fmla="*/ 5944 h 11887"/>
                <a:gd name="connsiteX4" fmla="*/ 3431 w 35378"/>
                <a:gd name="connsiteY4" fmla="*/ 11887 h 11887"/>
                <a:gd name="connsiteX5" fmla="*/ 3431 w 35378"/>
                <a:gd name="connsiteY5" fmla="*/ 11887 h 1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78" h="11887">
                  <a:moveTo>
                    <a:pt x="3431" y="11887"/>
                  </a:moveTo>
                  <a:cubicBezTo>
                    <a:pt x="12347" y="8915"/>
                    <a:pt x="24234" y="8915"/>
                    <a:pt x="33150" y="5944"/>
                  </a:cubicBezTo>
                  <a:cubicBezTo>
                    <a:pt x="36121" y="5944"/>
                    <a:pt x="36121" y="0"/>
                    <a:pt x="33150" y="0"/>
                  </a:cubicBezTo>
                  <a:cubicBezTo>
                    <a:pt x="24234" y="0"/>
                    <a:pt x="12347" y="2972"/>
                    <a:pt x="3431" y="5944"/>
                  </a:cubicBezTo>
                  <a:cubicBezTo>
                    <a:pt x="-2512" y="5944"/>
                    <a:pt x="460" y="11887"/>
                    <a:pt x="3431" y="11887"/>
                  </a:cubicBezTo>
                  <a:lnTo>
                    <a:pt x="3431" y="11887"/>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75" name="任意多边形: 形状 74"/>
            <p:cNvSpPr/>
            <p:nvPr/>
          </p:nvSpPr>
          <p:spPr>
            <a:xfrm>
              <a:off x="5409604" y="3106115"/>
              <a:ext cx="389517" cy="167230"/>
            </a:xfrm>
            <a:custGeom>
              <a:avLst/>
              <a:gdLst>
                <a:gd name="connsiteX0" fmla="*/ 4203 w 389517"/>
                <a:gd name="connsiteY0" fmla="*/ 166421 h 167230"/>
                <a:gd name="connsiteX1" fmla="*/ 301383 w 389517"/>
                <a:gd name="connsiteY1" fmla="*/ 38633 h 167230"/>
                <a:gd name="connsiteX2" fmla="*/ 345960 w 389517"/>
                <a:gd name="connsiteY2" fmla="*/ 23774 h 167230"/>
                <a:gd name="connsiteX3" fmla="*/ 387565 w 389517"/>
                <a:gd name="connsiteY3" fmla="*/ 5943 h 167230"/>
                <a:gd name="connsiteX4" fmla="*/ 384593 w 389517"/>
                <a:gd name="connsiteY4" fmla="*/ 0 h 167230"/>
                <a:gd name="connsiteX5" fmla="*/ 310298 w 389517"/>
                <a:gd name="connsiteY5" fmla="*/ 23774 h 167230"/>
                <a:gd name="connsiteX6" fmla="*/ 233031 w 389517"/>
                <a:gd name="connsiteY6" fmla="*/ 53492 h 167230"/>
                <a:gd name="connsiteX7" fmla="*/ 84441 w 389517"/>
                <a:gd name="connsiteY7" fmla="*/ 118872 h 167230"/>
                <a:gd name="connsiteX8" fmla="*/ 1231 w 389517"/>
                <a:gd name="connsiteY8" fmla="*/ 160477 h 167230"/>
                <a:gd name="connsiteX9" fmla="*/ 4203 w 389517"/>
                <a:gd name="connsiteY9" fmla="*/ 166421 h 167230"/>
                <a:gd name="connsiteX10" fmla="*/ 4203 w 389517"/>
                <a:gd name="connsiteY10" fmla="*/ 166421 h 16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9517" h="167230">
                  <a:moveTo>
                    <a:pt x="4203" y="166421"/>
                  </a:moveTo>
                  <a:cubicBezTo>
                    <a:pt x="102272" y="121844"/>
                    <a:pt x="200342" y="74295"/>
                    <a:pt x="301383" y="38633"/>
                  </a:cubicBezTo>
                  <a:cubicBezTo>
                    <a:pt x="316242" y="32690"/>
                    <a:pt x="331101" y="26746"/>
                    <a:pt x="345960" y="23774"/>
                  </a:cubicBezTo>
                  <a:cubicBezTo>
                    <a:pt x="360819" y="17831"/>
                    <a:pt x="375678" y="14859"/>
                    <a:pt x="387565" y="5943"/>
                  </a:cubicBezTo>
                  <a:cubicBezTo>
                    <a:pt x="390537" y="2972"/>
                    <a:pt x="390537" y="0"/>
                    <a:pt x="384593" y="0"/>
                  </a:cubicBezTo>
                  <a:cubicBezTo>
                    <a:pt x="357847" y="2972"/>
                    <a:pt x="334073" y="14859"/>
                    <a:pt x="310298" y="23774"/>
                  </a:cubicBezTo>
                  <a:cubicBezTo>
                    <a:pt x="283552" y="32690"/>
                    <a:pt x="259778" y="44577"/>
                    <a:pt x="233031" y="53492"/>
                  </a:cubicBezTo>
                  <a:cubicBezTo>
                    <a:pt x="182511" y="74295"/>
                    <a:pt x="131990" y="95098"/>
                    <a:pt x="84441" y="118872"/>
                  </a:cubicBezTo>
                  <a:cubicBezTo>
                    <a:pt x="57695" y="133731"/>
                    <a:pt x="27977" y="145618"/>
                    <a:pt x="1231" y="160477"/>
                  </a:cubicBezTo>
                  <a:cubicBezTo>
                    <a:pt x="-1741" y="163449"/>
                    <a:pt x="1231" y="169393"/>
                    <a:pt x="4203" y="166421"/>
                  </a:cubicBezTo>
                  <a:lnTo>
                    <a:pt x="4203" y="166421"/>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76" name="任意多边形: 形状 75"/>
            <p:cNvSpPr/>
            <p:nvPr/>
          </p:nvSpPr>
          <p:spPr>
            <a:xfrm>
              <a:off x="5605742" y="3082340"/>
              <a:ext cx="152792" cy="77873"/>
            </a:xfrm>
            <a:custGeom>
              <a:avLst/>
              <a:gdLst>
                <a:gd name="connsiteX0" fmla="*/ 4203 w 152792"/>
                <a:gd name="connsiteY0" fmla="*/ 77267 h 77873"/>
                <a:gd name="connsiteX1" fmla="*/ 81470 w 152792"/>
                <a:gd name="connsiteY1" fmla="*/ 44577 h 77873"/>
                <a:gd name="connsiteX2" fmla="*/ 120103 w 152792"/>
                <a:gd name="connsiteY2" fmla="*/ 26746 h 77873"/>
                <a:gd name="connsiteX3" fmla="*/ 137934 w 152792"/>
                <a:gd name="connsiteY3" fmla="*/ 17831 h 77873"/>
                <a:gd name="connsiteX4" fmla="*/ 152793 w 152792"/>
                <a:gd name="connsiteY4" fmla="*/ 5943 h 77873"/>
                <a:gd name="connsiteX5" fmla="*/ 149821 w 152792"/>
                <a:gd name="connsiteY5" fmla="*/ 0 h 77873"/>
                <a:gd name="connsiteX6" fmla="*/ 134962 w 152792"/>
                <a:gd name="connsiteY6" fmla="*/ 2972 h 77873"/>
                <a:gd name="connsiteX7" fmla="*/ 114159 w 152792"/>
                <a:gd name="connsiteY7" fmla="*/ 11887 h 77873"/>
                <a:gd name="connsiteX8" fmla="*/ 75526 w 152792"/>
                <a:gd name="connsiteY8" fmla="*/ 29718 h 77873"/>
                <a:gd name="connsiteX9" fmla="*/ 1231 w 152792"/>
                <a:gd name="connsiteY9" fmla="*/ 71323 h 77873"/>
                <a:gd name="connsiteX10" fmla="*/ 4203 w 152792"/>
                <a:gd name="connsiteY10" fmla="*/ 77267 h 77873"/>
                <a:gd name="connsiteX11" fmla="*/ 4203 w 152792"/>
                <a:gd name="connsiteY11" fmla="*/ 77267 h 7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792" h="77873">
                  <a:moveTo>
                    <a:pt x="4203" y="77267"/>
                  </a:moveTo>
                  <a:cubicBezTo>
                    <a:pt x="30949" y="65379"/>
                    <a:pt x="54723" y="56464"/>
                    <a:pt x="81470" y="44577"/>
                  </a:cubicBezTo>
                  <a:cubicBezTo>
                    <a:pt x="93357" y="38633"/>
                    <a:pt x="105244" y="32690"/>
                    <a:pt x="120103" y="26746"/>
                  </a:cubicBezTo>
                  <a:cubicBezTo>
                    <a:pt x="126047" y="23774"/>
                    <a:pt x="131990" y="20803"/>
                    <a:pt x="137934" y="17831"/>
                  </a:cubicBezTo>
                  <a:cubicBezTo>
                    <a:pt x="143878" y="14859"/>
                    <a:pt x="149821" y="11887"/>
                    <a:pt x="152793" y="5943"/>
                  </a:cubicBezTo>
                  <a:cubicBezTo>
                    <a:pt x="152793" y="2972"/>
                    <a:pt x="152793" y="0"/>
                    <a:pt x="149821" y="0"/>
                  </a:cubicBezTo>
                  <a:cubicBezTo>
                    <a:pt x="143878" y="0"/>
                    <a:pt x="137934" y="0"/>
                    <a:pt x="134962" y="2972"/>
                  </a:cubicBezTo>
                  <a:cubicBezTo>
                    <a:pt x="129018" y="5943"/>
                    <a:pt x="120103" y="8915"/>
                    <a:pt x="114159" y="11887"/>
                  </a:cubicBezTo>
                  <a:cubicBezTo>
                    <a:pt x="102272" y="17831"/>
                    <a:pt x="90385" y="23774"/>
                    <a:pt x="75526" y="29718"/>
                  </a:cubicBezTo>
                  <a:cubicBezTo>
                    <a:pt x="54723" y="47549"/>
                    <a:pt x="27977" y="59436"/>
                    <a:pt x="1231" y="71323"/>
                  </a:cubicBezTo>
                  <a:cubicBezTo>
                    <a:pt x="-1741" y="71323"/>
                    <a:pt x="1231" y="80238"/>
                    <a:pt x="4203" y="77267"/>
                  </a:cubicBezTo>
                  <a:lnTo>
                    <a:pt x="4203" y="77267"/>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77" name="任意多边形: 形状 76"/>
            <p:cNvSpPr/>
            <p:nvPr/>
          </p:nvSpPr>
          <p:spPr>
            <a:xfrm>
              <a:off x="5682666" y="3040735"/>
              <a:ext cx="80072" cy="49508"/>
            </a:xfrm>
            <a:custGeom>
              <a:avLst/>
              <a:gdLst>
                <a:gd name="connsiteX0" fmla="*/ 7518 w 80072"/>
                <a:gd name="connsiteY0" fmla="*/ 47549 h 49508"/>
                <a:gd name="connsiteX1" fmla="*/ 43180 w 80072"/>
                <a:gd name="connsiteY1" fmla="*/ 26746 h 49508"/>
                <a:gd name="connsiteX2" fmla="*/ 61011 w 80072"/>
                <a:gd name="connsiteY2" fmla="*/ 17831 h 49508"/>
                <a:gd name="connsiteX3" fmla="*/ 78841 w 80072"/>
                <a:gd name="connsiteY3" fmla="*/ 8915 h 49508"/>
                <a:gd name="connsiteX4" fmla="*/ 75870 w 80072"/>
                <a:gd name="connsiteY4" fmla="*/ 0 h 49508"/>
                <a:gd name="connsiteX5" fmla="*/ 40208 w 80072"/>
                <a:gd name="connsiteY5" fmla="*/ 14859 h 49508"/>
                <a:gd name="connsiteX6" fmla="*/ 4546 w 80072"/>
                <a:gd name="connsiteY6" fmla="*/ 38633 h 49508"/>
                <a:gd name="connsiteX7" fmla="*/ 7518 w 80072"/>
                <a:gd name="connsiteY7" fmla="*/ 47549 h 49508"/>
                <a:gd name="connsiteX8" fmla="*/ 7518 w 80072"/>
                <a:gd name="connsiteY8" fmla="*/ 47549 h 4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72" h="49508">
                  <a:moveTo>
                    <a:pt x="7518" y="47549"/>
                  </a:moveTo>
                  <a:cubicBezTo>
                    <a:pt x="19405" y="38633"/>
                    <a:pt x="31293" y="32690"/>
                    <a:pt x="43180" y="26746"/>
                  </a:cubicBezTo>
                  <a:cubicBezTo>
                    <a:pt x="49123" y="23774"/>
                    <a:pt x="55067" y="20803"/>
                    <a:pt x="61011" y="17831"/>
                  </a:cubicBezTo>
                  <a:cubicBezTo>
                    <a:pt x="66954" y="14859"/>
                    <a:pt x="72898" y="11887"/>
                    <a:pt x="78841" y="8915"/>
                  </a:cubicBezTo>
                  <a:cubicBezTo>
                    <a:pt x="81813" y="5943"/>
                    <a:pt x="78841" y="0"/>
                    <a:pt x="75870" y="0"/>
                  </a:cubicBezTo>
                  <a:cubicBezTo>
                    <a:pt x="63982" y="0"/>
                    <a:pt x="49123" y="8915"/>
                    <a:pt x="40208" y="14859"/>
                  </a:cubicBezTo>
                  <a:cubicBezTo>
                    <a:pt x="28321" y="20803"/>
                    <a:pt x="16434" y="29718"/>
                    <a:pt x="4546" y="38633"/>
                  </a:cubicBezTo>
                  <a:cubicBezTo>
                    <a:pt x="-4369" y="44577"/>
                    <a:pt x="1575" y="53492"/>
                    <a:pt x="7518" y="47549"/>
                  </a:cubicBezTo>
                  <a:lnTo>
                    <a:pt x="7518" y="4754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78" name="任意多边形: 形状 77"/>
            <p:cNvSpPr/>
            <p:nvPr/>
          </p:nvSpPr>
          <p:spPr>
            <a:xfrm>
              <a:off x="5716120" y="3022904"/>
              <a:ext cx="31758" cy="18429"/>
            </a:xfrm>
            <a:custGeom>
              <a:avLst/>
              <a:gdLst>
                <a:gd name="connsiteX0" fmla="*/ 6754 w 31758"/>
                <a:gd name="connsiteY0" fmla="*/ 17831 h 18429"/>
                <a:gd name="connsiteX1" fmla="*/ 18641 w 31758"/>
                <a:gd name="connsiteY1" fmla="*/ 11887 h 18429"/>
                <a:gd name="connsiteX2" fmla="*/ 30528 w 31758"/>
                <a:gd name="connsiteY2" fmla="*/ 5944 h 18429"/>
                <a:gd name="connsiteX3" fmla="*/ 27556 w 31758"/>
                <a:gd name="connsiteY3" fmla="*/ 0 h 18429"/>
                <a:gd name="connsiteX4" fmla="*/ 15669 w 31758"/>
                <a:gd name="connsiteY4" fmla="*/ 2972 h 18429"/>
                <a:gd name="connsiteX5" fmla="*/ 810 w 31758"/>
                <a:gd name="connsiteY5" fmla="*/ 8916 h 18429"/>
                <a:gd name="connsiteX6" fmla="*/ 6754 w 31758"/>
                <a:gd name="connsiteY6" fmla="*/ 17831 h 18429"/>
                <a:gd name="connsiteX7" fmla="*/ 6754 w 31758"/>
                <a:gd name="connsiteY7" fmla="*/ 17831 h 1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58" h="18429">
                  <a:moveTo>
                    <a:pt x="6754" y="17831"/>
                  </a:moveTo>
                  <a:cubicBezTo>
                    <a:pt x="9725" y="14859"/>
                    <a:pt x="15669" y="11887"/>
                    <a:pt x="18641" y="11887"/>
                  </a:cubicBezTo>
                  <a:cubicBezTo>
                    <a:pt x="21613" y="8916"/>
                    <a:pt x="27556" y="8916"/>
                    <a:pt x="30528" y="5944"/>
                  </a:cubicBezTo>
                  <a:cubicBezTo>
                    <a:pt x="33500" y="2972"/>
                    <a:pt x="30528" y="0"/>
                    <a:pt x="27556" y="0"/>
                  </a:cubicBezTo>
                  <a:cubicBezTo>
                    <a:pt x="21613" y="0"/>
                    <a:pt x="18641" y="2972"/>
                    <a:pt x="15669" y="2972"/>
                  </a:cubicBezTo>
                  <a:cubicBezTo>
                    <a:pt x="9725" y="5944"/>
                    <a:pt x="6754" y="5944"/>
                    <a:pt x="810" y="8916"/>
                  </a:cubicBezTo>
                  <a:cubicBezTo>
                    <a:pt x="-2162" y="11887"/>
                    <a:pt x="3782" y="20803"/>
                    <a:pt x="6754" y="17831"/>
                  </a:cubicBezTo>
                  <a:lnTo>
                    <a:pt x="6754" y="17831"/>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79" name="任意多边形: 形状 78"/>
            <p:cNvSpPr/>
            <p:nvPr/>
          </p:nvSpPr>
          <p:spPr>
            <a:xfrm>
              <a:off x="5404891" y="2434488"/>
              <a:ext cx="869251" cy="934510"/>
            </a:xfrm>
            <a:custGeom>
              <a:avLst/>
              <a:gdLst>
                <a:gd name="connsiteX0" fmla="*/ 32690 w 869251"/>
                <a:gd name="connsiteY0" fmla="*/ 101041 h 934510"/>
                <a:gd name="connsiteX1" fmla="*/ 252603 w 869251"/>
                <a:gd name="connsiteY1" fmla="*/ 26746 h 934510"/>
                <a:gd name="connsiteX2" fmla="*/ 276378 w 869251"/>
                <a:gd name="connsiteY2" fmla="*/ 20803 h 934510"/>
                <a:gd name="connsiteX3" fmla="*/ 297180 w 869251"/>
                <a:gd name="connsiteY3" fmla="*/ 32690 h 934510"/>
                <a:gd name="connsiteX4" fmla="*/ 329870 w 869251"/>
                <a:gd name="connsiteY4" fmla="*/ 80239 h 934510"/>
                <a:gd name="connsiteX5" fmla="*/ 395250 w 869251"/>
                <a:gd name="connsiteY5" fmla="*/ 175336 h 934510"/>
                <a:gd name="connsiteX6" fmla="*/ 520065 w 869251"/>
                <a:gd name="connsiteY6" fmla="*/ 356616 h 934510"/>
                <a:gd name="connsiteX7" fmla="*/ 659740 w 869251"/>
                <a:gd name="connsiteY7" fmla="*/ 508178 h 934510"/>
                <a:gd name="connsiteX8" fmla="*/ 858851 w 869251"/>
                <a:gd name="connsiteY8" fmla="*/ 621106 h 934510"/>
                <a:gd name="connsiteX9" fmla="*/ 858851 w 869251"/>
                <a:gd name="connsiteY9" fmla="*/ 603275 h 934510"/>
                <a:gd name="connsiteX10" fmla="*/ 523037 w 869251"/>
                <a:gd name="connsiteY10" fmla="*/ 745922 h 934510"/>
                <a:gd name="connsiteX11" fmla="*/ 181280 w 869251"/>
                <a:gd name="connsiteY11" fmla="*/ 876681 h 934510"/>
                <a:gd name="connsiteX12" fmla="*/ 86182 w 869251"/>
                <a:gd name="connsiteY12" fmla="*/ 909371 h 934510"/>
                <a:gd name="connsiteX13" fmla="*/ 41605 w 869251"/>
                <a:gd name="connsiteY13" fmla="*/ 909371 h 934510"/>
                <a:gd name="connsiteX14" fmla="*/ 23775 w 869251"/>
                <a:gd name="connsiteY14" fmla="*/ 882625 h 934510"/>
                <a:gd name="connsiteX15" fmla="*/ 0 w 869251"/>
                <a:gd name="connsiteY15" fmla="*/ 882625 h 934510"/>
                <a:gd name="connsiteX16" fmla="*/ 47549 w 869251"/>
                <a:gd name="connsiteY16" fmla="*/ 933145 h 934510"/>
                <a:gd name="connsiteX17" fmla="*/ 136703 w 869251"/>
                <a:gd name="connsiteY17" fmla="*/ 915314 h 934510"/>
                <a:gd name="connsiteX18" fmla="*/ 315011 w 869251"/>
                <a:gd name="connsiteY18" fmla="*/ 849935 h 934510"/>
                <a:gd name="connsiteX19" fmla="*/ 668655 w 869251"/>
                <a:gd name="connsiteY19" fmla="*/ 707288 h 934510"/>
                <a:gd name="connsiteX20" fmla="*/ 864794 w 869251"/>
                <a:gd name="connsiteY20" fmla="*/ 621106 h 934510"/>
                <a:gd name="connsiteX21" fmla="*/ 864794 w 869251"/>
                <a:gd name="connsiteY21" fmla="*/ 603275 h 934510"/>
                <a:gd name="connsiteX22" fmla="*/ 680543 w 869251"/>
                <a:gd name="connsiteY22" fmla="*/ 502234 h 934510"/>
                <a:gd name="connsiteX23" fmla="*/ 537896 w 869251"/>
                <a:gd name="connsiteY23" fmla="*/ 353644 h 934510"/>
                <a:gd name="connsiteX24" fmla="*/ 410108 w 869251"/>
                <a:gd name="connsiteY24" fmla="*/ 169393 h 934510"/>
                <a:gd name="connsiteX25" fmla="*/ 341757 w 869251"/>
                <a:gd name="connsiteY25" fmla="*/ 71323 h 934510"/>
                <a:gd name="connsiteX26" fmla="*/ 309067 w 869251"/>
                <a:gd name="connsiteY26" fmla="*/ 23774 h 934510"/>
                <a:gd name="connsiteX27" fmla="*/ 273406 w 869251"/>
                <a:gd name="connsiteY27" fmla="*/ 0 h 934510"/>
                <a:gd name="connsiteX28" fmla="*/ 246660 w 869251"/>
                <a:gd name="connsiteY28" fmla="*/ 5944 h 934510"/>
                <a:gd name="connsiteX29" fmla="*/ 216942 w 869251"/>
                <a:gd name="connsiteY29" fmla="*/ 26746 h 934510"/>
                <a:gd name="connsiteX30" fmla="*/ 154534 w 869251"/>
                <a:gd name="connsiteY30" fmla="*/ 47549 h 934510"/>
                <a:gd name="connsiteX31" fmla="*/ 29718 w 869251"/>
                <a:gd name="connsiteY31" fmla="*/ 92126 h 934510"/>
                <a:gd name="connsiteX32" fmla="*/ 32690 w 869251"/>
                <a:gd name="connsiteY32" fmla="*/ 101041 h 934510"/>
                <a:gd name="connsiteX33" fmla="*/ 32690 w 869251"/>
                <a:gd name="connsiteY33" fmla="*/ 101041 h 93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9251" h="934510">
                  <a:moveTo>
                    <a:pt x="32690" y="101041"/>
                  </a:moveTo>
                  <a:cubicBezTo>
                    <a:pt x="106985" y="77267"/>
                    <a:pt x="178308" y="53492"/>
                    <a:pt x="252603" y="26746"/>
                  </a:cubicBezTo>
                  <a:cubicBezTo>
                    <a:pt x="261518" y="23774"/>
                    <a:pt x="267462" y="20803"/>
                    <a:pt x="276378" y="20803"/>
                  </a:cubicBezTo>
                  <a:cubicBezTo>
                    <a:pt x="285293" y="20803"/>
                    <a:pt x="291237" y="26746"/>
                    <a:pt x="297180" y="32690"/>
                  </a:cubicBezTo>
                  <a:cubicBezTo>
                    <a:pt x="309067" y="47549"/>
                    <a:pt x="317983" y="65380"/>
                    <a:pt x="329870" y="80239"/>
                  </a:cubicBezTo>
                  <a:cubicBezTo>
                    <a:pt x="350673" y="112928"/>
                    <a:pt x="374447" y="142646"/>
                    <a:pt x="395250" y="175336"/>
                  </a:cubicBezTo>
                  <a:cubicBezTo>
                    <a:pt x="436855" y="234772"/>
                    <a:pt x="478460" y="297180"/>
                    <a:pt x="520065" y="356616"/>
                  </a:cubicBezTo>
                  <a:cubicBezTo>
                    <a:pt x="561670" y="413080"/>
                    <a:pt x="603276" y="463601"/>
                    <a:pt x="659740" y="508178"/>
                  </a:cubicBezTo>
                  <a:cubicBezTo>
                    <a:pt x="719176" y="555727"/>
                    <a:pt x="790499" y="588416"/>
                    <a:pt x="858851" y="621106"/>
                  </a:cubicBezTo>
                  <a:cubicBezTo>
                    <a:pt x="858851" y="615163"/>
                    <a:pt x="858851" y="609219"/>
                    <a:pt x="858851" y="603275"/>
                  </a:cubicBezTo>
                  <a:cubicBezTo>
                    <a:pt x="748894" y="653796"/>
                    <a:pt x="635965" y="701345"/>
                    <a:pt x="523037" y="745922"/>
                  </a:cubicBezTo>
                  <a:cubicBezTo>
                    <a:pt x="410108" y="790499"/>
                    <a:pt x="297180" y="835076"/>
                    <a:pt x="181280" y="876681"/>
                  </a:cubicBezTo>
                  <a:cubicBezTo>
                    <a:pt x="148590" y="888568"/>
                    <a:pt x="118872" y="900455"/>
                    <a:pt x="86182" y="909371"/>
                  </a:cubicBezTo>
                  <a:cubicBezTo>
                    <a:pt x="71323" y="912343"/>
                    <a:pt x="56464" y="915314"/>
                    <a:pt x="41605" y="909371"/>
                  </a:cubicBezTo>
                  <a:cubicBezTo>
                    <a:pt x="32690" y="903427"/>
                    <a:pt x="23775" y="894512"/>
                    <a:pt x="23775" y="882625"/>
                  </a:cubicBezTo>
                  <a:cubicBezTo>
                    <a:pt x="23775" y="867766"/>
                    <a:pt x="0" y="867766"/>
                    <a:pt x="0" y="882625"/>
                  </a:cubicBezTo>
                  <a:cubicBezTo>
                    <a:pt x="0" y="909371"/>
                    <a:pt x="20803" y="927202"/>
                    <a:pt x="47549" y="933145"/>
                  </a:cubicBezTo>
                  <a:cubicBezTo>
                    <a:pt x="77267" y="939089"/>
                    <a:pt x="109957" y="924230"/>
                    <a:pt x="136703" y="915314"/>
                  </a:cubicBezTo>
                  <a:cubicBezTo>
                    <a:pt x="196139" y="894512"/>
                    <a:pt x="255575" y="873709"/>
                    <a:pt x="315011" y="849935"/>
                  </a:cubicBezTo>
                  <a:cubicBezTo>
                    <a:pt x="433883" y="805358"/>
                    <a:pt x="552755" y="757809"/>
                    <a:pt x="668655" y="707288"/>
                  </a:cubicBezTo>
                  <a:cubicBezTo>
                    <a:pt x="734035" y="680542"/>
                    <a:pt x="799414" y="650824"/>
                    <a:pt x="864794" y="621106"/>
                  </a:cubicBezTo>
                  <a:cubicBezTo>
                    <a:pt x="870738" y="618134"/>
                    <a:pt x="870738" y="606247"/>
                    <a:pt x="864794" y="603275"/>
                  </a:cubicBezTo>
                  <a:cubicBezTo>
                    <a:pt x="802386" y="573558"/>
                    <a:pt x="739978" y="543839"/>
                    <a:pt x="680543" y="502234"/>
                  </a:cubicBezTo>
                  <a:cubicBezTo>
                    <a:pt x="624078" y="463601"/>
                    <a:pt x="576529" y="410108"/>
                    <a:pt x="537896" y="353644"/>
                  </a:cubicBezTo>
                  <a:cubicBezTo>
                    <a:pt x="493319" y="294208"/>
                    <a:pt x="451714" y="231800"/>
                    <a:pt x="410108" y="169393"/>
                  </a:cubicBezTo>
                  <a:cubicBezTo>
                    <a:pt x="386334" y="136703"/>
                    <a:pt x="365532" y="104013"/>
                    <a:pt x="341757" y="71323"/>
                  </a:cubicBezTo>
                  <a:cubicBezTo>
                    <a:pt x="329870" y="56464"/>
                    <a:pt x="320955" y="41605"/>
                    <a:pt x="309067" y="23774"/>
                  </a:cubicBezTo>
                  <a:cubicBezTo>
                    <a:pt x="300152" y="11887"/>
                    <a:pt x="288265" y="0"/>
                    <a:pt x="273406" y="0"/>
                  </a:cubicBezTo>
                  <a:cubicBezTo>
                    <a:pt x="264490" y="0"/>
                    <a:pt x="255575" y="2972"/>
                    <a:pt x="246660" y="5944"/>
                  </a:cubicBezTo>
                  <a:cubicBezTo>
                    <a:pt x="237744" y="17831"/>
                    <a:pt x="228829" y="20803"/>
                    <a:pt x="216942" y="26746"/>
                  </a:cubicBezTo>
                  <a:cubicBezTo>
                    <a:pt x="196139" y="32690"/>
                    <a:pt x="175336" y="41605"/>
                    <a:pt x="154534" y="47549"/>
                  </a:cubicBezTo>
                  <a:cubicBezTo>
                    <a:pt x="112928" y="62408"/>
                    <a:pt x="71323" y="77267"/>
                    <a:pt x="29718" y="92126"/>
                  </a:cubicBezTo>
                  <a:cubicBezTo>
                    <a:pt x="23775" y="92126"/>
                    <a:pt x="26746" y="104013"/>
                    <a:pt x="32690" y="101041"/>
                  </a:cubicBezTo>
                  <a:lnTo>
                    <a:pt x="32690" y="101041"/>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80" name="任意多边形: 形状 79"/>
            <p:cNvSpPr/>
            <p:nvPr/>
          </p:nvSpPr>
          <p:spPr>
            <a:xfrm>
              <a:off x="5493254" y="2511755"/>
              <a:ext cx="153583" cy="79163"/>
            </a:xfrm>
            <a:custGeom>
              <a:avLst/>
              <a:gdLst>
                <a:gd name="connsiteX0" fmla="*/ 9706 w 153583"/>
                <a:gd name="connsiteY0" fmla="*/ 71323 h 79163"/>
                <a:gd name="connsiteX1" fmla="*/ 15649 w 153583"/>
                <a:gd name="connsiteY1" fmla="*/ 68351 h 79163"/>
                <a:gd name="connsiteX2" fmla="*/ 24565 w 153583"/>
                <a:gd name="connsiteY2" fmla="*/ 65380 h 79163"/>
                <a:gd name="connsiteX3" fmla="*/ 42396 w 153583"/>
                <a:gd name="connsiteY3" fmla="*/ 56464 h 79163"/>
                <a:gd name="connsiteX4" fmla="*/ 81029 w 153583"/>
                <a:gd name="connsiteY4" fmla="*/ 41605 h 79163"/>
                <a:gd name="connsiteX5" fmla="*/ 119663 w 153583"/>
                <a:gd name="connsiteY5" fmla="*/ 26746 h 79163"/>
                <a:gd name="connsiteX6" fmla="*/ 137493 w 153583"/>
                <a:gd name="connsiteY6" fmla="*/ 17831 h 79163"/>
                <a:gd name="connsiteX7" fmla="*/ 152352 w 153583"/>
                <a:gd name="connsiteY7" fmla="*/ 8915 h 79163"/>
                <a:gd name="connsiteX8" fmla="*/ 149380 w 153583"/>
                <a:gd name="connsiteY8" fmla="*/ 0 h 79163"/>
                <a:gd name="connsiteX9" fmla="*/ 134521 w 153583"/>
                <a:gd name="connsiteY9" fmla="*/ 2972 h 79163"/>
                <a:gd name="connsiteX10" fmla="*/ 119663 w 153583"/>
                <a:gd name="connsiteY10" fmla="*/ 8915 h 79163"/>
                <a:gd name="connsiteX11" fmla="*/ 92916 w 153583"/>
                <a:gd name="connsiteY11" fmla="*/ 20803 h 79163"/>
                <a:gd name="connsiteX12" fmla="*/ 36452 w 153583"/>
                <a:gd name="connsiteY12" fmla="*/ 44577 h 79163"/>
                <a:gd name="connsiteX13" fmla="*/ 9706 w 153583"/>
                <a:gd name="connsiteY13" fmla="*/ 56464 h 79163"/>
                <a:gd name="connsiteX14" fmla="*/ 790 w 153583"/>
                <a:gd name="connsiteY14" fmla="*/ 71323 h 79163"/>
                <a:gd name="connsiteX15" fmla="*/ 18621 w 153583"/>
                <a:gd name="connsiteY15" fmla="*/ 71323 h 79163"/>
                <a:gd name="connsiteX16" fmla="*/ 9706 w 153583"/>
                <a:gd name="connsiteY16" fmla="*/ 71323 h 79163"/>
                <a:gd name="connsiteX17" fmla="*/ 9706 w 153583"/>
                <a:gd name="connsiteY17" fmla="*/ 71323 h 7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583" h="79163">
                  <a:moveTo>
                    <a:pt x="9706" y="71323"/>
                  </a:moveTo>
                  <a:cubicBezTo>
                    <a:pt x="9706" y="71323"/>
                    <a:pt x="15649" y="68351"/>
                    <a:pt x="15649" y="68351"/>
                  </a:cubicBezTo>
                  <a:cubicBezTo>
                    <a:pt x="18621" y="68351"/>
                    <a:pt x="21593" y="65380"/>
                    <a:pt x="24565" y="65380"/>
                  </a:cubicBezTo>
                  <a:cubicBezTo>
                    <a:pt x="30508" y="62408"/>
                    <a:pt x="36452" y="59436"/>
                    <a:pt x="42396" y="56464"/>
                  </a:cubicBezTo>
                  <a:cubicBezTo>
                    <a:pt x="54283" y="50521"/>
                    <a:pt x="69142" y="47549"/>
                    <a:pt x="81029" y="41605"/>
                  </a:cubicBezTo>
                  <a:cubicBezTo>
                    <a:pt x="92916" y="35662"/>
                    <a:pt x="107775" y="32690"/>
                    <a:pt x="119663" y="26746"/>
                  </a:cubicBezTo>
                  <a:cubicBezTo>
                    <a:pt x="125606" y="23774"/>
                    <a:pt x="131550" y="20803"/>
                    <a:pt x="137493" y="17831"/>
                  </a:cubicBezTo>
                  <a:cubicBezTo>
                    <a:pt x="143437" y="14859"/>
                    <a:pt x="149380" y="14859"/>
                    <a:pt x="152352" y="8915"/>
                  </a:cubicBezTo>
                  <a:cubicBezTo>
                    <a:pt x="155324" y="5944"/>
                    <a:pt x="152352" y="0"/>
                    <a:pt x="149380" y="0"/>
                  </a:cubicBezTo>
                  <a:cubicBezTo>
                    <a:pt x="143437" y="0"/>
                    <a:pt x="140465" y="2972"/>
                    <a:pt x="134521" y="2972"/>
                  </a:cubicBezTo>
                  <a:cubicBezTo>
                    <a:pt x="128578" y="5944"/>
                    <a:pt x="125606" y="5944"/>
                    <a:pt x="119663" y="8915"/>
                  </a:cubicBezTo>
                  <a:cubicBezTo>
                    <a:pt x="110747" y="11887"/>
                    <a:pt x="101832" y="14859"/>
                    <a:pt x="92916" y="20803"/>
                  </a:cubicBezTo>
                  <a:cubicBezTo>
                    <a:pt x="75085" y="29718"/>
                    <a:pt x="54283" y="38633"/>
                    <a:pt x="36452" y="44577"/>
                  </a:cubicBezTo>
                  <a:cubicBezTo>
                    <a:pt x="27537" y="47549"/>
                    <a:pt x="18621" y="50521"/>
                    <a:pt x="9706" y="56464"/>
                  </a:cubicBezTo>
                  <a:cubicBezTo>
                    <a:pt x="3762" y="59436"/>
                    <a:pt x="-2181" y="65380"/>
                    <a:pt x="790" y="71323"/>
                  </a:cubicBezTo>
                  <a:cubicBezTo>
                    <a:pt x="790" y="80239"/>
                    <a:pt x="15649" y="83210"/>
                    <a:pt x="18621" y="71323"/>
                  </a:cubicBezTo>
                  <a:cubicBezTo>
                    <a:pt x="18621" y="68351"/>
                    <a:pt x="12678" y="68351"/>
                    <a:pt x="9706" y="71323"/>
                  </a:cubicBezTo>
                  <a:lnTo>
                    <a:pt x="9706" y="71323"/>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81" name="任意多边形: 形状 80"/>
            <p:cNvSpPr/>
            <p:nvPr/>
          </p:nvSpPr>
          <p:spPr>
            <a:xfrm>
              <a:off x="5517819" y="2580106"/>
              <a:ext cx="109213" cy="39443"/>
            </a:xfrm>
            <a:custGeom>
              <a:avLst/>
              <a:gdLst>
                <a:gd name="connsiteX0" fmla="*/ 2972 w 109213"/>
                <a:gd name="connsiteY0" fmla="*/ 38633 h 39443"/>
                <a:gd name="connsiteX1" fmla="*/ 53492 w 109213"/>
                <a:gd name="connsiteY1" fmla="*/ 20803 h 39443"/>
                <a:gd name="connsiteX2" fmla="*/ 80239 w 109213"/>
                <a:gd name="connsiteY2" fmla="*/ 14859 h 39443"/>
                <a:gd name="connsiteX3" fmla="*/ 106985 w 109213"/>
                <a:gd name="connsiteY3" fmla="*/ 8915 h 39443"/>
                <a:gd name="connsiteX4" fmla="*/ 106985 w 109213"/>
                <a:gd name="connsiteY4" fmla="*/ 0 h 39443"/>
                <a:gd name="connsiteX5" fmla="*/ 83211 w 109213"/>
                <a:gd name="connsiteY5" fmla="*/ 2972 h 39443"/>
                <a:gd name="connsiteX6" fmla="*/ 56464 w 109213"/>
                <a:gd name="connsiteY6" fmla="*/ 11887 h 39443"/>
                <a:gd name="connsiteX7" fmla="*/ 5944 w 109213"/>
                <a:gd name="connsiteY7" fmla="*/ 32690 h 39443"/>
                <a:gd name="connsiteX8" fmla="*/ 2972 w 109213"/>
                <a:gd name="connsiteY8" fmla="*/ 38633 h 39443"/>
                <a:gd name="connsiteX9" fmla="*/ 2972 w 109213"/>
                <a:gd name="connsiteY9" fmla="*/ 38633 h 3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13" h="39443">
                  <a:moveTo>
                    <a:pt x="2972" y="38633"/>
                  </a:moveTo>
                  <a:cubicBezTo>
                    <a:pt x="20803" y="32690"/>
                    <a:pt x="35661" y="26746"/>
                    <a:pt x="53492" y="20803"/>
                  </a:cubicBezTo>
                  <a:cubicBezTo>
                    <a:pt x="62408" y="17831"/>
                    <a:pt x="71323" y="14859"/>
                    <a:pt x="80239" y="14859"/>
                  </a:cubicBezTo>
                  <a:cubicBezTo>
                    <a:pt x="89154" y="11887"/>
                    <a:pt x="98069" y="11887"/>
                    <a:pt x="106985" y="8915"/>
                  </a:cubicBezTo>
                  <a:cubicBezTo>
                    <a:pt x="109956" y="5944"/>
                    <a:pt x="109956" y="0"/>
                    <a:pt x="106985" y="0"/>
                  </a:cubicBezTo>
                  <a:cubicBezTo>
                    <a:pt x="98069" y="0"/>
                    <a:pt x="89154" y="2972"/>
                    <a:pt x="83211" y="2972"/>
                  </a:cubicBezTo>
                  <a:cubicBezTo>
                    <a:pt x="74295" y="5944"/>
                    <a:pt x="65380" y="8915"/>
                    <a:pt x="56464" y="11887"/>
                  </a:cubicBezTo>
                  <a:cubicBezTo>
                    <a:pt x="38633" y="17831"/>
                    <a:pt x="20803" y="23774"/>
                    <a:pt x="5944" y="32690"/>
                  </a:cubicBezTo>
                  <a:cubicBezTo>
                    <a:pt x="-2972" y="35662"/>
                    <a:pt x="0" y="41605"/>
                    <a:pt x="2972" y="38633"/>
                  </a:cubicBezTo>
                  <a:lnTo>
                    <a:pt x="2972" y="38633"/>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82" name="任意多边形: 形状 81"/>
            <p:cNvSpPr/>
            <p:nvPr/>
          </p:nvSpPr>
          <p:spPr>
            <a:xfrm>
              <a:off x="5764907" y="2889173"/>
              <a:ext cx="149392" cy="72113"/>
            </a:xfrm>
            <a:custGeom>
              <a:avLst/>
              <a:gdLst>
                <a:gd name="connsiteX0" fmla="*/ 5515 w 149392"/>
                <a:gd name="connsiteY0" fmla="*/ 71323 h 72113"/>
                <a:gd name="connsiteX1" fmla="*/ 79810 w 149392"/>
                <a:gd name="connsiteY1" fmla="*/ 38633 h 72113"/>
                <a:gd name="connsiteX2" fmla="*/ 115472 w 149392"/>
                <a:gd name="connsiteY2" fmla="*/ 23774 h 72113"/>
                <a:gd name="connsiteX3" fmla="*/ 148161 w 149392"/>
                <a:gd name="connsiteY3" fmla="*/ 8915 h 72113"/>
                <a:gd name="connsiteX4" fmla="*/ 145190 w 149392"/>
                <a:gd name="connsiteY4" fmla="*/ 0 h 72113"/>
                <a:gd name="connsiteX5" fmla="*/ 109528 w 149392"/>
                <a:gd name="connsiteY5" fmla="*/ 11887 h 72113"/>
                <a:gd name="connsiteX6" fmla="*/ 73866 w 149392"/>
                <a:gd name="connsiteY6" fmla="*/ 26746 h 72113"/>
                <a:gd name="connsiteX7" fmla="*/ 2543 w 149392"/>
                <a:gd name="connsiteY7" fmla="*/ 62408 h 72113"/>
                <a:gd name="connsiteX8" fmla="*/ 5515 w 149392"/>
                <a:gd name="connsiteY8" fmla="*/ 71323 h 72113"/>
                <a:gd name="connsiteX9" fmla="*/ 5515 w 149392"/>
                <a:gd name="connsiteY9" fmla="*/ 71323 h 7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392" h="72113">
                  <a:moveTo>
                    <a:pt x="5515" y="71323"/>
                  </a:moveTo>
                  <a:cubicBezTo>
                    <a:pt x="29289" y="59436"/>
                    <a:pt x="56036" y="47549"/>
                    <a:pt x="79810" y="38633"/>
                  </a:cubicBezTo>
                  <a:cubicBezTo>
                    <a:pt x="91697" y="32690"/>
                    <a:pt x="103584" y="29718"/>
                    <a:pt x="115472" y="23774"/>
                  </a:cubicBezTo>
                  <a:cubicBezTo>
                    <a:pt x="127359" y="20803"/>
                    <a:pt x="139246" y="14859"/>
                    <a:pt x="148161" y="8915"/>
                  </a:cubicBezTo>
                  <a:cubicBezTo>
                    <a:pt x="151133" y="5944"/>
                    <a:pt x="148161" y="0"/>
                    <a:pt x="145190" y="0"/>
                  </a:cubicBezTo>
                  <a:cubicBezTo>
                    <a:pt x="133302" y="0"/>
                    <a:pt x="118443" y="8915"/>
                    <a:pt x="109528" y="11887"/>
                  </a:cubicBezTo>
                  <a:cubicBezTo>
                    <a:pt x="97641" y="17831"/>
                    <a:pt x="85753" y="20803"/>
                    <a:pt x="73866" y="26746"/>
                  </a:cubicBezTo>
                  <a:cubicBezTo>
                    <a:pt x="50092" y="38633"/>
                    <a:pt x="26317" y="50521"/>
                    <a:pt x="2543" y="62408"/>
                  </a:cubicBezTo>
                  <a:cubicBezTo>
                    <a:pt x="-3400" y="68352"/>
                    <a:pt x="2543" y="74295"/>
                    <a:pt x="5515" y="71323"/>
                  </a:cubicBezTo>
                  <a:lnTo>
                    <a:pt x="5515" y="71323"/>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83" name="任意多边形: 形状 82"/>
            <p:cNvSpPr/>
            <p:nvPr/>
          </p:nvSpPr>
          <p:spPr>
            <a:xfrm>
              <a:off x="5788253" y="2939694"/>
              <a:ext cx="114159" cy="50520"/>
            </a:xfrm>
            <a:custGeom>
              <a:avLst/>
              <a:gdLst>
                <a:gd name="connsiteX0" fmla="*/ 5943 w 114159"/>
                <a:gd name="connsiteY0" fmla="*/ 50521 h 50520"/>
                <a:gd name="connsiteX1" fmla="*/ 62408 w 114159"/>
                <a:gd name="connsiteY1" fmla="*/ 29718 h 50520"/>
                <a:gd name="connsiteX2" fmla="*/ 89154 w 114159"/>
                <a:gd name="connsiteY2" fmla="*/ 17831 h 50520"/>
                <a:gd name="connsiteX3" fmla="*/ 112928 w 114159"/>
                <a:gd name="connsiteY3" fmla="*/ 5944 h 50520"/>
                <a:gd name="connsiteX4" fmla="*/ 109957 w 114159"/>
                <a:gd name="connsiteY4" fmla="*/ 0 h 50520"/>
                <a:gd name="connsiteX5" fmla="*/ 83210 w 114159"/>
                <a:gd name="connsiteY5" fmla="*/ 8915 h 50520"/>
                <a:gd name="connsiteX6" fmla="*/ 53492 w 114159"/>
                <a:gd name="connsiteY6" fmla="*/ 20803 h 50520"/>
                <a:gd name="connsiteX7" fmla="*/ 0 w 114159"/>
                <a:gd name="connsiteY7" fmla="*/ 44577 h 50520"/>
                <a:gd name="connsiteX8" fmla="*/ 5943 w 114159"/>
                <a:gd name="connsiteY8" fmla="*/ 50521 h 50520"/>
                <a:gd name="connsiteX9" fmla="*/ 5943 w 114159"/>
                <a:gd name="connsiteY9" fmla="*/ 50521 h 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159" h="50520">
                  <a:moveTo>
                    <a:pt x="5943" y="50521"/>
                  </a:moveTo>
                  <a:cubicBezTo>
                    <a:pt x="23774" y="44577"/>
                    <a:pt x="44577" y="38633"/>
                    <a:pt x="62408" y="29718"/>
                  </a:cubicBezTo>
                  <a:cubicBezTo>
                    <a:pt x="71323" y="26746"/>
                    <a:pt x="80238" y="23774"/>
                    <a:pt x="89154" y="17831"/>
                  </a:cubicBezTo>
                  <a:cubicBezTo>
                    <a:pt x="98069" y="14859"/>
                    <a:pt x="106985" y="11887"/>
                    <a:pt x="112928" y="5944"/>
                  </a:cubicBezTo>
                  <a:cubicBezTo>
                    <a:pt x="115900" y="2972"/>
                    <a:pt x="112928" y="0"/>
                    <a:pt x="109957" y="0"/>
                  </a:cubicBezTo>
                  <a:cubicBezTo>
                    <a:pt x="101041" y="0"/>
                    <a:pt x="92126" y="2972"/>
                    <a:pt x="83210" y="8915"/>
                  </a:cubicBezTo>
                  <a:cubicBezTo>
                    <a:pt x="74295" y="11887"/>
                    <a:pt x="65379" y="17831"/>
                    <a:pt x="53492" y="20803"/>
                  </a:cubicBezTo>
                  <a:cubicBezTo>
                    <a:pt x="35662" y="26746"/>
                    <a:pt x="17831" y="35662"/>
                    <a:pt x="0" y="44577"/>
                  </a:cubicBezTo>
                  <a:cubicBezTo>
                    <a:pt x="0" y="44577"/>
                    <a:pt x="2972" y="50521"/>
                    <a:pt x="5943" y="50521"/>
                  </a:cubicBezTo>
                  <a:lnTo>
                    <a:pt x="5943" y="50521"/>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84" name="任意多边形: 形状 83"/>
            <p:cNvSpPr/>
            <p:nvPr/>
          </p:nvSpPr>
          <p:spPr>
            <a:xfrm>
              <a:off x="5847421" y="2984271"/>
              <a:ext cx="37160" cy="20802"/>
            </a:xfrm>
            <a:custGeom>
              <a:avLst/>
              <a:gdLst>
                <a:gd name="connsiteX0" fmla="*/ 6212 w 37160"/>
                <a:gd name="connsiteY0" fmla="*/ 20803 h 20802"/>
                <a:gd name="connsiteX1" fmla="*/ 21071 w 37160"/>
                <a:gd name="connsiteY1" fmla="*/ 14859 h 20802"/>
                <a:gd name="connsiteX2" fmla="*/ 35930 w 37160"/>
                <a:gd name="connsiteY2" fmla="*/ 5944 h 20802"/>
                <a:gd name="connsiteX3" fmla="*/ 32958 w 37160"/>
                <a:gd name="connsiteY3" fmla="*/ 0 h 20802"/>
                <a:gd name="connsiteX4" fmla="*/ 18099 w 37160"/>
                <a:gd name="connsiteY4" fmla="*/ 5944 h 20802"/>
                <a:gd name="connsiteX5" fmla="*/ 3240 w 37160"/>
                <a:gd name="connsiteY5" fmla="*/ 11887 h 20802"/>
                <a:gd name="connsiteX6" fmla="*/ 6212 w 37160"/>
                <a:gd name="connsiteY6" fmla="*/ 20803 h 20802"/>
                <a:gd name="connsiteX7" fmla="*/ 6212 w 37160"/>
                <a:gd name="connsiteY7" fmla="*/ 20803 h 2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60" h="20802">
                  <a:moveTo>
                    <a:pt x="6212" y="20803"/>
                  </a:moveTo>
                  <a:cubicBezTo>
                    <a:pt x="12155" y="17831"/>
                    <a:pt x="18099" y="17831"/>
                    <a:pt x="21071" y="14859"/>
                  </a:cubicBezTo>
                  <a:cubicBezTo>
                    <a:pt x="27014" y="11887"/>
                    <a:pt x="29986" y="8916"/>
                    <a:pt x="35930" y="5944"/>
                  </a:cubicBezTo>
                  <a:cubicBezTo>
                    <a:pt x="38901" y="2972"/>
                    <a:pt x="35930" y="0"/>
                    <a:pt x="32958" y="0"/>
                  </a:cubicBezTo>
                  <a:cubicBezTo>
                    <a:pt x="27014" y="0"/>
                    <a:pt x="24042" y="2972"/>
                    <a:pt x="18099" y="5944"/>
                  </a:cubicBezTo>
                  <a:cubicBezTo>
                    <a:pt x="12155" y="8916"/>
                    <a:pt x="9183" y="11887"/>
                    <a:pt x="3240" y="11887"/>
                  </a:cubicBezTo>
                  <a:cubicBezTo>
                    <a:pt x="-2704" y="14859"/>
                    <a:pt x="268" y="20803"/>
                    <a:pt x="6212" y="20803"/>
                  </a:cubicBezTo>
                  <a:lnTo>
                    <a:pt x="6212" y="20803"/>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85" name="任意多边形: 形状 84"/>
            <p:cNvSpPr/>
            <p:nvPr/>
          </p:nvSpPr>
          <p:spPr>
            <a:xfrm>
              <a:off x="5829858" y="2984271"/>
              <a:ext cx="206220" cy="80845"/>
            </a:xfrm>
            <a:custGeom>
              <a:avLst/>
              <a:gdLst>
                <a:gd name="connsiteX0" fmla="*/ 5944 w 206220"/>
                <a:gd name="connsiteY0" fmla="*/ 80239 h 80845"/>
                <a:gd name="connsiteX1" fmla="*/ 109957 w 206220"/>
                <a:gd name="connsiteY1" fmla="*/ 50521 h 80845"/>
                <a:gd name="connsiteX2" fmla="*/ 157505 w 206220"/>
                <a:gd name="connsiteY2" fmla="*/ 32690 h 80845"/>
                <a:gd name="connsiteX3" fmla="*/ 181280 w 206220"/>
                <a:gd name="connsiteY3" fmla="*/ 20803 h 80845"/>
                <a:gd name="connsiteX4" fmla="*/ 205054 w 206220"/>
                <a:gd name="connsiteY4" fmla="*/ 8916 h 80845"/>
                <a:gd name="connsiteX5" fmla="*/ 199111 w 206220"/>
                <a:gd name="connsiteY5" fmla="*/ 0 h 80845"/>
                <a:gd name="connsiteX6" fmla="*/ 175336 w 206220"/>
                <a:gd name="connsiteY6" fmla="*/ 8916 h 80845"/>
                <a:gd name="connsiteX7" fmla="*/ 151562 w 206220"/>
                <a:gd name="connsiteY7" fmla="*/ 20803 h 80845"/>
                <a:gd name="connsiteX8" fmla="*/ 101041 w 206220"/>
                <a:gd name="connsiteY8" fmla="*/ 41605 h 80845"/>
                <a:gd name="connsiteX9" fmla="*/ 0 w 206220"/>
                <a:gd name="connsiteY9" fmla="*/ 74295 h 80845"/>
                <a:gd name="connsiteX10" fmla="*/ 5944 w 206220"/>
                <a:gd name="connsiteY10" fmla="*/ 80239 h 80845"/>
                <a:gd name="connsiteX11" fmla="*/ 5944 w 206220"/>
                <a:gd name="connsiteY11" fmla="*/ 80239 h 8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220" h="80845">
                  <a:moveTo>
                    <a:pt x="5944" y="80239"/>
                  </a:moveTo>
                  <a:cubicBezTo>
                    <a:pt x="41605" y="71323"/>
                    <a:pt x="77267" y="62408"/>
                    <a:pt x="109957" y="50521"/>
                  </a:cubicBezTo>
                  <a:cubicBezTo>
                    <a:pt x="127787" y="44577"/>
                    <a:pt x="142647" y="38633"/>
                    <a:pt x="157505" y="32690"/>
                  </a:cubicBezTo>
                  <a:cubicBezTo>
                    <a:pt x="166421" y="29718"/>
                    <a:pt x="175336" y="26746"/>
                    <a:pt x="181280" y="20803"/>
                  </a:cubicBezTo>
                  <a:cubicBezTo>
                    <a:pt x="190195" y="17831"/>
                    <a:pt x="199111" y="14859"/>
                    <a:pt x="205054" y="8916"/>
                  </a:cubicBezTo>
                  <a:cubicBezTo>
                    <a:pt x="208026" y="5944"/>
                    <a:pt x="205054" y="0"/>
                    <a:pt x="199111" y="0"/>
                  </a:cubicBezTo>
                  <a:cubicBezTo>
                    <a:pt x="190195" y="2972"/>
                    <a:pt x="184252" y="5944"/>
                    <a:pt x="175336" y="8916"/>
                  </a:cubicBezTo>
                  <a:cubicBezTo>
                    <a:pt x="166421" y="11887"/>
                    <a:pt x="160477" y="14859"/>
                    <a:pt x="151562" y="20803"/>
                  </a:cubicBezTo>
                  <a:cubicBezTo>
                    <a:pt x="133731" y="26746"/>
                    <a:pt x="118872" y="35662"/>
                    <a:pt x="101041" y="41605"/>
                  </a:cubicBezTo>
                  <a:cubicBezTo>
                    <a:pt x="68352" y="53492"/>
                    <a:pt x="32690" y="65380"/>
                    <a:pt x="0" y="74295"/>
                  </a:cubicBezTo>
                  <a:cubicBezTo>
                    <a:pt x="0" y="74295"/>
                    <a:pt x="0" y="83211"/>
                    <a:pt x="5944" y="80239"/>
                  </a:cubicBezTo>
                  <a:lnTo>
                    <a:pt x="5944" y="8023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86" name="任意多边形: 形状 85"/>
            <p:cNvSpPr/>
            <p:nvPr/>
          </p:nvSpPr>
          <p:spPr>
            <a:xfrm>
              <a:off x="5873976" y="3052622"/>
              <a:ext cx="100991" cy="48164"/>
            </a:xfrm>
            <a:custGeom>
              <a:avLst/>
              <a:gdLst>
                <a:gd name="connsiteX0" fmla="*/ 3431 w 100991"/>
                <a:gd name="connsiteY0" fmla="*/ 47549 h 48164"/>
                <a:gd name="connsiteX1" fmla="*/ 50980 w 100991"/>
                <a:gd name="connsiteY1" fmla="*/ 29718 h 48164"/>
                <a:gd name="connsiteX2" fmla="*/ 74755 w 100991"/>
                <a:gd name="connsiteY2" fmla="*/ 20803 h 48164"/>
                <a:gd name="connsiteX3" fmla="*/ 98529 w 100991"/>
                <a:gd name="connsiteY3" fmla="*/ 8915 h 48164"/>
                <a:gd name="connsiteX4" fmla="*/ 92585 w 100991"/>
                <a:gd name="connsiteY4" fmla="*/ 0 h 48164"/>
                <a:gd name="connsiteX5" fmla="*/ 71783 w 100991"/>
                <a:gd name="connsiteY5" fmla="*/ 8915 h 48164"/>
                <a:gd name="connsiteX6" fmla="*/ 48009 w 100991"/>
                <a:gd name="connsiteY6" fmla="*/ 20803 h 48164"/>
                <a:gd name="connsiteX7" fmla="*/ 3431 w 100991"/>
                <a:gd name="connsiteY7" fmla="*/ 44577 h 48164"/>
                <a:gd name="connsiteX8" fmla="*/ 3431 w 100991"/>
                <a:gd name="connsiteY8" fmla="*/ 47549 h 48164"/>
                <a:gd name="connsiteX9" fmla="*/ 3431 w 100991"/>
                <a:gd name="connsiteY9" fmla="*/ 47549 h 4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991" h="48164">
                  <a:moveTo>
                    <a:pt x="3431" y="47549"/>
                  </a:moveTo>
                  <a:cubicBezTo>
                    <a:pt x="18290" y="41605"/>
                    <a:pt x="36121" y="35662"/>
                    <a:pt x="50980" y="29718"/>
                  </a:cubicBezTo>
                  <a:cubicBezTo>
                    <a:pt x="59896" y="26746"/>
                    <a:pt x="65839" y="23774"/>
                    <a:pt x="74755" y="20803"/>
                  </a:cubicBezTo>
                  <a:cubicBezTo>
                    <a:pt x="83670" y="17831"/>
                    <a:pt x="92585" y="14859"/>
                    <a:pt x="98529" y="8915"/>
                  </a:cubicBezTo>
                  <a:cubicBezTo>
                    <a:pt x="104473" y="5943"/>
                    <a:pt x="98529" y="0"/>
                    <a:pt x="92585" y="0"/>
                  </a:cubicBezTo>
                  <a:cubicBezTo>
                    <a:pt x="83670" y="0"/>
                    <a:pt x="77726" y="5943"/>
                    <a:pt x="71783" y="8915"/>
                  </a:cubicBezTo>
                  <a:cubicBezTo>
                    <a:pt x="62868" y="11887"/>
                    <a:pt x="56924" y="14859"/>
                    <a:pt x="48009" y="20803"/>
                  </a:cubicBezTo>
                  <a:cubicBezTo>
                    <a:pt x="33150" y="26746"/>
                    <a:pt x="18290" y="35662"/>
                    <a:pt x="3431" y="44577"/>
                  </a:cubicBezTo>
                  <a:cubicBezTo>
                    <a:pt x="-2512" y="41605"/>
                    <a:pt x="460" y="50521"/>
                    <a:pt x="3431" y="47549"/>
                  </a:cubicBezTo>
                  <a:lnTo>
                    <a:pt x="3431" y="4754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87" name="任意多边形: 形状 86"/>
            <p:cNvSpPr/>
            <p:nvPr/>
          </p:nvSpPr>
          <p:spPr>
            <a:xfrm>
              <a:off x="5459403" y="3040735"/>
              <a:ext cx="690389" cy="291236"/>
            </a:xfrm>
            <a:custGeom>
              <a:avLst/>
              <a:gdLst>
                <a:gd name="connsiteX0" fmla="*/ 25726 w 690389"/>
                <a:gd name="connsiteY0" fmla="*/ 279349 h 291236"/>
                <a:gd name="connsiteX1" fmla="*/ 1952 w 690389"/>
                <a:gd name="connsiteY1" fmla="*/ 282321 h 291236"/>
                <a:gd name="connsiteX2" fmla="*/ 4924 w 690389"/>
                <a:gd name="connsiteY2" fmla="*/ 291236 h 291236"/>
                <a:gd name="connsiteX3" fmla="*/ 272386 w 690389"/>
                <a:gd name="connsiteY3" fmla="*/ 181280 h 291236"/>
                <a:gd name="connsiteX4" fmla="*/ 539848 w 690389"/>
                <a:gd name="connsiteY4" fmla="*/ 71323 h 291236"/>
                <a:gd name="connsiteX5" fmla="*/ 614143 w 690389"/>
                <a:gd name="connsiteY5" fmla="*/ 41605 h 291236"/>
                <a:gd name="connsiteX6" fmla="*/ 652776 w 690389"/>
                <a:gd name="connsiteY6" fmla="*/ 26746 h 291236"/>
                <a:gd name="connsiteX7" fmla="*/ 688438 w 690389"/>
                <a:gd name="connsiteY7" fmla="*/ 8915 h 291236"/>
                <a:gd name="connsiteX8" fmla="*/ 685466 w 690389"/>
                <a:gd name="connsiteY8" fmla="*/ 0 h 291236"/>
                <a:gd name="connsiteX9" fmla="*/ 652776 w 690389"/>
                <a:gd name="connsiteY9" fmla="*/ 11887 h 291236"/>
                <a:gd name="connsiteX10" fmla="*/ 617115 w 690389"/>
                <a:gd name="connsiteY10" fmla="*/ 26746 h 291236"/>
                <a:gd name="connsiteX11" fmla="*/ 551735 w 690389"/>
                <a:gd name="connsiteY11" fmla="*/ 53492 h 291236"/>
                <a:gd name="connsiteX12" fmla="*/ 418004 w 690389"/>
                <a:gd name="connsiteY12" fmla="*/ 109957 h 291236"/>
                <a:gd name="connsiteX13" fmla="*/ 150542 w 690389"/>
                <a:gd name="connsiteY13" fmla="*/ 219913 h 291236"/>
                <a:gd name="connsiteX14" fmla="*/ 1952 w 690389"/>
                <a:gd name="connsiteY14" fmla="*/ 282321 h 291236"/>
                <a:gd name="connsiteX15" fmla="*/ 7896 w 690389"/>
                <a:gd name="connsiteY15" fmla="*/ 288265 h 291236"/>
                <a:gd name="connsiteX16" fmla="*/ 25726 w 690389"/>
                <a:gd name="connsiteY16" fmla="*/ 279349 h 291236"/>
                <a:gd name="connsiteX17" fmla="*/ 25726 w 690389"/>
                <a:gd name="connsiteY17" fmla="*/ 279349 h 291236"/>
                <a:gd name="connsiteX18" fmla="*/ 25726 w 690389"/>
                <a:gd name="connsiteY18" fmla="*/ 279349 h 29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0389" h="291236">
                  <a:moveTo>
                    <a:pt x="25726" y="279349"/>
                  </a:moveTo>
                  <a:cubicBezTo>
                    <a:pt x="16811" y="276378"/>
                    <a:pt x="7896" y="279349"/>
                    <a:pt x="1952" y="282321"/>
                  </a:cubicBezTo>
                  <a:cubicBezTo>
                    <a:pt x="-1020" y="285293"/>
                    <a:pt x="-1020" y="291236"/>
                    <a:pt x="4924" y="291236"/>
                  </a:cubicBezTo>
                  <a:cubicBezTo>
                    <a:pt x="94078" y="255575"/>
                    <a:pt x="183232" y="219913"/>
                    <a:pt x="272386" y="181280"/>
                  </a:cubicBezTo>
                  <a:cubicBezTo>
                    <a:pt x="361540" y="145618"/>
                    <a:pt x="450694" y="106985"/>
                    <a:pt x="539848" y="71323"/>
                  </a:cubicBezTo>
                  <a:cubicBezTo>
                    <a:pt x="563622" y="62408"/>
                    <a:pt x="590368" y="50521"/>
                    <a:pt x="614143" y="41605"/>
                  </a:cubicBezTo>
                  <a:cubicBezTo>
                    <a:pt x="626030" y="35662"/>
                    <a:pt x="640889" y="29718"/>
                    <a:pt x="652776" y="26746"/>
                  </a:cubicBezTo>
                  <a:cubicBezTo>
                    <a:pt x="664663" y="20803"/>
                    <a:pt x="676551" y="17831"/>
                    <a:pt x="688438" y="8915"/>
                  </a:cubicBezTo>
                  <a:cubicBezTo>
                    <a:pt x="691410" y="5943"/>
                    <a:pt x="691410" y="0"/>
                    <a:pt x="685466" y="0"/>
                  </a:cubicBezTo>
                  <a:cubicBezTo>
                    <a:pt x="673579" y="2972"/>
                    <a:pt x="661692" y="8915"/>
                    <a:pt x="652776" y="11887"/>
                  </a:cubicBezTo>
                  <a:cubicBezTo>
                    <a:pt x="640889" y="17831"/>
                    <a:pt x="629002" y="20803"/>
                    <a:pt x="617115" y="26746"/>
                  </a:cubicBezTo>
                  <a:cubicBezTo>
                    <a:pt x="596312" y="35662"/>
                    <a:pt x="572538" y="44577"/>
                    <a:pt x="551735" y="53492"/>
                  </a:cubicBezTo>
                  <a:cubicBezTo>
                    <a:pt x="507158" y="71323"/>
                    <a:pt x="462581" y="89154"/>
                    <a:pt x="418004" y="109957"/>
                  </a:cubicBezTo>
                  <a:cubicBezTo>
                    <a:pt x="328850" y="145618"/>
                    <a:pt x="239696" y="184252"/>
                    <a:pt x="150542" y="219913"/>
                  </a:cubicBezTo>
                  <a:cubicBezTo>
                    <a:pt x="100021" y="240716"/>
                    <a:pt x="52473" y="261518"/>
                    <a:pt x="1952" y="282321"/>
                  </a:cubicBezTo>
                  <a:cubicBezTo>
                    <a:pt x="4924" y="285293"/>
                    <a:pt x="4924" y="285293"/>
                    <a:pt x="7896" y="288265"/>
                  </a:cubicBezTo>
                  <a:cubicBezTo>
                    <a:pt x="10867" y="282321"/>
                    <a:pt x="16811" y="279349"/>
                    <a:pt x="25726" y="279349"/>
                  </a:cubicBezTo>
                  <a:cubicBezTo>
                    <a:pt x="25726" y="282321"/>
                    <a:pt x="28698" y="279349"/>
                    <a:pt x="25726" y="279349"/>
                  </a:cubicBezTo>
                  <a:lnTo>
                    <a:pt x="25726" y="27934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grpSp>
      <p:grpSp>
        <p:nvGrpSpPr>
          <p:cNvPr id="150" name="图形 2"/>
          <p:cNvGrpSpPr/>
          <p:nvPr/>
        </p:nvGrpSpPr>
        <p:grpSpPr>
          <a:xfrm>
            <a:off x="11291905" y="6057088"/>
            <a:ext cx="586431" cy="517868"/>
            <a:chOff x="8102782" y="4296107"/>
            <a:chExt cx="838317" cy="740304"/>
          </a:xfrm>
          <a:solidFill>
            <a:srgbClr val="000000"/>
          </a:solidFill>
        </p:grpSpPr>
        <p:sp>
          <p:nvSpPr>
            <p:cNvPr id="151" name="任意多边形: 形状 150"/>
            <p:cNvSpPr/>
            <p:nvPr/>
          </p:nvSpPr>
          <p:spPr>
            <a:xfrm>
              <a:off x="8147945" y="4358761"/>
              <a:ext cx="747068" cy="474215"/>
            </a:xfrm>
            <a:custGeom>
              <a:avLst/>
              <a:gdLst>
                <a:gd name="connsiteX0" fmla="*/ 6677 w 747068"/>
                <a:gd name="connsiteY0" fmla="*/ 470444 h 474215"/>
                <a:gd name="connsiteX1" fmla="*/ 16946 w 747068"/>
                <a:gd name="connsiteY1" fmla="*/ 473928 h 474215"/>
                <a:gd name="connsiteX2" fmla="*/ 730068 w 747068"/>
                <a:gd name="connsiteY2" fmla="*/ 462315 h 474215"/>
                <a:gd name="connsiteX3" fmla="*/ 747060 w 747068"/>
                <a:gd name="connsiteY3" fmla="*/ 445323 h 474215"/>
                <a:gd name="connsiteX4" fmla="*/ 726034 w 747068"/>
                <a:gd name="connsiteY4" fmla="*/ 22718 h 474215"/>
                <a:gd name="connsiteX5" fmla="*/ 709042 w 747068"/>
                <a:gd name="connsiteY5" fmla="*/ 5726 h 474215"/>
                <a:gd name="connsiteX6" fmla="*/ 25136 w 747068"/>
                <a:gd name="connsiteY6" fmla="*/ 18134 h 474215"/>
                <a:gd name="connsiteX7" fmla="*/ 8144 w 747068"/>
                <a:gd name="connsiteY7" fmla="*/ 35126 h 474215"/>
                <a:gd name="connsiteX8" fmla="*/ 15 w 747068"/>
                <a:gd name="connsiteY8" fmla="*/ 456875 h 474215"/>
                <a:gd name="connsiteX9" fmla="*/ 6677 w 747068"/>
                <a:gd name="connsiteY9" fmla="*/ 470444 h 474215"/>
                <a:gd name="connsiteX10" fmla="*/ 693211 w 747068"/>
                <a:gd name="connsiteY10" fmla="*/ 38916 h 474215"/>
                <a:gd name="connsiteX11" fmla="*/ 712464 w 747068"/>
                <a:gd name="connsiteY11" fmla="*/ 428697 h 474215"/>
                <a:gd name="connsiteX12" fmla="*/ 34427 w 747068"/>
                <a:gd name="connsiteY12" fmla="*/ 439944 h 474215"/>
                <a:gd name="connsiteX13" fmla="*/ 42189 w 747068"/>
                <a:gd name="connsiteY13" fmla="*/ 51140 h 474215"/>
                <a:gd name="connsiteX14" fmla="*/ 693211 w 747068"/>
                <a:gd name="connsiteY14" fmla="*/ 38916 h 47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7068" h="474215">
                  <a:moveTo>
                    <a:pt x="6677" y="470444"/>
                  </a:moveTo>
                  <a:cubicBezTo>
                    <a:pt x="9305" y="472522"/>
                    <a:pt x="12667" y="473867"/>
                    <a:pt x="16946" y="473928"/>
                  </a:cubicBezTo>
                  <a:cubicBezTo>
                    <a:pt x="255020" y="475823"/>
                    <a:pt x="492116" y="467938"/>
                    <a:pt x="730068" y="462315"/>
                  </a:cubicBezTo>
                  <a:cubicBezTo>
                    <a:pt x="739053" y="462131"/>
                    <a:pt x="747365" y="454675"/>
                    <a:pt x="747060" y="445323"/>
                  </a:cubicBezTo>
                  <a:cubicBezTo>
                    <a:pt x="742537" y="304251"/>
                    <a:pt x="737219" y="163485"/>
                    <a:pt x="726034" y="22718"/>
                  </a:cubicBezTo>
                  <a:cubicBezTo>
                    <a:pt x="725300" y="13122"/>
                    <a:pt x="718821" y="6276"/>
                    <a:pt x="709042" y="5726"/>
                  </a:cubicBezTo>
                  <a:cubicBezTo>
                    <a:pt x="480136" y="-7354"/>
                    <a:pt x="253553" y="4198"/>
                    <a:pt x="25136" y="18134"/>
                  </a:cubicBezTo>
                  <a:cubicBezTo>
                    <a:pt x="16029" y="18684"/>
                    <a:pt x="8022" y="25469"/>
                    <a:pt x="8144" y="35126"/>
                  </a:cubicBezTo>
                  <a:cubicBezTo>
                    <a:pt x="9489" y="175587"/>
                    <a:pt x="3499" y="316476"/>
                    <a:pt x="15" y="456875"/>
                  </a:cubicBezTo>
                  <a:cubicBezTo>
                    <a:pt x="-230" y="463293"/>
                    <a:pt x="2582" y="467755"/>
                    <a:pt x="6677" y="470444"/>
                  </a:cubicBezTo>
                  <a:close/>
                  <a:moveTo>
                    <a:pt x="693211" y="38916"/>
                  </a:moveTo>
                  <a:cubicBezTo>
                    <a:pt x="703112" y="168741"/>
                    <a:pt x="708247" y="298627"/>
                    <a:pt x="712464" y="428697"/>
                  </a:cubicBezTo>
                  <a:cubicBezTo>
                    <a:pt x="486248" y="434137"/>
                    <a:pt x="260765" y="441227"/>
                    <a:pt x="34427" y="439944"/>
                  </a:cubicBezTo>
                  <a:cubicBezTo>
                    <a:pt x="37850" y="310485"/>
                    <a:pt x="42923" y="180660"/>
                    <a:pt x="42189" y="51140"/>
                  </a:cubicBezTo>
                  <a:cubicBezTo>
                    <a:pt x="259543" y="37938"/>
                    <a:pt x="475368" y="27486"/>
                    <a:pt x="693211" y="3891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2" name="任意多边形: 形状 151"/>
            <p:cNvSpPr/>
            <p:nvPr/>
          </p:nvSpPr>
          <p:spPr>
            <a:xfrm>
              <a:off x="8108375" y="4296107"/>
              <a:ext cx="810559" cy="57387"/>
            </a:xfrm>
            <a:custGeom>
              <a:avLst/>
              <a:gdLst>
                <a:gd name="connsiteX0" fmla="*/ 16297 w 810559"/>
                <a:gd name="connsiteY0" fmla="*/ 57316 h 57387"/>
                <a:gd name="connsiteX1" fmla="*/ 794148 w 810559"/>
                <a:gd name="connsiteY1" fmla="*/ 38002 h 57387"/>
                <a:gd name="connsiteX2" fmla="*/ 794148 w 810559"/>
                <a:gd name="connsiteY2" fmla="*/ 3956 h 57387"/>
                <a:gd name="connsiteX3" fmla="*/ 16297 w 810559"/>
                <a:gd name="connsiteY3" fmla="*/ 23271 h 57387"/>
                <a:gd name="connsiteX4" fmla="*/ 16297 w 810559"/>
                <a:gd name="connsiteY4" fmla="*/ 57316 h 5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559" h="57387">
                  <a:moveTo>
                    <a:pt x="16297" y="57316"/>
                  </a:moveTo>
                  <a:cubicBezTo>
                    <a:pt x="274969" y="35434"/>
                    <a:pt x="534681" y="28955"/>
                    <a:pt x="794148" y="38002"/>
                  </a:cubicBezTo>
                  <a:cubicBezTo>
                    <a:pt x="816030" y="38735"/>
                    <a:pt x="816030" y="4751"/>
                    <a:pt x="794148" y="3956"/>
                  </a:cubicBezTo>
                  <a:cubicBezTo>
                    <a:pt x="534681" y="-5090"/>
                    <a:pt x="275030" y="1389"/>
                    <a:pt x="16297" y="23271"/>
                  </a:cubicBezTo>
                  <a:cubicBezTo>
                    <a:pt x="-5341" y="25105"/>
                    <a:pt x="-5524" y="59150"/>
                    <a:pt x="16297" y="5731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3" name="任意多边形: 形状 152"/>
            <p:cNvSpPr/>
            <p:nvPr/>
          </p:nvSpPr>
          <p:spPr>
            <a:xfrm>
              <a:off x="8102782" y="4854192"/>
              <a:ext cx="838317" cy="182219"/>
            </a:xfrm>
            <a:custGeom>
              <a:avLst/>
              <a:gdLst>
                <a:gd name="connsiteX0" fmla="*/ 821929 w 838317"/>
                <a:gd name="connsiteY0" fmla="*/ 1663 h 182219"/>
                <a:gd name="connsiteX1" fmla="*/ 415216 w 838317"/>
                <a:gd name="connsiteY1" fmla="*/ 8570 h 182219"/>
                <a:gd name="connsiteX2" fmla="*/ 16389 w 838317"/>
                <a:gd name="connsiteY2" fmla="*/ 5697 h 182219"/>
                <a:gd name="connsiteX3" fmla="*/ 16389 w 838317"/>
                <a:gd name="connsiteY3" fmla="*/ 39743 h 182219"/>
                <a:gd name="connsiteX4" fmla="*/ 364239 w 838317"/>
                <a:gd name="connsiteY4" fmla="*/ 43532 h 182219"/>
                <a:gd name="connsiteX5" fmla="*/ 307823 w 838317"/>
                <a:gd name="connsiteY5" fmla="*/ 153798 h 182219"/>
                <a:gd name="connsiteX6" fmla="*/ 337223 w 838317"/>
                <a:gd name="connsiteY6" fmla="*/ 170974 h 182219"/>
                <a:gd name="connsiteX7" fmla="*/ 402747 w 838317"/>
                <a:gd name="connsiteY7" fmla="*/ 42860 h 182219"/>
                <a:gd name="connsiteX8" fmla="*/ 415216 w 838317"/>
                <a:gd name="connsiteY8" fmla="*/ 42616 h 182219"/>
                <a:gd name="connsiteX9" fmla="*/ 451706 w 838317"/>
                <a:gd name="connsiteY9" fmla="*/ 41760 h 182219"/>
                <a:gd name="connsiteX10" fmla="*/ 498160 w 838317"/>
                <a:gd name="connsiteY10" fmla="*/ 170607 h 182219"/>
                <a:gd name="connsiteX11" fmla="*/ 530983 w 838317"/>
                <a:gd name="connsiteY11" fmla="*/ 161561 h 182219"/>
                <a:gd name="connsiteX12" fmla="*/ 487402 w 838317"/>
                <a:gd name="connsiteY12" fmla="*/ 40660 h 182219"/>
                <a:gd name="connsiteX13" fmla="*/ 821929 w 838317"/>
                <a:gd name="connsiteY13" fmla="*/ 35648 h 182219"/>
                <a:gd name="connsiteX14" fmla="*/ 821929 w 838317"/>
                <a:gd name="connsiteY14" fmla="*/ 1663 h 1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8317" h="182219">
                  <a:moveTo>
                    <a:pt x="821929" y="1663"/>
                  </a:moveTo>
                  <a:cubicBezTo>
                    <a:pt x="686358" y="-3899"/>
                    <a:pt x="550787" y="6064"/>
                    <a:pt x="415216" y="8570"/>
                  </a:cubicBezTo>
                  <a:cubicBezTo>
                    <a:pt x="282274" y="11015"/>
                    <a:pt x="149209" y="13521"/>
                    <a:pt x="16389" y="5697"/>
                  </a:cubicBezTo>
                  <a:cubicBezTo>
                    <a:pt x="-5493" y="4414"/>
                    <a:pt x="-5432" y="38459"/>
                    <a:pt x="16389" y="39743"/>
                  </a:cubicBezTo>
                  <a:cubicBezTo>
                    <a:pt x="132278" y="46588"/>
                    <a:pt x="248228" y="45549"/>
                    <a:pt x="364239" y="43532"/>
                  </a:cubicBezTo>
                  <a:cubicBezTo>
                    <a:pt x="345414" y="80267"/>
                    <a:pt x="326649" y="117063"/>
                    <a:pt x="307823" y="153798"/>
                  </a:cubicBezTo>
                  <a:cubicBezTo>
                    <a:pt x="297860" y="173235"/>
                    <a:pt x="327199" y="190533"/>
                    <a:pt x="337223" y="170974"/>
                  </a:cubicBezTo>
                  <a:cubicBezTo>
                    <a:pt x="359044" y="128249"/>
                    <a:pt x="380926" y="85524"/>
                    <a:pt x="402747" y="42860"/>
                  </a:cubicBezTo>
                  <a:cubicBezTo>
                    <a:pt x="406904" y="42799"/>
                    <a:pt x="411060" y="42738"/>
                    <a:pt x="415216" y="42616"/>
                  </a:cubicBezTo>
                  <a:cubicBezTo>
                    <a:pt x="427380" y="42371"/>
                    <a:pt x="439543" y="42065"/>
                    <a:pt x="451706" y="41760"/>
                  </a:cubicBezTo>
                  <a:cubicBezTo>
                    <a:pt x="467171" y="84730"/>
                    <a:pt x="482635" y="127699"/>
                    <a:pt x="498160" y="170607"/>
                  </a:cubicBezTo>
                  <a:cubicBezTo>
                    <a:pt x="505556" y="191083"/>
                    <a:pt x="538440" y="182220"/>
                    <a:pt x="530983" y="161561"/>
                  </a:cubicBezTo>
                  <a:cubicBezTo>
                    <a:pt x="516436" y="121281"/>
                    <a:pt x="501950" y="80940"/>
                    <a:pt x="487402" y="40660"/>
                  </a:cubicBezTo>
                  <a:cubicBezTo>
                    <a:pt x="598891" y="36992"/>
                    <a:pt x="710379" y="31063"/>
                    <a:pt x="821929" y="35648"/>
                  </a:cubicBezTo>
                  <a:cubicBezTo>
                    <a:pt x="843811" y="36565"/>
                    <a:pt x="843749" y="2519"/>
                    <a:pt x="821929" y="166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4" name="任意多边形: 形状 153"/>
            <p:cNvSpPr/>
            <p:nvPr/>
          </p:nvSpPr>
          <p:spPr>
            <a:xfrm>
              <a:off x="8301970" y="4492574"/>
              <a:ext cx="422635" cy="218017"/>
            </a:xfrm>
            <a:custGeom>
              <a:avLst/>
              <a:gdLst>
                <a:gd name="connsiteX0" fmla="*/ 29603 w 422635"/>
                <a:gd name="connsiteY0" fmla="*/ 213591 h 218017"/>
                <a:gd name="connsiteX1" fmla="*/ 158084 w 422635"/>
                <a:gd name="connsiteY1" fmla="*/ 92628 h 218017"/>
                <a:gd name="connsiteX2" fmla="*/ 209977 w 422635"/>
                <a:gd name="connsiteY2" fmla="*/ 182724 h 218017"/>
                <a:gd name="connsiteX3" fmla="*/ 236688 w 422635"/>
                <a:gd name="connsiteY3" fmla="*/ 186146 h 218017"/>
                <a:gd name="connsiteX4" fmla="*/ 387050 w 422635"/>
                <a:gd name="connsiteY4" fmla="*/ 62922 h 218017"/>
                <a:gd name="connsiteX5" fmla="*/ 387050 w 422635"/>
                <a:gd name="connsiteY5" fmla="*/ 65123 h 218017"/>
                <a:gd name="connsiteX6" fmla="*/ 388578 w 422635"/>
                <a:gd name="connsiteY6" fmla="*/ 110109 h 218017"/>
                <a:gd name="connsiteX7" fmla="*/ 422624 w 422635"/>
                <a:gd name="connsiteY7" fmla="*/ 110109 h 218017"/>
                <a:gd name="connsiteX8" fmla="*/ 420790 w 422635"/>
                <a:gd name="connsiteY8" fmla="*/ 57666 h 218017"/>
                <a:gd name="connsiteX9" fmla="*/ 418039 w 422635"/>
                <a:gd name="connsiteY9" fmla="*/ 12618 h 218017"/>
                <a:gd name="connsiteX10" fmla="*/ 406182 w 422635"/>
                <a:gd name="connsiteY10" fmla="*/ 760 h 218017"/>
                <a:gd name="connsiteX11" fmla="*/ 362968 w 422635"/>
                <a:gd name="connsiteY11" fmla="*/ 7117 h 218017"/>
                <a:gd name="connsiteX12" fmla="*/ 310035 w 422635"/>
                <a:gd name="connsiteY12" fmla="*/ 12801 h 218017"/>
                <a:gd name="connsiteX13" fmla="*/ 310035 w 422635"/>
                <a:gd name="connsiteY13" fmla="*/ 46847 h 218017"/>
                <a:gd name="connsiteX14" fmla="*/ 355266 w 422635"/>
                <a:gd name="connsiteY14" fmla="*/ 42752 h 218017"/>
                <a:gd name="connsiteX15" fmla="*/ 359300 w 422635"/>
                <a:gd name="connsiteY15" fmla="*/ 42141 h 218017"/>
                <a:gd name="connsiteX16" fmla="*/ 229658 w 422635"/>
                <a:gd name="connsiteY16" fmla="*/ 148800 h 218017"/>
                <a:gd name="connsiteX17" fmla="*/ 176359 w 422635"/>
                <a:gd name="connsiteY17" fmla="*/ 56382 h 218017"/>
                <a:gd name="connsiteX18" fmla="*/ 149649 w 422635"/>
                <a:gd name="connsiteY18" fmla="*/ 52959 h 218017"/>
                <a:gd name="connsiteX19" fmla="*/ 5520 w 422635"/>
                <a:gd name="connsiteY19" fmla="*/ 189691 h 218017"/>
                <a:gd name="connsiteX20" fmla="*/ 29603 w 422635"/>
                <a:gd name="connsiteY20" fmla="*/ 213591 h 21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635" h="218017">
                  <a:moveTo>
                    <a:pt x="29603" y="213591"/>
                  </a:moveTo>
                  <a:cubicBezTo>
                    <a:pt x="73917" y="174838"/>
                    <a:pt x="116642" y="134436"/>
                    <a:pt x="158084" y="92628"/>
                  </a:cubicBezTo>
                  <a:cubicBezTo>
                    <a:pt x="175381" y="122640"/>
                    <a:pt x="192679" y="152651"/>
                    <a:pt x="209977" y="182724"/>
                  </a:cubicBezTo>
                  <a:cubicBezTo>
                    <a:pt x="216028" y="193175"/>
                    <a:pt x="228253" y="192687"/>
                    <a:pt x="236688" y="186146"/>
                  </a:cubicBezTo>
                  <a:cubicBezTo>
                    <a:pt x="287970" y="146477"/>
                    <a:pt x="338030" y="105342"/>
                    <a:pt x="387050" y="62922"/>
                  </a:cubicBezTo>
                  <a:cubicBezTo>
                    <a:pt x="387050" y="63656"/>
                    <a:pt x="387050" y="64389"/>
                    <a:pt x="387050" y="65123"/>
                  </a:cubicBezTo>
                  <a:cubicBezTo>
                    <a:pt x="387539" y="80098"/>
                    <a:pt x="388089" y="95134"/>
                    <a:pt x="388578" y="110109"/>
                  </a:cubicBezTo>
                  <a:cubicBezTo>
                    <a:pt x="389312" y="131930"/>
                    <a:pt x="423357" y="132052"/>
                    <a:pt x="422624" y="110109"/>
                  </a:cubicBezTo>
                  <a:cubicBezTo>
                    <a:pt x="422013" y="92628"/>
                    <a:pt x="421401" y="75147"/>
                    <a:pt x="420790" y="57666"/>
                  </a:cubicBezTo>
                  <a:cubicBezTo>
                    <a:pt x="420301" y="43118"/>
                    <a:pt x="422013" y="26615"/>
                    <a:pt x="418039" y="12618"/>
                  </a:cubicBezTo>
                  <a:cubicBezTo>
                    <a:pt x="416511" y="7239"/>
                    <a:pt x="411866" y="1860"/>
                    <a:pt x="406182" y="760"/>
                  </a:cubicBezTo>
                  <a:cubicBezTo>
                    <a:pt x="391329" y="-2174"/>
                    <a:pt x="377393" y="4122"/>
                    <a:pt x="362968" y="7117"/>
                  </a:cubicBezTo>
                  <a:cubicBezTo>
                    <a:pt x="345548" y="10662"/>
                    <a:pt x="327761" y="11701"/>
                    <a:pt x="310035" y="12801"/>
                  </a:cubicBezTo>
                  <a:cubicBezTo>
                    <a:pt x="288275" y="14146"/>
                    <a:pt x="288153" y="48192"/>
                    <a:pt x="310035" y="46847"/>
                  </a:cubicBezTo>
                  <a:cubicBezTo>
                    <a:pt x="325132" y="45869"/>
                    <a:pt x="340230" y="44891"/>
                    <a:pt x="355266" y="42752"/>
                  </a:cubicBezTo>
                  <a:cubicBezTo>
                    <a:pt x="356611" y="42568"/>
                    <a:pt x="357955" y="42324"/>
                    <a:pt x="359300" y="42141"/>
                  </a:cubicBezTo>
                  <a:cubicBezTo>
                    <a:pt x="316942" y="78692"/>
                    <a:pt x="273728" y="114266"/>
                    <a:pt x="229658" y="148800"/>
                  </a:cubicBezTo>
                  <a:cubicBezTo>
                    <a:pt x="211872" y="117994"/>
                    <a:pt x="194146" y="87188"/>
                    <a:pt x="176359" y="56382"/>
                  </a:cubicBezTo>
                  <a:cubicBezTo>
                    <a:pt x="170919" y="46969"/>
                    <a:pt x="157228" y="45074"/>
                    <a:pt x="149649" y="52959"/>
                  </a:cubicBezTo>
                  <a:cubicBezTo>
                    <a:pt x="103440" y="100452"/>
                    <a:pt x="55397" y="145989"/>
                    <a:pt x="5520" y="189691"/>
                  </a:cubicBezTo>
                  <a:cubicBezTo>
                    <a:pt x="-10983" y="203994"/>
                    <a:pt x="13222" y="227954"/>
                    <a:pt x="29603" y="213591"/>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nvGrpSpPr>
          <p:cNvPr id="2" name="组合 1"/>
          <p:cNvGrpSpPr/>
          <p:nvPr/>
        </p:nvGrpSpPr>
        <p:grpSpPr>
          <a:xfrm>
            <a:off x="4309110" y="340360"/>
            <a:ext cx="3887470" cy="583565"/>
            <a:chOff x="6786" y="536"/>
            <a:chExt cx="6122" cy="919"/>
          </a:xfrm>
        </p:grpSpPr>
        <p:sp>
          <p:nvSpPr>
            <p:cNvPr id="771" name="任意多边形: 形状 770"/>
            <p:cNvSpPr/>
            <p:nvPr/>
          </p:nvSpPr>
          <p:spPr>
            <a:xfrm>
              <a:off x="8120" y="566"/>
              <a:ext cx="3605" cy="645"/>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sz="2000">
                <a:cs typeface="+mn-ea"/>
                <a:sym typeface="+mn-lt"/>
              </a:endParaRPr>
            </a:p>
          </p:txBody>
        </p:sp>
        <p:sp>
          <p:nvSpPr>
            <p:cNvPr id="772" name="文本框 771"/>
            <p:cNvSpPr txBox="1"/>
            <p:nvPr/>
          </p:nvSpPr>
          <p:spPr>
            <a:xfrm rot="21585112">
              <a:off x="6786" y="536"/>
              <a:ext cx="6122" cy="919"/>
            </a:xfrm>
            <a:prstGeom prst="rect">
              <a:avLst/>
            </a:prstGeom>
            <a:noFill/>
          </p:spPr>
          <p:txBody>
            <a:bodyPr wrap="square" rtlCol="0">
              <a:spAutoFit/>
            </a:bodyPr>
            <a:lstStyle/>
            <a:p>
              <a:pPr lvl="0" algn="ctr">
                <a:spcBef>
                  <a:spcPts val="500"/>
                </a:spcBef>
                <a:spcAft>
                  <a:spcPts val="500"/>
                </a:spcAft>
                <a:buClrTx/>
                <a:buSzTx/>
                <a:buFontTx/>
              </a:pPr>
              <a:r>
                <a:rPr lang="zh-CN" altLang="en-US" sz="3200" b="1" kern="0" dirty="0">
                  <a:effectLst/>
                  <a:latin typeface="汉仪雅酷黑 65W" panose="020B0604020202020204" charset="-122"/>
                  <a:ea typeface="汉仪雅酷黑 65W" panose="020B0604020202020204" charset="-122"/>
                  <a:cs typeface="+mn-ea"/>
                  <a:sym typeface="+mn-lt"/>
                </a:rPr>
                <a:t>项目进度</a:t>
              </a:r>
            </a:p>
          </p:txBody>
        </p:sp>
      </p:grpSp>
      <p:sp>
        <p:nvSpPr>
          <p:cNvPr id="6" name="矩形 5"/>
          <p:cNvSpPr/>
          <p:nvPr/>
        </p:nvSpPr>
        <p:spPr>
          <a:xfrm>
            <a:off x="2384892" y="1134239"/>
            <a:ext cx="1771589" cy="4603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汉仪综艺体简" panose="02010600000101010101" charset="-122"/>
                <a:ea typeface="汉仪综艺体简" panose="02010600000101010101" charset="-122"/>
                <a:cs typeface="+mn-ea"/>
                <a:sym typeface="+mn-lt"/>
              </a:rPr>
              <a:t>燃尽图</a:t>
            </a:r>
          </a:p>
        </p:txBody>
      </p:sp>
      <p:pic>
        <p:nvPicPr>
          <p:cNvPr id="4" name="图片 2"/>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2597150" y="1721485"/>
            <a:ext cx="6997700" cy="420624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rot="21003462">
            <a:off x="1313742" y="4392174"/>
            <a:ext cx="2836911" cy="633919"/>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6" name="文本框 5"/>
          <p:cNvSpPr txBox="1"/>
          <p:nvPr/>
        </p:nvSpPr>
        <p:spPr>
          <a:xfrm rot="20988574">
            <a:off x="1358971" y="4253018"/>
            <a:ext cx="2671693" cy="830997"/>
          </a:xfrm>
          <a:prstGeom prst="rect">
            <a:avLst/>
          </a:prstGeom>
          <a:noFill/>
        </p:spPr>
        <p:txBody>
          <a:bodyPr wrap="none" rtlCol="0">
            <a:spAutoFit/>
          </a:bodyPr>
          <a:lstStyle/>
          <a:p>
            <a:pPr algn="ctr"/>
            <a:r>
              <a:rPr lang="en-US" altLang="zh-CN" sz="4800" b="1" dirty="0">
                <a:cs typeface="+mn-ea"/>
                <a:sym typeface="+mn-lt"/>
              </a:rPr>
              <a:t>PART 04</a:t>
            </a:r>
            <a:endParaRPr lang="zh-CN" altLang="en-US" sz="4800" b="1" dirty="0">
              <a:cs typeface="+mn-ea"/>
              <a:sym typeface="+mn-lt"/>
            </a:endParaRPr>
          </a:p>
        </p:txBody>
      </p:sp>
      <p:grpSp>
        <p:nvGrpSpPr>
          <p:cNvPr id="2" name="组合 1"/>
          <p:cNvGrpSpPr/>
          <p:nvPr/>
        </p:nvGrpSpPr>
        <p:grpSpPr>
          <a:xfrm>
            <a:off x="6887210" y="2641600"/>
            <a:ext cx="3834130" cy="1249680"/>
            <a:chOff x="10846" y="4160"/>
            <a:chExt cx="6038" cy="1968"/>
          </a:xfrm>
        </p:grpSpPr>
        <p:sp>
          <p:nvSpPr>
            <p:cNvPr id="3" name="Footer Text"/>
            <p:cNvSpPr txBox="1"/>
            <p:nvPr/>
          </p:nvSpPr>
          <p:spPr>
            <a:xfrm>
              <a:off x="10874" y="5159"/>
              <a:ext cx="6010" cy="96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spcBef>
                  <a:spcPts val="500"/>
                </a:spcBef>
                <a:spcAft>
                  <a:spcPts val="500"/>
                </a:spcAft>
              </a:pPr>
              <a:r>
                <a:rPr lang="zh-CN" altLang="en-US" sz="4000" b="1" kern="0" dirty="0">
                  <a:effectLst/>
                  <a:latin typeface="汉仪雅酷黑 65W" panose="020B0604020202020204" charset="-122"/>
                  <a:ea typeface="汉仪雅酷黑 65W" panose="020B0604020202020204" charset="-122"/>
                  <a:cs typeface="+mn-ea"/>
                  <a:sym typeface="+mn-lt"/>
                </a:rPr>
                <a:t>项目架构</a:t>
              </a:r>
            </a:p>
          </p:txBody>
        </p:sp>
        <p:sp>
          <p:nvSpPr>
            <p:cNvPr id="4" name="文本框 3"/>
            <p:cNvSpPr txBox="1"/>
            <p:nvPr/>
          </p:nvSpPr>
          <p:spPr>
            <a:xfrm rot="21585112">
              <a:off x="10846" y="4160"/>
              <a:ext cx="1983" cy="628"/>
            </a:xfrm>
            <a:prstGeom prst="rect">
              <a:avLst/>
            </a:prstGeom>
            <a:noFill/>
          </p:spPr>
          <p:txBody>
            <a:bodyPr wrap="none" rtlCol="0">
              <a:spAutoFit/>
            </a:bodyPr>
            <a:lstStyle/>
            <a:p>
              <a:pPr algn="ctr"/>
              <a:r>
                <a:rPr lang="en-US" altLang="zh-CN" sz="2000" b="1" dirty="0">
                  <a:latin typeface="汉仪雅酷黑 65W" panose="020B0604020202020204" charset="-122"/>
                  <a:ea typeface="汉仪雅酷黑 65W" panose="020B0604020202020204" charset="-122"/>
                  <a:cs typeface="+mn-ea"/>
                  <a:sym typeface="+mn-lt"/>
                </a:rPr>
                <a:t>PART 04</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50265" y="1828800"/>
            <a:ext cx="10389870" cy="1588770"/>
            <a:chOff x="1438" y="3086"/>
            <a:chExt cx="16362" cy="2502"/>
          </a:xfrm>
        </p:grpSpPr>
        <p:grpSp>
          <p:nvGrpSpPr>
            <p:cNvPr id="2" name="组合 1"/>
            <p:cNvGrpSpPr/>
            <p:nvPr/>
          </p:nvGrpSpPr>
          <p:grpSpPr>
            <a:xfrm>
              <a:off x="1438" y="3086"/>
              <a:ext cx="16362" cy="2502"/>
              <a:chOff x="751015" y="1453213"/>
              <a:chExt cx="5653816" cy="4879545"/>
            </a:xfrm>
          </p:grpSpPr>
          <p:sp>
            <p:nvSpPr>
              <p:cNvPr id="50" name="Rectangle: Rounded Corners 37"/>
              <p:cNvSpPr/>
              <p:nvPr/>
            </p:nvSpPr>
            <p:spPr>
              <a:xfrm>
                <a:off x="751015" y="1673714"/>
                <a:ext cx="5598011" cy="4659044"/>
              </a:xfrm>
              <a:prstGeom prst="roundRect">
                <a:avLst>
                  <a:gd name="adj" fmla="val 3805"/>
                </a:avLst>
              </a:prstGeom>
              <a:pattFill prst="dkUpDiag">
                <a:fgClr>
                  <a:schemeClr val="accent4"/>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51" name="Rectangle: Rounded Corners 2"/>
              <p:cNvSpPr/>
              <p:nvPr/>
            </p:nvSpPr>
            <p:spPr>
              <a:xfrm>
                <a:off x="806820" y="1453213"/>
                <a:ext cx="5598011" cy="4659044"/>
              </a:xfrm>
              <a:prstGeom prst="roundRect">
                <a:avLst>
                  <a:gd name="adj" fmla="val 3805"/>
                </a:avLst>
              </a:prstGeom>
              <a:solidFill>
                <a:schemeClr val="bg1"/>
              </a:solidFill>
              <a:ln w="25400">
                <a:solidFill>
                  <a:schemeClr val="tx1">
                    <a:lumMod val="85000"/>
                    <a:lumOff val="15000"/>
                  </a:schemeClr>
                </a:solid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cs typeface="+mn-ea"/>
                  <a:sym typeface="+mn-lt"/>
                </a:endParaRPr>
              </a:p>
            </p:txBody>
          </p:sp>
        </p:grpSp>
        <p:grpSp>
          <p:nvGrpSpPr>
            <p:cNvPr id="4" name="组合 3"/>
            <p:cNvGrpSpPr/>
            <p:nvPr/>
          </p:nvGrpSpPr>
          <p:grpSpPr>
            <a:xfrm>
              <a:off x="1796" y="3534"/>
              <a:ext cx="1384" cy="1314"/>
              <a:chOff x="1712306" y="381783"/>
              <a:chExt cx="1251598" cy="1187179"/>
            </a:xfrm>
          </p:grpSpPr>
          <p:sp>
            <p:nvSpPr>
              <p:cNvPr id="54" name="Rectangle: Rounded Corners 39"/>
              <p:cNvSpPr/>
              <p:nvPr/>
            </p:nvSpPr>
            <p:spPr>
              <a:xfrm>
                <a:off x="2013803" y="644335"/>
                <a:ext cx="762000" cy="762000"/>
              </a:xfrm>
              <a:prstGeom prst="roundRect">
                <a:avLst>
                  <a:gd name="adj" fmla="val 50000"/>
                </a:avLst>
              </a:prstGeom>
              <a:pattFill prst="dkUpDiag">
                <a:fgClr>
                  <a:schemeClr val="tx1"/>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b="1" dirty="0">
                  <a:solidFill>
                    <a:schemeClr val="tx1"/>
                  </a:solidFill>
                  <a:cs typeface="+mn-ea"/>
                  <a:sym typeface="+mn-lt"/>
                </a:endParaRPr>
              </a:p>
            </p:txBody>
          </p:sp>
          <p:sp>
            <p:nvSpPr>
              <p:cNvPr id="55" name="Rectangle: Rounded Corners 12"/>
              <p:cNvSpPr/>
              <p:nvPr/>
            </p:nvSpPr>
            <p:spPr>
              <a:xfrm>
                <a:off x="1712306" y="381783"/>
                <a:ext cx="1251598" cy="1187179"/>
              </a:xfrm>
              <a:prstGeom prst="roundRect">
                <a:avLst>
                  <a:gd name="adj" fmla="val 50000"/>
                </a:avLst>
              </a:prstGeom>
              <a:solidFill>
                <a:schemeClr val="bg1"/>
              </a:solidFill>
              <a:ln w="25400">
                <a:solidFill>
                  <a:schemeClr val="tx1">
                    <a:lumMod val="85000"/>
                    <a:lumOff val="15000"/>
                  </a:schemeClr>
                </a:soli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ID" sz="2000" b="1" dirty="0">
                    <a:solidFill>
                      <a:schemeClr val="tx1"/>
                    </a:solidFill>
                    <a:cs typeface="+mn-ea"/>
                    <a:sym typeface="+mn-lt"/>
                  </a:rPr>
                  <a:t>后端</a:t>
                </a:r>
              </a:p>
            </p:txBody>
          </p:sp>
        </p:grpSp>
        <p:sp>
          <p:nvSpPr>
            <p:cNvPr id="64" name="Text Box 10"/>
            <p:cNvSpPr txBox="1">
              <a:spLocks noChangeArrowheads="1"/>
            </p:cNvSpPr>
            <p:nvPr/>
          </p:nvSpPr>
          <p:spPr bwMode="auto">
            <a:xfrm>
              <a:off x="3487" y="3663"/>
              <a:ext cx="13269" cy="1186"/>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lang="zh-CN" altLang="en-US" sz="1500" noProof="0" dirty="0">
                  <a:ln>
                    <a:noFill/>
                  </a:ln>
                  <a:effectLst>
                    <a:outerShdw blurRad="38100" dist="38100" dir="2700000" algn="tl">
                      <a:srgbClr val="000000">
                        <a:alpha val="43137"/>
                      </a:srgbClr>
                    </a:outerShdw>
                  </a:effectLst>
                  <a:uLnTx/>
                  <a:uFillTx/>
                  <a:cs typeface="+mn-ea"/>
                  <a:sym typeface="+mn-lt"/>
                </a:rPr>
                <a:t>开发框架：</a:t>
              </a:r>
              <a:r>
                <a:rPr lang="en-US" altLang="zh-CN" sz="1500" noProof="0" dirty="0">
                  <a:ln>
                    <a:noFill/>
                  </a:ln>
                  <a:effectLst>
                    <a:outerShdw blurRad="38100" dist="38100" dir="2700000" algn="tl">
                      <a:srgbClr val="000000">
                        <a:alpha val="43137"/>
                      </a:srgbClr>
                    </a:outerShdw>
                  </a:effectLst>
                  <a:uLnTx/>
                  <a:uFillTx/>
                  <a:cs typeface="+mn-ea"/>
                  <a:sym typeface="+mn-lt"/>
                </a:rPr>
                <a:t>Spring Boot</a:t>
              </a:r>
              <a:endParaRPr kumimoji="0" lang="en-US" altLang="zh-CN" sz="15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endParaRPr>
            </a:p>
            <a:p>
              <a:pPr defTabSz="1450975">
                <a:lnSpc>
                  <a:spcPct val="150000"/>
                </a:lnSpc>
                <a:defRPr/>
              </a:pPr>
              <a:r>
                <a:rPr lang="zh-CN" altLang="en-US" sz="1500" noProof="0" dirty="0">
                  <a:ln>
                    <a:noFill/>
                  </a:ln>
                  <a:effectLst>
                    <a:outerShdw blurRad="38100" dist="38100" dir="2700000" algn="tl">
                      <a:srgbClr val="000000">
                        <a:alpha val="43137"/>
                      </a:srgbClr>
                    </a:outerShdw>
                  </a:effectLst>
                  <a:uLnTx/>
                  <a:uFillTx/>
                  <a:cs typeface="+mn-ea"/>
                  <a:sym typeface="+mn-lt"/>
                </a:rPr>
                <a:t>使用技术：</a:t>
              </a:r>
              <a:r>
                <a:rPr lang="en-US" altLang="zh-CN" sz="1500" noProof="0" dirty="0">
                  <a:ln>
                    <a:noFill/>
                  </a:ln>
                  <a:effectLst>
                    <a:outerShdw blurRad="38100" dist="38100" dir="2700000" algn="tl">
                      <a:srgbClr val="000000">
                        <a:alpha val="43137"/>
                      </a:srgbClr>
                    </a:outerShdw>
                  </a:effectLst>
                  <a:uLnTx/>
                  <a:uFillTx/>
                  <a:cs typeface="+mn-ea"/>
                  <a:sym typeface="+mn-lt"/>
                </a:rPr>
                <a:t>spring boot</a:t>
              </a:r>
              <a:r>
                <a:rPr lang="zh-CN" altLang="en-US" sz="1500" noProof="0" dirty="0">
                  <a:ln>
                    <a:noFill/>
                  </a:ln>
                  <a:effectLst>
                    <a:outerShdw blurRad="38100" dist="38100" dir="2700000" algn="tl">
                      <a:srgbClr val="000000">
                        <a:alpha val="43137"/>
                      </a:srgbClr>
                    </a:outerShdw>
                  </a:effectLst>
                  <a:uLnTx/>
                  <a:uFillTx/>
                  <a:cs typeface="+mn-ea"/>
                  <a:sym typeface="+mn-lt"/>
                </a:rPr>
                <a:t>，</a:t>
              </a:r>
              <a:r>
                <a:rPr lang="en-US" altLang="zh-CN" sz="1500" noProof="0" dirty="0">
                  <a:ln>
                    <a:noFill/>
                  </a:ln>
                  <a:effectLst>
                    <a:outerShdw blurRad="38100" dist="38100" dir="2700000" algn="tl">
                      <a:srgbClr val="000000">
                        <a:alpha val="43137"/>
                      </a:srgbClr>
                    </a:outerShdw>
                  </a:effectLst>
                  <a:uLnTx/>
                  <a:uFillTx/>
                  <a:cs typeface="+mn-ea"/>
                  <a:sym typeface="+mn-lt"/>
                </a:rPr>
                <a:t> 数据库MySQL navicat</a:t>
              </a:r>
              <a:r>
                <a:rPr lang="zh-CN" altLang="en-US" sz="1500" noProof="0" dirty="0">
                  <a:ln>
                    <a:noFill/>
                  </a:ln>
                  <a:effectLst>
                    <a:outerShdw blurRad="38100" dist="38100" dir="2700000" algn="tl">
                      <a:srgbClr val="000000">
                        <a:alpha val="43137"/>
                      </a:srgbClr>
                    </a:outerShdw>
                  </a:effectLst>
                  <a:uLnTx/>
                  <a:uFillTx/>
                  <a:cs typeface="+mn-ea"/>
                  <a:sym typeface="+mn-lt"/>
                </a:rPr>
                <a:t>，</a:t>
              </a:r>
              <a:r>
                <a:rPr lang="en-US" altLang="zh-CN" sz="1500" noProof="0" dirty="0">
                  <a:ln>
                    <a:noFill/>
                  </a:ln>
                  <a:effectLst>
                    <a:outerShdw blurRad="38100" dist="38100" dir="2700000" algn="tl">
                      <a:srgbClr val="000000">
                        <a:alpha val="43137"/>
                      </a:srgbClr>
                    </a:outerShdw>
                  </a:effectLst>
                  <a:uLnTx/>
                  <a:uFillTx/>
                  <a:cs typeface="+mn-ea"/>
                  <a:sym typeface="+mn-lt"/>
                </a:rPr>
                <a:t> 端口测试postman</a:t>
              </a:r>
              <a:endParaRPr kumimoji="0" lang="zh-CN" altLang="en-US" sz="15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endParaRPr>
            </a:p>
          </p:txBody>
        </p:sp>
        <p:grpSp>
          <p:nvGrpSpPr>
            <p:cNvPr id="155" name="图形 2"/>
            <p:cNvGrpSpPr/>
            <p:nvPr/>
          </p:nvGrpSpPr>
          <p:grpSpPr>
            <a:xfrm>
              <a:off x="16984" y="3279"/>
              <a:ext cx="634" cy="757"/>
              <a:chOff x="7026294" y="4297594"/>
              <a:chExt cx="573104" cy="737411"/>
            </a:xfrm>
            <a:solidFill>
              <a:srgbClr val="000000"/>
            </a:solidFill>
          </p:grpSpPr>
          <p:sp>
            <p:nvSpPr>
              <p:cNvPr id="156" name="任意多边形: 形状 155"/>
              <p:cNvSpPr/>
              <p:nvPr/>
            </p:nvSpPr>
            <p:spPr>
              <a:xfrm>
                <a:off x="7026562" y="5010435"/>
                <a:ext cx="1073" cy="3117"/>
              </a:xfrm>
              <a:custGeom>
                <a:avLst/>
                <a:gdLst>
                  <a:gd name="connsiteX0" fmla="*/ 890 w 1073"/>
                  <a:gd name="connsiteY0" fmla="*/ 0 h 3117"/>
                  <a:gd name="connsiteX1" fmla="*/ 279 w 1073"/>
                  <a:gd name="connsiteY1" fmla="*/ 3117 h 3117"/>
                  <a:gd name="connsiteX2" fmla="*/ 1074 w 1073"/>
                  <a:gd name="connsiteY2" fmla="*/ 795 h 3117"/>
                  <a:gd name="connsiteX3" fmla="*/ 890 w 1073"/>
                  <a:gd name="connsiteY3" fmla="*/ 0 h 3117"/>
                </a:gdLst>
                <a:ahLst/>
                <a:cxnLst>
                  <a:cxn ang="0">
                    <a:pos x="connsiteX0" y="connsiteY0"/>
                  </a:cxn>
                  <a:cxn ang="0">
                    <a:pos x="connsiteX1" y="connsiteY1"/>
                  </a:cxn>
                  <a:cxn ang="0">
                    <a:pos x="connsiteX2" y="connsiteY2"/>
                  </a:cxn>
                  <a:cxn ang="0">
                    <a:pos x="connsiteX3" y="connsiteY3"/>
                  </a:cxn>
                </a:cxnLst>
                <a:rect l="l" t="t" r="r" b="b"/>
                <a:pathLst>
                  <a:path w="1073" h="3117">
                    <a:moveTo>
                      <a:pt x="890" y="0"/>
                    </a:moveTo>
                    <a:cubicBezTo>
                      <a:pt x="-271" y="2017"/>
                      <a:pt x="-88" y="2995"/>
                      <a:pt x="279" y="3117"/>
                    </a:cubicBezTo>
                    <a:cubicBezTo>
                      <a:pt x="463" y="2323"/>
                      <a:pt x="707" y="1528"/>
                      <a:pt x="1074" y="795"/>
                    </a:cubicBezTo>
                    <a:cubicBezTo>
                      <a:pt x="1012" y="489"/>
                      <a:pt x="952" y="245"/>
                      <a:pt x="890" y="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7" name="任意多边形: 形状 156"/>
              <p:cNvSpPr/>
              <p:nvPr/>
            </p:nvSpPr>
            <p:spPr>
              <a:xfrm>
                <a:off x="7026294" y="4297594"/>
                <a:ext cx="573104" cy="737411"/>
              </a:xfrm>
              <a:custGeom>
                <a:avLst/>
                <a:gdLst>
                  <a:gd name="connsiteX0" fmla="*/ 572537 w 573104"/>
                  <a:gd name="connsiteY0" fmla="*/ 206314 h 737411"/>
                  <a:gd name="connsiteX1" fmla="*/ 570765 w 573104"/>
                  <a:gd name="connsiteY1" fmla="*/ 66526 h 737411"/>
                  <a:gd name="connsiteX2" fmla="*/ 556889 w 573104"/>
                  <a:gd name="connsiteY2" fmla="*/ 3997 h 737411"/>
                  <a:gd name="connsiteX3" fmla="*/ 547660 w 573104"/>
                  <a:gd name="connsiteY3" fmla="*/ 146 h 737411"/>
                  <a:gd name="connsiteX4" fmla="*/ 544848 w 573104"/>
                  <a:gd name="connsiteY4" fmla="*/ 24 h 737411"/>
                  <a:gd name="connsiteX5" fmla="*/ 208611 w 573104"/>
                  <a:gd name="connsiteY5" fmla="*/ 6625 h 737411"/>
                  <a:gd name="connsiteX6" fmla="*/ 159407 w 573104"/>
                  <a:gd name="connsiteY6" fmla="*/ 16038 h 737411"/>
                  <a:gd name="connsiteX7" fmla="*/ 99934 w 573104"/>
                  <a:gd name="connsiteY7" fmla="*/ 70010 h 737411"/>
                  <a:gd name="connsiteX8" fmla="*/ 33982 w 573104"/>
                  <a:gd name="connsiteY8" fmla="*/ 120008 h 737411"/>
                  <a:gd name="connsiteX9" fmla="*/ 11122 w 573104"/>
                  <a:gd name="connsiteY9" fmla="*/ 150876 h 737411"/>
                  <a:gd name="connsiteX10" fmla="*/ 9350 w 573104"/>
                  <a:gd name="connsiteY10" fmla="*/ 305761 h 737411"/>
                  <a:gd name="connsiteX11" fmla="*/ 4093 w 573104"/>
                  <a:gd name="connsiteY11" fmla="*/ 442493 h 737411"/>
                  <a:gd name="connsiteX12" fmla="*/ 3726 w 573104"/>
                  <a:gd name="connsiteY12" fmla="*/ 571830 h 737411"/>
                  <a:gd name="connsiteX13" fmla="*/ 2565 w 573104"/>
                  <a:gd name="connsiteY13" fmla="*/ 667854 h 737411"/>
                  <a:gd name="connsiteX14" fmla="*/ 1587 w 573104"/>
                  <a:gd name="connsiteY14" fmla="*/ 701288 h 737411"/>
                  <a:gd name="connsiteX15" fmla="*/ 976 w 573104"/>
                  <a:gd name="connsiteY15" fmla="*/ 712474 h 737411"/>
                  <a:gd name="connsiteX16" fmla="*/ 1098 w 573104"/>
                  <a:gd name="connsiteY16" fmla="*/ 712902 h 737411"/>
                  <a:gd name="connsiteX17" fmla="*/ 4704 w 573104"/>
                  <a:gd name="connsiteY17" fmla="*/ 708379 h 737411"/>
                  <a:gd name="connsiteX18" fmla="*/ 1281 w 573104"/>
                  <a:gd name="connsiteY18" fmla="*/ 713635 h 737411"/>
                  <a:gd name="connsiteX19" fmla="*/ 487 w 573104"/>
                  <a:gd name="connsiteY19" fmla="*/ 715958 h 737411"/>
                  <a:gd name="connsiteX20" fmla="*/ 16746 w 573104"/>
                  <a:gd name="connsiteY20" fmla="*/ 737412 h 737411"/>
                  <a:gd name="connsiteX21" fmla="*/ 266066 w 573104"/>
                  <a:gd name="connsiteY21" fmla="*/ 733806 h 737411"/>
                  <a:gd name="connsiteX22" fmla="*/ 505302 w 573104"/>
                  <a:gd name="connsiteY22" fmla="*/ 734906 h 737411"/>
                  <a:gd name="connsiteX23" fmla="*/ 568992 w 573104"/>
                  <a:gd name="connsiteY23" fmla="*/ 697010 h 737411"/>
                  <a:gd name="connsiteX24" fmla="*/ 572598 w 573104"/>
                  <a:gd name="connsiteY24" fmla="*/ 601658 h 737411"/>
                  <a:gd name="connsiteX25" fmla="*/ 572537 w 573104"/>
                  <a:gd name="connsiteY25" fmla="*/ 206314 h 737411"/>
                  <a:gd name="connsiteX26" fmla="*/ 531951 w 573104"/>
                  <a:gd name="connsiteY26" fmla="*/ 27101 h 737411"/>
                  <a:gd name="connsiteX27" fmla="*/ 533846 w 573104"/>
                  <a:gd name="connsiteY27" fmla="*/ 29302 h 737411"/>
                  <a:gd name="connsiteX28" fmla="*/ 533602 w 573104"/>
                  <a:gd name="connsiteY28" fmla="*/ 30524 h 737411"/>
                  <a:gd name="connsiteX29" fmla="*/ 531951 w 573104"/>
                  <a:gd name="connsiteY29" fmla="*/ 27101 h 737411"/>
                  <a:gd name="connsiteX30" fmla="*/ 133613 w 573104"/>
                  <a:gd name="connsiteY30" fmla="*/ 86085 h 737411"/>
                  <a:gd name="connsiteX31" fmla="*/ 160262 w 573104"/>
                  <a:gd name="connsiteY31" fmla="*/ 59864 h 737411"/>
                  <a:gd name="connsiteX32" fmla="*/ 159651 w 573104"/>
                  <a:gd name="connsiteY32" fmla="*/ 83946 h 737411"/>
                  <a:gd name="connsiteX33" fmla="*/ 157084 w 573104"/>
                  <a:gd name="connsiteY33" fmla="*/ 119214 h 737411"/>
                  <a:gd name="connsiteX34" fmla="*/ 149749 w 573104"/>
                  <a:gd name="connsiteY34" fmla="*/ 161205 h 737411"/>
                  <a:gd name="connsiteX35" fmla="*/ 101646 w 573104"/>
                  <a:gd name="connsiteY35" fmla="*/ 146780 h 737411"/>
                  <a:gd name="connsiteX36" fmla="*/ 66377 w 573104"/>
                  <a:gd name="connsiteY36" fmla="*/ 137917 h 737411"/>
                  <a:gd name="connsiteX37" fmla="*/ 133613 w 573104"/>
                  <a:gd name="connsiteY37" fmla="*/ 86085 h 737411"/>
                  <a:gd name="connsiteX38" fmla="*/ 537575 w 573104"/>
                  <a:gd name="connsiteY38" fmla="*/ 654652 h 737411"/>
                  <a:gd name="connsiteX39" fmla="*/ 535680 w 573104"/>
                  <a:gd name="connsiteY39" fmla="*/ 690225 h 737411"/>
                  <a:gd name="connsiteX40" fmla="*/ 511536 w 573104"/>
                  <a:gd name="connsiteY40" fmla="*/ 700433 h 737411"/>
                  <a:gd name="connsiteX41" fmla="*/ 386051 w 573104"/>
                  <a:gd name="connsiteY41" fmla="*/ 700738 h 737411"/>
                  <a:gd name="connsiteX42" fmla="*/ 272668 w 573104"/>
                  <a:gd name="connsiteY42" fmla="*/ 699638 h 737411"/>
                  <a:gd name="connsiteX43" fmla="*/ 37650 w 573104"/>
                  <a:gd name="connsiteY43" fmla="*/ 703183 h 737411"/>
                  <a:gd name="connsiteX44" fmla="*/ 36733 w 573104"/>
                  <a:gd name="connsiteY44" fmla="*/ 659175 h 737411"/>
                  <a:gd name="connsiteX45" fmla="*/ 37955 w 573104"/>
                  <a:gd name="connsiteY45" fmla="*/ 514252 h 737411"/>
                  <a:gd name="connsiteX46" fmla="*/ 45046 w 573104"/>
                  <a:gd name="connsiteY46" fmla="*/ 168601 h 737411"/>
                  <a:gd name="connsiteX47" fmla="*/ 117415 w 573104"/>
                  <a:gd name="connsiteY47" fmla="*/ 188344 h 737411"/>
                  <a:gd name="connsiteX48" fmla="*/ 170164 w 573104"/>
                  <a:gd name="connsiteY48" fmla="*/ 195862 h 737411"/>
                  <a:gd name="connsiteX49" fmla="*/ 188990 w 573104"/>
                  <a:gd name="connsiteY49" fmla="*/ 135412 h 737411"/>
                  <a:gd name="connsiteX50" fmla="*/ 195653 w 573104"/>
                  <a:gd name="connsiteY50" fmla="*/ 39632 h 737411"/>
                  <a:gd name="connsiteX51" fmla="*/ 254636 w 573104"/>
                  <a:gd name="connsiteY51" fmla="*/ 40182 h 737411"/>
                  <a:gd name="connsiteX52" fmla="*/ 533357 w 573104"/>
                  <a:gd name="connsiteY52" fmla="*/ 34314 h 737411"/>
                  <a:gd name="connsiteX53" fmla="*/ 535252 w 573104"/>
                  <a:gd name="connsiteY53" fmla="*/ 45255 h 737411"/>
                  <a:gd name="connsiteX54" fmla="*/ 537514 w 573104"/>
                  <a:gd name="connsiteY54" fmla="*/ 89019 h 737411"/>
                  <a:gd name="connsiteX55" fmla="*/ 538430 w 573104"/>
                  <a:gd name="connsiteY55" fmla="*/ 206314 h 737411"/>
                  <a:gd name="connsiteX56" fmla="*/ 536780 w 573104"/>
                  <a:gd name="connsiteY56" fmla="*/ 345736 h 737411"/>
                  <a:gd name="connsiteX57" fmla="*/ 538858 w 573104"/>
                  <a:gd name="connsiteY57" fmla="*/ 547442 h 737411"/>
                  <a:gd name="connsiteX58" fmla="*/ 537575 w 573104"/>
                  <a:gd name="connsiteY58" fmla="*/ 654652 h 73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104" h="737411">
                    <a:moveTo>
                      <a:pt x="572537" y="206314"/>
                    </a:moveTo>
                    <a:cubicBezTo>
                      <a:pt x="572842" y="159738"/>
                      <a:pt x="573148" y="113040"/>
                      <a:pt x="570765" y="66526"/>
                    </a:cubicBezTo>
                    <a:cubicBezTo>
                      <a:pt x="569970" y="51001"/>
                      <a:pt x="572415" y="16038"/>
                      <a:pt x="556889" y="3997"/>
                    </a:cubicBezTo>
                    <a:cubicBezTo>
                      <a:pt x="554567" y="1858"/>
                      <a:pt x="551511" y="452"/>
                      <a:pt x="547660" y="146"/>
                    </a:cubicBezTo>
                    <a:cubicBezTo>
                      <a:pt x="546682" y="24"/>
                      <a:pt x="545765" y="-37"/>
                      <a:pt x="544848" y="24"/>
                    </a:cubicBezTo>
                    <a:cubicBezTo>
                      <a:pt x="432749" y="2041"/>
                      <a:pt x="320710" y="5892"/>
                      <a:pt x="208611" y="6625"/>
                    </a:cubicBezTo>
                    <a:cubicBezTo>
                      <a:pt x="188990" y="6748"/>
                      <a:pt x="174443" y="3386"/>
                      <a:pt x="159407" y="16038"/>
                    </a:cubicBezTo>
                    <a:cubicBezTo>
                      <a:pt x="138992" y="33214"/>
                      <a:pt x="120716" y="53018"/>
                      <a:pt x="99934" y="70010"/>
                    </a:cubicBezTo>
                    <a:cubicBezTo>
                      <a:pt x="78602" y="87491"/>
                      <a:pt x="56414" y="103933"/>
                      <a:pt x="33982" y="120008"/>
                    </a:cubicBezTo>
                    <a:cubicBezTo>
                      <a:pt x="19863" y="130155"/>
                      <a:pt x="12650" y="133394"/>
                      <a:pt x="11122" y="150876"/>
                    </a:cubicBezTo>
                    <a:cubicBezTo>
                      <a:pt x="6721" y="201791"/>
                      <a:pt x="9839" y="254663"/>
                      <a:pt x="9350" y="305761"/>
                    </a:cubicBezTo>
                    <a:cubicBezTo>
                      <a:pt x="8922" y="351420"/>
                      <a:pt x="3910" y="396590"/>
                      <a:pt x="4093" y="442493"/>
                    </a:cubicBezTo>
                    <a:cubicBezTo>
                      <a:pt x="4277" y="485585"/>
                      <a:pt x="3971" y="528738"/>
                      <a:pt x="3726" y="571830"/>
                    </a:cubicBezTo>
                    <a:cubicBezTo>
                      <a:pt x="3543" y="603858"/>
                      <a:pt x="3237" y="635826"/>
                      <a:pt x="2565" y="667854"/>
                    </a:cubicBezTo>
                    <a:cubicBezTo>
                      <a:pt x="2321" y="678978"/>
                      <a:pt x="2137" y="690164"/>
                      <a:pt x="1587" y="701288"/>
                    </a:cubicBezTo>
                    <a:cubicBezTo>
                      <a:pt x="1465" y="704100"/>
                      <a:pt x="-2" y="709845"/>
                      <a:pt x="976" y="712474"/>
                    </a:cubicBezTo>
                    <a:cubicBezTo>
                      <a:pt x="1037" y="712657"/>
                      <a:pt x="1037" y="712779"/>
                      <a:pt x="1098" y="712902"/>
                    </a:cubicBezTo>
                    <a:cubicBezTo>
                      <a:pt x="1770" y="711740"/>
                      <a:pt x="2871" y="710273"/>
                      <a:pt x="4704" y="708379"/>
                    </a:cubicBezTo>
                    <a:cubicBezTo>
                      <a:pt x="3176" y="709968"/>
                      <a:pt x="2076" y="711801"/>
                      <a:pt x="1281" y="713635"/>
                    </a:cubicBezTo>
                    <a:cubicBezTo>
                      <a:pt x="1526" y="715224"/>
                      <a:pt x="915" y="716080"/>
                      <a:pt x="487" y="715958"/>
                    </a:cubicBezTo>
                    <a:cubicBezTo>
                      <a:pt x="-1958" y="725982"/>
                      <a:pt x="5010" y="737412"/>
                      <a:pt x="16746" y="737412"/>
                    </a:cubicBezTo>
                    <a:cubicBezTo>
                      <a:pt x="99873" y="737412"/>
                      <a:pt x="183000" y="734723"/>
                      <a:pt x="266066" y="733806"/>
                    </a:cubicBezTo>
                    <a:cubicBezTo>
                      <a:pt x="345648" y="732889"/>
                      <a:pt x="425842" y="739857"/>
                      <a:pt x="505302" y="734906"/>
                    </a:cubicBezTo>
                    <a:cubicBezTo>
                      <a:pt x="542220" y="732644"/>
                      <a:pt x="564713" y="734967"/>
                      <a:pt x="568992" y="697010"/>
                    </a:cubicBezTo>
                    <a:cubicBezTo>
                      <a:pt x="572598" y="665470"/>
                      <a:pt x="572293" y="633319"/>
                      <a:pt x="572598" y="601658"/>
                    </a:cubicBezTo>
                    <a:cubicBezTo>
                      <a:pt x="574126" y="469815"/>
                      <a:pt x="571620" y="338034"/>
                      <a:pt x="572537" y="206314"/>
                    </a:cubicBezTo>
                    <a:close/>
                    <a:moveTo>
                      <a:pt x="531951" y="27101"/>
                    </a:moveTo>
                    <a:cubicBezTo>
                      <a:pt x="532501" y="27896"/>
                      <a:pt x="533113" y="28630"/>
                      <a:pt x="533846" y="29302"/>
                    </a:cubicBezTo>
                    <a:cubicBezTo>
                      <a:pt x="533846" y="29669"/>
                      <a:pt x="533724" y="30036"/>
                      <a:pt x="533602" y="30524"/>
                    </a:cubicBezTo>
                    <a:cubicBezTo>
                      <a:pt x="530668" y="28752"/>
                      <a:pt x="531035" y="27407"/>
                      <a:pt x="531951" y="27101"/>
                    </a:cubicBezTo>
                    <a:close/>
                    <a:moveTo>
                      <a:pt x="133613" y="86085"/>
                    </a:moveTo>
                    <a:cubicBezTo>
                      <a:pt x="141925" y="79056"/>
                      <a:pt x="150911" y="68849"/>
                      <a:pt x="160262" y="59864"/>
                    </a:cubicBezTo>
                    <a:cubicBezTo>
                      <a:pt x="160018" y="67810"/>
                      <a:pt x="159957" y="75817"/>
                      <a:pt x="159651" y="83946"/>
                    </a:cubicBezTo>
                    <a:cubicBezTo>
                      <a:pt x="159284" y="95743"/>
                      <a:pt x="158429" y="107540"/>
                      <a:pt x="157084" y="119214"/>
                    </a:cubicBezTo>
                    <a:cubicBezTo>
                      <a:pt x="156778" y="121842"/>
                      <a:pt x="153783" y="157416"/>
                      <a:pt x="149749" y="161205"/>
                    </a:cubicBezTo>
                    <a:cubicBezTo>
                      <a:pt x="144737" y="165973"/>
                      <a:pt x="110447" y="149531"/>
                      <a:pt x="101646" y="146780"/>
                    </a:cubicBezTo>
                    <a:cubicBezTo>
                      <a:pt x="90032" y="143174"/>
                      <a:pt x="78235" y="140301"/>
                      <a:pt x="66377" y="137917"/>
                    </a:cubicBezTo>
                    <a:cubicBezTo>
                      <a:pt x="89237" y="121109"/>
                      <a:pt x="111975" y="104361"/>
                      <a:pt x="133613" y="86085"/>
                    </a:cubicBezTo>
                    <a:close/>
                    <a:moveTo>
                      <a:pt x="537575" y="654652"/>
                    </a:moveTo>
                    <a:cubicBezTo>
                      <a:pt x="537147" y="666509"/>
                      <a:pt x="536902" y="678428"/>
                      <a:pt x="535680" y="690225"/>
                    </a:cubicBezTo>
                    <a:cubicBezTo>
                      <a:pt x="533479" y="711068"/>
                      <a:pt x="531829" y="701655"/>
                      <a:pt x="511536" y="700433"/>
                    </a:cubicBezTo>
                    <a:cubicBezTo>
                      <a:pt x="470278" y="697926"/>
                      <a:pt x="427553" y="701961"/>
                      <a:pt x="386051" y="700738"/>
                    </a:cubicBezTo>
                    <a:cubicBezTo>
                      <a:pt x="348215" y="699638"/>
                      <a:pt x="310503" y="699271"/>
                      <a:pt x="272668" y="699638"/>
                    </a:cubicBezTo>
                    <a:cubicBezTo>
                      <a:pt x="194308" y="700433"/>
                      <a:pt x="116009" y="702755"/>
                      <a:pt x="37650" y="703183"/>
                    </a:cubicBezTo>
                    <a:cubicBezTo>
                      <a:pt x="38567" y="687047"/>
                      <a:pt x="36549" y="669199"/>
                      <a:pt x="36733" y="659175"/>
                    </a:cubicBezTo>
                    <a:cubicBezTo>
                      <a:pt x="37588" y="610887"/>
                      <a:pt x="37833" y="562539"/>
                      <a:pt x="37955" y="514252"/>
                    </a:cubicBezTo>
                    <a:cubicBezTo>
                      <a:pt x="38322" y="398852"/>
                      <a:pt x="44679" y="284002"/>
                      <a:pt x="45046" y="168601"/>
                    </a:cubicBezTo>
                    <a:cubicBezTo>
                      <a:pt x="69739" y="172941"/>
                      <a:pt x="93760" y="179420"/>
                      <a:pt x="117415" y="188344"/>
                    </a:cubicBezTo>
                    <a:cubicBezTo>
                      <a:pt x="131840" y="193784"/>
                      <a:pt x="155006" y="206192"/>
                      <a:pt x="170164" y="195862"/>
                    </a:cubicBezTo>
                    <a:cubicBezTo>
                      <a:pt x="186301" y="184860"/>
                      <a:pt x="186484" y="152526"/>
                      <a:pt x="188990" y="135412"/>
                    </a:cubicBezTo>
                    <a:cubicBezTo>
                      <a:pt x="193636" y="103933"/>
                      <a:pt x="190274" y="70866"/>
                      <a:pt x="195653" y="39632"/>
                    </a:cubicBezTo>
                    <a:cubicBezTo>
                      <a:pt x="214112" y="36881"/>
                      <a:pt x="237950" y="40365"/>
                      <a:pt x="254636" y="40182"/>
                    </a:cubicBezTo>
                    <a:cubicBezTo>
                      <a:pt x="347543" y="38959"/>
                      <a:pt x="440450" y="36026"/>
                      <a:pt x="533357" y="34314"/>
                    </a:cubicBezTo>
                    <a:cubicBezTo>
                      <a:pt x="533724" y="38043"/>
                      <a:pt x="535069" y="43238"/>
                      <a:pt x="535252" y="45255"/>
                    </a:cubicBezTo>
                    <a:cubicBezTo>
                      <a:pt x="536658" y="59802"/>
                      <a:pt x="537086" y="74472"/>
                      <a:pt x="537514" y="89019"/>
                    </a:cubicBezTo>
                    <a:cubicBezTo>
                      <a:pt x="538736" y="128077"/>
                      <a:pt x="538675" y="167196"/>
                      <a:pt x="538430" y="206314"/>
                    </a:cubicBezTo>
                    <a:cubicBezTo>
                      <a:pt x="538125" y="252768"/>
                      <a:pt x="536230" y="299282"/>
                      <a:pt x="536780" y="345736"/>
                    </a:cubicBezTo>
                    <a:cubicBezTo>
                      <a:pt x="537575" y="412971"/>
                      <a:pt x="538797" y="480206"/>
                      <a:pt x="538858" y="547442"/>
                    </a:cubicBezTo>
                    <a:cubicBezTo>
                      <a:pt x="538919" y="583199"/>
                      <a:pt x="538858" y="618956"/>
                      <a:pt x="537575" y="654652"/>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8" name="任意多边形: 形状 157"/>
              <p:cNvSpPr/>
              <p:nvPr/>
            </p:nvSpPr>
            <p:spPr>
              <a:xfrm>
                <a:off x="7149799" y="4545723"/>
                <a:ext cx="96190" cy="120710"/>
              </a:xfrm>
              <a:custGeom>
                <a:avLst/>
                <a:gdLst>
                  <a:gd name="connsiteX0" fmla="*/ 38712 w 96190"/>
                  <a:gd name="connsiteY0" fmla="*/ 120039 h 120710"/>
                  <a:gd name="connsiteX1" fmla="*/ 67868 w 96190"/>
                  <a:gd name="connsiteY1" fmla="*/ 81654 h 120710"/>
                  <a:gd name="connsiteX2" fmla="*/ 94456 w 96190"/>
                  <a:gd name="connsiteY2" fmla="*/ 25971 h 120710"/>
                  <a:gd name="connsiteX3" fmla="*/ 65056 w 96190"/>
                  <a:gd name="connsiteY3" fmla="*/ 8795 h 120710"/>
                  <a:gd name="connsiteX4" fmla="*/ 34678 w 96190"/>
                  <a:gd name="connsiteY4" fmla="*/ 74869 h 120710"/>
                  <a:gd name="connsiteX5" fmla="*/ 32111 w 96190"/>
                  <a:gd name="connsiteY5" fmla="*/ 70468 h 120710"/>
                  <a:gd name="connsiteX6" fmla="*/ 2711 w 96190"/>
                  <a:gd name="connsiteY6" fmla="*/ 87644 h 120710"/>
                  <a:gd name="connsiteX7" fmla="*/ 22148 w 96190"/>
                  <a:gd name="connsiteY7" fmla="*/ 115700 h 120710"/>
                  <a:gd name="connsiteX8" fmla="*/ 38712 w 96190"/>
                  <a:gd name="connsiteY8" fmla="*/ 120039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90" h="120710">
                    <a:moveTo>
                      <a:pt x="38712" y="120039"/>
                    </a:moveTo>
                    <a:cubicBezTo>
                      <a:pt x="55521" y="114721"/>
                      <a:pt x="60656" y="96201"/>
                      <a:pt x="67868" y="81654"/>
                    </a:cubicBezTo>
                    <a:cubicBezTo>
                      <a:pt x="76975" y="63195"/>
                      <a:pt x="85838" y="44675"/>
                      <a:pt x="94456" y="25971"/>
                    </a:cubicBezTo>
                    <a:cubicBezTo>
                      <a:pt x="103564" y="6228"/>
                      <a:pt x="74286" y="-11070"/>
                      <a:pt x="65056" y="8795"/>
                    </a:cubicBezTo>
                    <a:cubicBezTo>
                      <a:pt x="55338" y="29822"/>
                      <a:pt x="46230" y="53660"/>
                      <a:pt x="34678" y="74869"/>
                    </a:cubicBezTo>
                    <a:cubicBezTo>
                      <a:pt x="33823" y="73341"/>
                      <a:pt x="32967" y="71874"/>
                      <a:pt x="32111" y="70468"/>
                    </a:cubicBezTo>
                    <a:cubicBezTo>
                      <a:pt x="20437" y="52009"/>
                      <a:pt x="-9025" y="69063"/>
                      <a:pt x="2711" y="87644"/>
                    </a:cubicBezTo>
                    <a:cubicBezTo>
                      <a:pt x="8701" y="97118"/>
                      <a:pt x="13958" y="107876"/>
                      <a:pt x="22148" y="115700"/>
                    </a:cubicBezTo>
                    <a:cubicBezTo>
                      <a:pt x="26427" y="119795"/>
                      <a:pt x="32845" y="121873"/>
                      <a:pt x="38712" y="120039"/>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9" name="任意多边形: 形状 158"/>
              <p:cNvSpPr/>
              <p:nvPr/>
            </p:nvSpPr>
            <p:spPr>
              <a:xfrm>
                <a:off x="7284078" y="4594595"/>
                <a:ext cx="182154" cy="43184"/>
              </a:xfrm>
              <a:custGeom>
                <a:avLst/>
                <a:gdLst>
                  <a:gd name="connsiteX0" fmla="*/ 16412 w 182154"/>
                  <a:gd name="connsiteY0" fmla="*/ 43173 h 43184"/>
                  <a:gd name="connsiteX1" fmla="*/ 165857 w 182154"/>
                  <a:gd name="connsiteY1" fmla="*/ 34127 h 43184"/>
                  <a:gd name="connsiteX2" fmla="*/ 165857 w 182154"/>
                  <a:gd name="connsiteY2" fmla="*/ 81 h 43184"/>
                  <a:gd name="connsiteX3" fmla="*/ 16412 w 182154"/>
                  <a:gd name="connsiteY3" fmla="*/ 9127 h 43184"/>
                  <a:gd name="connsiteX4" fmla="*/ 16412 w 182154"/>
                  <a:gd name="connsiteY4" fmla="*/ 43173 h 4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54" h="43184">
                    <a:moveTo>
                      <a:pt x="16412" y="43173"/>
                    </a:moveTo>
                    <a:cubicBezTo>
                      <a:pt x="66288" y="41584"/>
                      <a:pt x="116103" y="38527"/>
                      <a:pt x="165857" y="34127"/>
                    </a:cubicBezTo>
                    <a:cubicBezTo>
                      <a:pt x="187495" y="32171"/>
                      <a:pt x="187678" y="-1875"/>
                      <a:pt x="165857" y="81"/>
                    </a:cubicBezTo>
                    <a:cubicBezTo>
                      <a:pt x="116103" y="4482"/>
                      <a:pt x="66349" y="7538"/>
                      <a:pt x="16412" y="9127"/>
                    </a:cubicBezTo>
                    <a:cubicBezTo>
                      <a:pt x="-5409" y="9861"/>
                      <a:pt x="-5532" y="43906"/>
                      <a:pt x="16412" y="4317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0" name="任意多边形: 形状 159"/>
              <p:cNvSpPr/>
              <p:nvPr/>
            </p:nvSpPr>
            <p:spPr>
              <a:xfrm>
                <a:off x="7153427" y="4700815"/>
                <a:ext cx="80875" cy="92260"/>
              </a:xfrm>
              <a:custGeom>
                <a:avLst/>
                <a:gdLst>
                  <a:gd name="connsiteX0" fmla="*/ 24694 w 80875"/>
                  <a:gd name="connsiteY0" fmla="*/ 90066 h 92260"/>
                  <a:gd name="connsiteX1" fmla="*/ 49755 w 80875"/>
                  <a:gd name="connsiteY1" fmla="*/ 83403 h 92260"/>
                  <a:gd name="connsiteX2" fmla="*/ 62957 w 80875"/>
                  <a:gd name="connsiteY2" fmla="*/ 57732 h 92260"/>
                  <a:gd name="connsiteX3" fmla="*/ 78910 w 80875"/>
                  <a:gd name="connsiteY3" fmla="*/ 25826 h 92260"/>
                  <a:gd name="connsiteX4" fmla="*/ 49510 w 80875"/>
                  <a:gd name="connsiteY4" fmla="*/ 8650 h 92260"/>
                  <a:gd name="connsiteX5" fmla="*/ 31601 w 80875"/>
                  <a:gd name="connsiteY5" fmla="*/ 46974 h 92260"/>
                  <a:gd name="connsiteX6" fmla="*/ 28911 w 80875"/>
                  <a:gd name="connsiteY6" fmla="*/ 43368 h 92260"/>
                  <a:gd name="connsiteX7" fmla="*/ 4829 w 80875"/>
                  <a:gd name="connsiteY7" fmla="*/ 43368 h 92260"/>
                  <a:gd name="connsiteX8" fmla="*/ 4829 w 80875"/>
                  <a:gd name="connsiteY8" fmla="*/ 67450 h 92260"/>
                  <a:gd name="connsiteX9" fmla="*/ 24694 w 80875"/>
                  <a:gd name="connsiteY9" fmla="*/ 90066 h 9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75" h="92260">
                    <a:moveTo>
                      <a:pt x="24694" y="90066"/>
                    </a:moveTo>
                    <a:cubicBezTo>
                      <a:pt x="33679" y="94895"/>
                      <a:pt x="43948" y="91350"/>
                      <a:pt x="49755" y="83403"/>
                    </a:cubicBezTo>
                    <a:cubicBezTo>
                      <a:pt x="55195" y="75885"/>
                      <a:pt x="58740" y="66045"/>
                      <a:pt x="62957" y="57732"/>
                    </a:cubicBezTo>
                    <a:cubicBezTo>
                      <a:pt x="68275" y="47097"/>
                      <a:pt x="73592" y="36461"/>
                      <a:pt x="78910" y="25826"/>
                    </a:cubicBezTo>
                    <a:cubicBezTo>
                      <a:pt x="88690" y="6266"/>
                      <a:pt x="59290" y="-10970"/>
                      <a:pt x="49510" y="8650"/>
                    </a:cubicBezTo>
                    <a:cubicBezTo>
                      <a:pt x="43459" y="20752"/>
                      <a:pt x="37958" y="34261"/>
                      <a:pt x="31601" y="46974"/>
                    </a:cubicBezTo>
                    <a:cubicBezTo>
                      <a:pt x="30684" y="45752"/>
                      <a:pt x="29767" y="44529"/>
                      <a:pt x="28911" y="43368"/>
                    </a:cubicBezTo>
                    <a:cubicBezTo>
                      <a:pt x="23105" y="36155"/>
                      <a:pt x="10880" y="37439"/>
                      <a:pt x="4829" y="43368"/>
                    </a:cubicBezTo>
                    <a:cubicBezTo>
                      <a:pt x="-2322" y="50397"/>
                      <a:pt x="-855" y="60299"/>
                      <a:pt x="4829" y="67450"/>
                    </a:cubicBezTo>
                    <a:cubicBezTo>
                      <a:pt x="10453" y="74541"/>
                      <a:pt x="16381" y="85604"/>
                      <a:pt x="24694" y="9006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1" name="任意多边形: 形状 160"/>
              <p:cNvSpPr/>
              <p:nvPr/>
            </p:nvSpPr>
            <p:spPr>
              <a:xfrm>
                <a:off x="7286377" y="4735987"/>
                <a:ext cx="172794" cy="41095"/>
              </a:xfrm>
              <a:custGeom>
                <a:avLst/>
                <a:gdLst>
                  <a:gd name="connsiteX0" fmla="*/ 156590 w 172794"/>
                  <a:gd name="connsiteY0" fmla="*/ 40958 h 41095"/>
                  <a:gd name="connsiteX1" fmla="*/ 156590 w 172794"/>
                  <a:gd name="connsiteY1" fmla="*/ 6912 h 41095"/>
                  <a:gd name="connsiteX2" fmla="*/ 16435 w 172794"/>
                  <a:gd name="connsiteY2" fmla="*/ 250 h 41095"/>
                  <a:gd name="connsiteX3" fmla="*/ 16435 w 172794"/>
                  <a:gd name="connsiteY3" fmla="*/ 34295 h 41095"/>
                  <a:gd name="connsiteX4" fmla="*/ 156590 w 172794"/>
                  <a:gd name="connsiteY4" fmla="*/ 40958 h 41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94" h="41095">
                    <a:moveTo>
                      <a:pt x="156590" y="40958"/>
                    </a:moveTo>
                    <a:cubicBezTo>
                      <a:pt x="178288" y="43525"/>
                      <a:pt x="178105" y="9479"/>
                      <a:pt x="156590" y="6912"/>
                    </a:cubicBezTo>
                    <a:cubicBezTo>
                      <a:pt x="109953" y="1411"/>
                      <a:pt x="63316" y="-789"/>
                      <a:pt x="16435" y="250"/>
                    </a:cubicBezTo>
                    <a:cubicBezTo>
                      <a:pt x="-5448" y="739"/>
                      <a:pt x="-5509" y="34784"/>
                      <a:pt x="16435" y="34295"/>
                    </a:cubicBezTo>
                    <a:cubicBezTo>
                      <a:pt x="63377" y="33256"/>
                      <a:pt x="110014" y="35457"/>
                      <a:pt x="156590" y="40958"/>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2" name="任意多边形: 形状 161"/>
              <p:cNvSpPr/>
              <p:nvPr/>
            </p:nvSpPr>
            <p:spPr>
              <a:xfrm>
                <a:off x="7159779" y="4824822"/>
                <a:ext cx="99036" cy="102690"/>
              </a:xfrm>
              <a:custGeom>
                <a:avLst/>
                <a:gdLst>
                  <a:gd name="connsiteX0" fmla="*/ 67057 w 99036"/>
                  <a:gd name="connsiteY0" fmla="*/ 8050 h 102690"/>
                  <a:gd name="connsiteX1" fmla="*/ 45969 w 99036"/>
                  <a:gd name="connsiteY1" fmla="*/ 42401 h 102690"/>
                  <a:gd name="connsiteX2" fmla="*/ 36128 w 99036"/>
                  <a:gd name="connsiteY2" fmla="*/ 58415 h 102690"/>
                  <a:gd name="connsiteX3" fmla="*/ 35212 w 99036"/>
                  <a:gd name="connsiteY3" fmla="*/ 59882 h 102690"/>
                  <a:gd name="connsiteX4" fmla="*/ 31300 w 99036"/>
                  <a:gd name="connsiteY4" fmla="*/ 52059 h 102690"/>
                  <a:gd name="connsiteX5" fmla="*/ 1899 w 99036"/>
                  <a:gd name="connsiteY5" fmla="*/ 69234 h 102690"/>
                  <a:gd name="connsiteX6" fmla="*/ 52571 w 99036"/>
                  <a:gd name="connsiteY6" fmla="*/ 95334 h 102690"/>
                  <a:gd name="connsiteX7" fmla="*/ 73902 w 99036"/>
                  <a:gd name="connsiteY7" fmla="*/ 61838 h 102690"/>
                  <a:gd name="connsiteX8" fmla="*/ 96396 w 99036"/>
                  <a:gd name="connsiteY8" fmla="*/ 25165 h 102690"/>
                  <a:gd name="connsiteX9" fmla="*/ 67057 w 99036"/>
                  <a:gd name="connsiteY9" fmla="*/ 8050 h 10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36" h="102690">
                    <a:moveTo>
                      <a:pt x="67057" y="8050"/>
                    </a:moveTo>
                    <a:cubicBezTo>
                      <a:pt x="60027" y="19480"/>
                      <a:pt x="52999" y="30971"/>
                      <a:pt x="45969" y="42401"/>
                    </a:cubicBezTo>
                    <a:cubicBezTo>
                      <a:pt x="42669" y="47719"/>
                      <a:pt x="39429" y="53098"/>
                      <a:pt x="36128" y="58415"/>
                    </a:cubicBezTo>
                    <a:cubicBezTo>
                      <a:pt x="35823" y="58905"/>
                      <a:pt x="35517" y="59394"/>
                      <a:pt x="35212" y="59882"/>
                    </a:cubicBezTo>
                    <a:cubicBezTo>
                      <a:pt x="33745" y="57193"/>
                      <a:pt x="32461" y="54443"/>
                      <a:pt x="31300" y="52059"/>
                    </a:cubicBezTo>
                    <a:cubicBezTo>
                      <a:pt x="21704" y="32377"/>
                      <a:pt x="-7697" y="49614"/>
                      <a:pt x="1899" y="69234"/>
                    </a:cubicBezTo>
                    <a:cubicBezTo>
                      <a:pt x="10457" y="86715"/>
                      <a:pt x="31789" y="116605"/>
                      <a:pt x="52571" y="95334"/>
                    </a:cubicBezTo>
                    <a:cubicBezTo>
                      <a:pt x="61434" y="86226"/>
                      <a:pt x="67301" y="72596"/>
                      <a:pt x="73902" y="61838"/>
                    </a:cubicBezTo>
                    <a:cubicBezTo>
                      <a:pt x="81420" y="49614"/>
                      <a:pt x="88878" y="37389"/>
                      <a:pt x="96396" y="25165"/>
                    </a:cubicBezTo>
                    <a:cubicBezTo>
                      <a:pt x="107948" y="6522"/>
                      <a:pt x="78548" y="-10592"/>
                      <a:pt x="67057" y="805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3" name="任意多边形: 形状 162"/>
              <p:cNvSpPr/>
              <p:nvPr/>
            </p:nvSpPr>
            <p:spPr>
              <a:xfrm>
                <a:off x="7298408" y="4865413"/>
                <a:ext cx="175150" cy="36884"/>
              </a:xfrm>
              <a:custGeom>
                <a:avLst/>
                <a:gdLst>
                  <a:gd name="connsiteX0" fmla="*/ 153789 w 175150"/>
                  <a:gd name="connsiteY0" fmla="*/ 1933 h 36884"/>
                  <a:gd name="connsiteX1" fmla="*/ 12289 w 175150"/>
                  <a:gd name="connsiteY1" fmla="*/ 2788 h 36884"/>
                  <a:gd name="connsiteX2" fmla="*/ 21336 w 175150"/>
                  <a:gd name="connsiteY2" fmla="*/ 35611 h 36884"/>
                  <a:gd name="connsiteX3" fmla="*/ 162835 w 175150"/>
                  <a:gd name="connsiteY3" fmla="*/ 34756 h 36884"/>
                  <a:gd name="connsiteX4" fmla="*/ 153789 w 175150"/>
                  <a:gd name="connsiteY4" fmla="*/ 1933 h 3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50" h="36884">
                    <a:moveTo>
                      <a:pt x="153789" y="1933"/>
                    </a:moveTo>
                    <a:cubicBezTo>
                      <a:pt x="106602" y="9329"/>
                      <a:pt x="59721" y="-5952"/>
                      <a:pt x="12289" y="2788"/>
                    </a:cubicBezTo>
                    <a:cubicBezTo>
                      <a:pt x="-9226" y="6761"/>
                      <a:pt x="-119" y="39523"/>
                      <a:pt x="21336" y="35611"/>
                    </a:cubicBezTo>
                    <a:cubicBezTo>
                      <a:pt x="68278" y="26993"/>
                      <a:pt x="115526" y="42212"/>
                      <a:pt x="162835" y="34756"/>
                    </a:cubicBezTo>
                    <a:cubicBezTo>
                      <a:pt x="184412" y="31394"/>
                      <a:pt x="175243" y="-1429"/>
                      <a:pt x="153789" y="193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sp>
        <p:nvSpPr>
          <p:cNvPr id="67" name="任意多边形: 形状 66"/>
          <p:cNvSpPr/>
          <p:nvPr/>
        </p:nvSpPr>
        <p:spPr>
          <a:xfrm>
            <a:off x="4975032" y="359472"/>
            <a:ext cx="2610694" cy="409584"/>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sz="2000">
              <a:cs typeface="+mn-ea"/>
              <a:sym typeface="+mn-lt"/>
            </a:endParaRPr>
          </a:p>
        </p:txBody>
      </p:sp>
      <p:sp>
        <p:nvSpPr>
          <p:cNvPr id="68" name="文本框 67"/>
          <p:cNvSpPr txBox="1"/>
          <p:nvPr/>
        </p:nvSpPr>
        <p:spPr>
          <a:xfrm rot="21585112">
            <a:off x="4336433" y="367798"/>
            <a:ext cx="3887480" cy="583565"/>
          </a:xfrm>
          <a:prstGeom prst="rect">
            <a:avLst/>
          </a:prstGeom>
          <a:noFill/>
        </p:spPr>
        <p:txBody>
          <a:bodyPr wrap="square" rtlCol="0">
            <a:spAutoFit/>
          </a:bodyPr>
          <a:lstStyle/>
          <a:p>
            <a:pPr marL="0" marR="0" algn="ctr">
              <a:spcBef>
                <a:spcPts val="500"/>
              </a:spcBef>
              <a:spcAft>
                <a:spcPts val="500"/>
              </a:spcAft>
            </a:pPr>
            <a:r>
              <a:rPr lang="zh-CN" altLang="en-US" sz="3200" b="1" kern="0" dirty="0">
                <a:effectLst/>
                <a:latin typeface="汉仪雅酷黑 65W" panose="020B0604020202020204" charset="-122"/>
                <a:ea typeface="汉仪雅酷黑 65W" panose="020B0604020202020204" charset="-122"/>
                <a:cs typeface="+mn-ea"/>
                <a:sym typeface="+mn-lt"/>
              </a:rPr>
              <a:t>项目架构</a:t>
            </a:r>
          </a:p>
        </p:txBody>
      </p:sp>
      <p:grpSp>
        <p:nvGrpSpPr>
          <p:cNvPr id="23" name="图形 2"/>
          <p:cNvGrpSpPr/>
          <p:nvPr/>
        </p:nvGrpSpPr>
        <p:grpSpPr>
          <a:xfrm>
            <a:off x="11322685" y="6124575"/>
            <a:ext cx="600710" cy="467360"/>
            <a:chOff x="5707230" y="732930"/>
            <a:chExt cx="785090" cy="645106"/>
          </a:xfrm>
          <a:solidFill>
            <a:srgbClr val="000000"/>
          </a:solidFill>
        </p:grpSpPr>
        <p:sp>
          <p:nvSpPr>
            <p:cNvPr id="24" name="任意多边形: 形状 23"/>
            <p:cNvSpPr/>
            <p:nvPr/>
          </p:nvSpPr>
          <p:spPr>
            <a:xfrm>
              <a:off x="5707230" y="732930"/>
              <a:ext cx="785090" cy="645106"/>
            </a:xfrm>
            <a:custGeom>
              <a:avLst/>
              <a:gdLst>
                <a:gd name="connsiteX0" fmla="*/ 772622 w 785090"/>
                <a:gd name="connsiteY0" fmla="*/ 156776 h 645106"/>
                <a:gd name="connsiteX1" fmla="*/ 733992 w 785090"/>
                <a:gd name="connsiteY1" fmla="*/ 108978 h 645106"/>
                <a:gd name="connsiteX2" fmla="*/ 668774 w 785090"/>
                <a:gd name="connsiteY2" fmla="*/ 110811 h 645106"/>
                <a:gd name="connsiteX3" fmla="*/ 638763 w 785090"/>
                <a:gd name="connsiteY3" fmla="*/ 111973 h 645106"/>
                <a:gd name="connsiteX4" fmla="*/ 632406 w 785090"/>
                <a:gd name="connsiteY4" fmla="*/ 48527 h 645106"/>
                <a:gd name="connsiteX5" fmla="*/ 619753 w 785090"/>
                <a:gd name="connsiteY5" fmla="*/ 7697 h 645106"/>
                <a:gd name="connsiteX6" fmla="*/ 580084 w 785090"/>
                <a:gd name="connsiteY6" fmla="*/ 423 h 645106"/>
                <a:gd name="connsiteX7" fmla="*/ 495246 w 785090"/>
                <a:gd name="connsiteY7" fmla="*/ 3663 h 645106"/>
                <a:gd name="connsiteX8" fmla="*/ 176367 w 785090"/>
                <a:gd name="connsiteY8" fmla="*/ 18577 h 645106"/>
                <a:gd name="connsiteX9" fmla="*/ 159375 w 785090"/>
                <a:gd name="connsiteY9" fmla="*/ 35569 h 645106"/>
                <a:gd name="connsiteX10" fmla="*/ 160964 w 785090"/>
                <a:gd name="connsiteY10" fmla="*/ 130004 h 645106"/>
                <a:gd name="connsiteX11" fmla="*/ 156196 w 785090"/>
                <a:gd name="connsiteY11" fmla="*/ 130188 h 645106"/>
                <a:gd name="connsiteX12" fmla="*/ 88717 w 785090"/>
                <a:gd name="connsiteY12" fmla="*/ 132755 h 645106"/>
                <a:gd name="connsiteX13" fmla="*/ 27410 w 785090"/>
                <a:gd name="connsiteY13" fmla="*/ 137644 h 645106"/>
                <a:gd name="connsiteX14" fmla="*/ 3878 w 785090"/>
                <a:gd name="connsiteY14" fmla="*/ 205185 h 645106"/>
                <a:gd name="connsiteX15" fmla="*/ 2900 w 785090"/>
                <a:gd name="connsiteY15" fmla="*/ 354815 h 645106"/>
                <a:gd name="connsiteX16" fmla="*/ 1678 w 785090"/>
                <a:gd name="connsiteY16" fmla="*/ 504444 h 645106"/>
                <a:gd name="connsiteX17" fmla="*/ 1494 w 785090"/>
                <a:gd name="connsiteY17" fmla="*/ 572474 h 645106"/>
                <a:gd name="connsiteX18" fmla="*/ 5284 w 785090"/>
                <a:gd name="connsiteY18" fmla="*/ 627729 h 645106"/>
                <a:gd name="connsiteX19" fmla="*/ 87372 w 785090"/>
                <a:gd name="connsiteY19" fmla="*/ 642520 h 645106"/>
                <a:gd name="connsiteX20" fmla="*/ 225082 w 785090"/>
                <a:gd name="connsiteY20" fmla="*/ 644904 h 645106"/>
                <a:gd name="connsiteX21" fmla="*/ 715350 w 785090"/>
                <a:gd name="connsiteY21" fmla="*/ 613426 h 645106"/>
                <a:gd name="connsiteX22" fmla="*/ 772622 w 785090"/>
                <a:gd name="connsiteY22" fmla="*/ 601018 h 645106"/>
                <a:gd name="connsiteX23" fmla="*/ 780140 w 785090"/>
                <a:gd name="connsiteY23" fmla="*/ 562266 h 645106"/>
                <a:gd name="connsiteX24" fmla="*/ 783869 w 785090"/>
                <a:gd name="connsiteY24" fmla="*/ 483784 h 645106"/>
                <a:gd name="connsiteX25" fmla="*/ 772622 w 785090"/>
                <a:gd name="connsiteY25" fmla="*/ 156776 h 645106"/>
                <a:gd name="connsiteX26" fmla="*/ 193665 w 785090"/>
                <a:gd name="connsiteY26" fmla="*/ 50911 h 645106"/>
                <a:gd name="connsiteX27" fmla="*/ 429966 w 785090"/>
                <a:gd name="connsiteY27" fmla="*/ 40153 h 645106"/>
                <a:gd name="connsiteX28" fmla="*/ 553985 w 785090"/>
                <a:gd name="connsiteY28" fmla="*/ 35386 h 645106"/>
                <a:gd name="connsiteX29" fmla="*/ 586625 w 785090"/>
                <a:gd name="connsiteY29" fmla="*/ 34163 h 645106"/>
                <a:gd name="connsiteX30" fmla="*/ 599644 w 785090"/>
                <a:gd name="connsiteY30" fmla="*/ 60813 h 645106"/>
                <a:gd name="connsiteX31" fmla="*/ 604961 w 785090"/>
                <a:gd name="connsiteY31" fmla="*/ 113195 h 645106"/>
                <a:gd name="connsiteX32" fmla="*/ 587908 w 785090"/>
                <a:gd name="connsiteY32" fmla="*/ 113868 h 645106"/>
                <a:gd name="connsiteX33" fmla="*/ 304603 w 785090"/>
                <a:gd name="connsiteY33" fmla="*/ 124564 h 645106"/>
                <a:gd name="connsiteX34" fmla="*/ 195009 w 785090"/>
                <a:gd name="connsiteY34" fmla="*/ 128721 h 645106"/>
                <a:gd name="connsiteX35" fmla="*/ 193665 w 785090"/>
                <a:gd name="connsiteY35" fmla="*/ 50911 h 645106"/>
                <a:gd name="connsiteX36" fmla="*/ 37923 w 785090"/>
                <a:gd name="connsiteY36" fmla="*/ 184770 h 645106"/>
                <a:gd name="connsiteX37" fmla="*/ 95501 w 785090"/>
                <a:gd name="connsiteY37" fmla="*/ 166495 h 645106"/>
                <a:gd name="connsiteX38" fmla="*/ 169704 w 785090"/>
                <a:gd name="connsiteY38" fmla="*/ 163683 h 645106"/>
                <a:gd name="connsiteX39" fmla="*/ 446225 w 785090"/>
                <a:gd name="connsiteY39" fmla="*/ 153231 h 645106"/>
                <a:gd name="connsiteX40" fmla="*/ 587847 w 785090"/>
                <a:gd name="connsiteY40" fmla="*/ 147852 h 645106"/>
                <a:gd name="connsiteX41" fmla="*/ 738576 w 785090"/>
                <a:gd name="connsiteY41" fmla="*/ 156776 h 645106"/>
                <a:gd name="connsiteX42" fmla="*/ 745116 w 785090"/>
                <a:gd name="connsiteY42" fmla="*/ 235686 h 645106"/>
                <a:gd name="connsiteX43" fmla="*/ 707037 w 785090"/>
                <a:gd name="connsiteY43" fmla="*/ 292286 h 645106"/>
                <a:gd name="connsiteX44" fmla="*/ 623176 w 785090"/>
                <a:gd name="connsiteY44" fmla="*/ 338678 h 645106"/>
                <a:gd name="connsiteX45" fmla="*/ 515844 w 785090"/>
                <a:gd name="connsiteY45" fmla="*/ 345096 h 645106"/>
                <a:gd name="connsiteX46" fmla="*/ 514255 w 785090"/>
                <a:gd name="connsiteY46" fmla="*/ 321564 h 645106"/>
                <a:gd name="connsiteX47" fmla="*/ 480210 w 785090"/>
                <a:gd name="connsiteY47" fmla="*/ 321564 h 645106"/>
                <a:gd name="connsiteX48" fmla="*/ 481921 w 785090"/>
                <a:gd name="connsiteY48" fmla="*/ 346624 h 645106"/>
                <a:gd name="connsiteX49" fmla="*/ 423426 w 785090"/>
                <a:gd name="connsiteY49" fmla="*/ 349191 h 645106"/>
                <a:gd name="connsiteX50" fmla="*/ 286755 w 785090"/>
                <a:gd name="connsiteY50" fmla="*/ 354998 h 645106"/>
                <a:gd name="connsiteX51" fmla="*/ 286511 w 785090"/>
                <a:gd name="connsiteY51" fmla="*/ 326576 h 645106"/>
                <a:gd name="connsiteX52" fmla="*/ 252465 w 785090"/>
                <a:gd name="connsiteY52" fmla="*/ 326576 h 645106"/>
                <a:gd name="connsiteX53" fmla="*/ 252710 w 785090"/>
                <a:gd name="connsiteY53" fmla="*/ 356343 h 645106"/>
                <a:gd name="connsiteX54" fmla="*/ 223615 w 785090"/>
                <a:gd name="connsiteY54" fmla="*/ 357504 h 645106"/>
                <a:gd name="connsiteX55" fmla="*/ 118606 w 785090"/>
                <a:gd name="connsiteY55" fmla="*/ 354570 h 645106"/>
                <a:gd name="connsiteX56" fmla="*/ 41408 w 785090"/>
                <a:gd name="connsiteY56" fmla="*/ 285318 h 645106"/>
                <a:gd name="connsiteX57" fmla="*/ 37373 w 785090"/>
                <a:gd name="connsiteY57" fmla="*/ 282506 h 645106"/>
                <a:gd name="connsiteX58" fmla="*/ 37557 w 785090"/>
                <a:gd name="connsiteY58" fmla="*/ 259585 h 645106"/>
                <a:gd name="connsiteX59" fmla="*/ 37923 w 785090"/>
                <a:gd name="connsiteY59" fmla="*/ 184770 h 645106"/>
                <a:gd name="connsiteX60" fmla="*/ 751107 w 785090"/>
                <a:gd name="connsiteY60" fmla="*/ 573940 h 645106"/>
                <a:gd name="connsiteX61" fmla="*/ 736865 w 785090"/>
                <a:gd name="connsiteY61" fmla="*/ 576447 h 645106"/>
                <a:gd name="connsiteX62" fmla="*/ 663884 w 785090"/>
                <a:gd name="connsiteY62" fmla="*/ 585370 h 645106"/>
                <a:gd name="connsiteX63" fmla="*/ 340849 w 785090"/>
                <a:gd name="connsiteY63" fmla="*/ 610064 h 645106"/>
                <a:gd name="connsiteX64" fmla="*/ 187125 w 785090"/>
                <a:gd name="connsiteY64" fmla="*/ 610064 h 645106"/>
                <a:gd name="connsiteX65" fmla="*/ 112310 w 785090"/>
                <a:gd name="connsiteY65" fmla="*/ 608658 h 645106"/>
                <a:gd name="connsiteX66" fmla="*/ 34806 w 785090"/>
                <a:gd name="connsiteY66" fmla="*/ 605786 h 645106"/>
                <a:gd name="connsiteX67" fmla="*/ 35601 w 785090"/>
                <a:gd name="connsiteY67" fmla="*/ 538306 h 645106"/>
                <a:gd name="connsiteX68" fmla="*/ 35967 w 785090"/>
                <a:gd name="connsiteY68" fmla="*/ 470276 h 645106"/>
                <a:gd name="connsiteX69" fmla="*/ 37190 w 785090"/>
                <a:gd name="connsiteY69" fmla="*/ 328226 h 645106"/>
                <a:gd name="connsiteX70" fmla="*/ 93607 w 785090"/>
                <a:gd name="connsiteY70" fmla="*/ 378408 h 645106"/>
                <a:gd name="connsiteX71" fmla="*/ 177162 w 785090"/>
                <a:gd name="connsiteY71" fmla="*/ 393139 h 645106"/>
                <a:gd name="connsiteX72" fmla="*/ 253810 w 785090"/>
                <a:gd name="connsiteY72" fmla="*/ 390205 h 645106"/>
                <a:gd name="connsiteX73" fmla="*/ 254482 w 785090"/>
                <a:gd name="connsiteY73" fmla="*/ 408114 h 645106"/>
                <a:gd name="connsiteX74" fmla="*/ 288528 w 785090"/>
                <a:gd name="connsiteY74" fmla="*/ 408114 h 645106"/>
                <a:gd name="connsiteX75" fmla="*/ 287794 w 785090"/>
                <a:gd name="connsiteY75" fmla="*/ 388860 h 645106"/>
                <a:gd name="connsiteX76" fmla="*/ 423548 w 785090"/>
                <a:gd name="connsiteY76" fmla="*/ 383114 h 645106"/>
                <a:gd name="connsiteX77" fmla="*/ 485405 w 785090"/>
                <a:gd name="connsiteY77" fmla="*/ 380975 h 645106"/>
                <a:gd name="connsiteX78" fmla="*/ 488889 w 785090"/>
                <a:gd name="connsiteY78" fmla="*/ 409092 h 645106"/>
                <a:gd name="connsiteX79" fmla="*/ 521712 w 785090"/>
                <a:gd name="connsiteY79" fmla="*/ 400046 h 645106"/>
                <a:gd name="connsiteX80" fmla="*/ 519206 w 785090"/>
                <a:gd name="connsiteY80" fmla="*/ 379875 h 645106"/>
                <a:gd name="connsiteX81" fmla="*/ 649581 w 785090"/>
                <a:gd name="connsiteY81" fmla="*/ 370156 h 645106"/>
                <a:gd name="connsiteX82" fmla="*/ 748111 w 785090"/>
                <a:gd name="connsiteY82" fmla="*/ 286785 h 645106"/>
                <a:gd name="connsiteX83" fmla="*/ 749884 w 785090"/>
                <a:gd name="connsiteY83" fmla="*/ 483540 h 645106"/>
                <a:gd name="connsiteX84" fmla="*/ 746155 w 785090"/>
                <a:gd name="connsiteY84" fmla="*/ 562021 h 645106"/>
                <a:gd name="connsiteX85" fmla="*/ 749762 w 785090"/>
                <a:gd name="connsiteY85" fmla="*/ 574063 h 645106"/>
                <a:gd name="connsiteX86" fmla="*/ 751107 w 785090"/>
                <a:gd name="connsiteY86" fmla="*/ 573940 h 64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85090" h="645106">
                  <a:moveTo>
                    <a:pt x="772622" y="156776"/>
                  </a:moveTo>
                  <a:cubicBezTo>
                    <a:pt x="769321" y="131593"/>
                    <a:pt x="761497" y="113256"/>
                    <a:pt x="733992" y="108978"/>
                  </a:cubicBezTo>
                  <a:cubicBezTo>
                    <a:pt x="713332" y="105738"/>
                    <a:pt x="689617" y="110017"/>
                    <a:pt x="668774" y="110811"/>
                  </a:cubicBezTo>
                  <a:cubicBezTo>
                    <a:pt x="658750" y="111178"/>
                    <a:pt x="648726" y="111545"/>
                    <a:pt x="638763" y="111973"/>
                  </a:cubicBezTo>
                  <a:cubicBezTo>
                    <a:pt x="636684" y="90824"/>
                    <a:pt x="634667" y="69676"/>
                    <a:pt x="632406" y="48527"/>
                  </a:cubicBezTo>
                  <a:cubicBezTo>
                    <a:pt x="630939" y="34836"/>
                    <a:pt x="631122" y="17782"/>
                    <a:pt x="619753" y="7697"/>
                  </a:cubicBezTo>
                  <a:cubicBezTo>
                    <a:pt x="608812" y="-1960"/>
                    <a:pt x="593470" y="57"/>
                    <a:pt x="580084" y="423"/>
                  </a:cubicBezTo>
                  <a:cubicBezTo>
                    <a:pt x="551784" y="1157"/>
                    <a:pt x="523484" y="2563"/>
                    <a:pt x="495246" y="3663"/>
                  </a:cubicBezTo>
                  <a:cubicBezTo>
                    <a:pt x="389259" y="7697"/>
                    <a:pt x="281865" y="7208"/>
                    <a:pt x="176367" y="18577"/>
                  </a:cubicBezTo>
                  <a:cubicBezTo>
                    <a:pt x="167321" y="19555"/>
                    <a:pt x="159191" y="25606"/>
                    <a:pt x="159375" y="35569"/>
                  </a:cubicBezTo>
                  <a:cubicBezTo>
                    <a:pt x="159925" y="67047"/>
                    <a:pt x="160475" y="98526"/>
                    <a:pt x="160964" y="130004"/>
                  </a:cubicBezTo>
                  <a:cubicBezTo>
                    <a:pt x="159375" y="130065"/>
                    <a:pt x="157786" y="130126"/>
                    <a:pt x="156196" y="130188"/>
                  </a:cubicBezTo>
                  <a:cubicBezTo>
                    <a:pt x="133703" y="131043"/>
                    <a:pt x="111210" y="131899"/>
                    <a:pt x="88717" y="132755"/>
                  </a:cubicBezTo>
                  <a:cubicBezTo>
                    <a:pt x="69707" y="133488"/>
                    <a:pt x="45258" y="130188"/>
                    <a:pt x="27410" y="137644"/>
                  </a:cubicBezTo>
                  <a:cubicBezTo>
                    <a:pt x="-278" y="149197"/>
                    <a:pt x="3878" y="180186"/>
                    <a:pt x="3878" y="205185"/>
                  </a:cubicBezTo>
                  <a:cubicBezTo>
                    <a:pt x="3756" y="255062"/>
                    <a:pt x="3328" y="304938"/>
                    <a:pt x="2900" y="354815"/>
                  </a:cubicBezTo>
                  <a:cubicBezTo>
                    <a:pt x="2472" y="404691"/>
                    <a:pt x="1983" y="454567"/>
                    <a:pt x="1678" y="504444"/>
                  </a:cubicBezTo>
                  <a:cubicBezTo>
                    <a:pt x="1555" y="527120"/>
                    <a:pt x="1494" y="549797"/>
                    <a:pt x="1494" y="572474"/>
                  </a:cubicBezTo>
                  <a:cubicBezTo>
                    <a:pt x="1494" y="587999"/>
                    <a:pt x="-3701" y="614037"/>
                    <a:pt x="5284" y="627729"/>
                  </a:cubicBezTo>
                  <a:cubicBezTo>
                    <a:pt x="19159" y="648816"/>
                    <a:pt x="65673" y="642031"/>
                    <a:pt x="87372" y="642520"/>
                  </a:cubicBezTo>
                  <a:cubicBezTo>
                    <a:pt x="133275" y="643560"/>
                    <a:pt x="179240" y="644293"/>
                    <a:pt x="225082" y="644904"/>
                  </a:cubicBezTo>
                  <a:cubicBezTo>
                    <a:pt x="389442" y="646921"/>
                    <a:pt x="552396" y="633658"/>
                    <a:pt x="715350" y="613426"/>
                  </a:cubicBezTo>
                  <a:cubicBezTo>
                    <a:pt x="730325" y="611592"/>
                    <a:pt x="760886" y="612754"/>
                    <a:pt x="772622" y="601018"/>
                  </a:cubicBezTo>
                  <a:cubicBezTo>
                    <a:pt x="782096" y="591544"/>
                    <a:pt x="779346" y="574613"/>
                    <a:pt x="780140" y="562266"/>
                  </a:cubicBezTo>
                  <a:cubicBezTo>
                    <a:pt x="781790" y="536105"/>
                    <a:pt x="783074" y="509945"/>
                    <a:pt x="783869" y="483784"/>
                  </a:cubicBezTo>
                  <a:cubicBezTo>
                    <a:pt x="787353" y="374557"/>
                    <a:pt x="783318" y="265392"/>
                    <a:pt x="772622" y="156776"/>
                  </a:cubicBezTo>
                  <a:close/>
                  <a:moveTo>
                    <a:pt x="193665" y="50911"/>
                  </a:moveTo>
                  <a:cubicBezTo>
                    <a:pt x="272085" y="43515"/>
                    <a:pt x="351362" y="43148"/>
                    <a:pt x="429966" y="40153"/>
                  </a:cubicBezTo>
                  <a:cubicBezTo>
                    <a:pt x="471285" y="38564"/>
                    <a:pt x="512666" y="36975"/>
                    <a:pt x="553985" y="35386"/>
                  </a:cubicBezTo>
                  <a:cubicBezTo>
                    <a:pt x="563459" y="35019"/>
                    <a:pt x="578067" y="31168"/>
                    <a:pt x="586625" y="34163"/>
                  </a:cubicBezTo>
                  <a:cubicBezTo>
                    <a:pt x="598727" y="38381"/>
                    <a:pt x="597565" y="46571"/>
                    <a:pt x="599644" y="60813"/>
                  </a:cubicBezTo>
                  <a:cubicBezTo>
                    <a:pt x="602150" y="78111"/>
                    <a:pt x="603372" y="95775"/>
                    <a:pt x="604961" y="113195"/>
                  </a:cubicBezTo>
                  <a:cubicBezTo>
                    <a:pt x="599277" y="113440"/>
                    <a:pt x="593593" y="113623"/>
                    <a:pt x="587908" y="113868"/>
                  </a:cubicBezTo>
                  <a:cubicBezTo>
                    <a:pt x="493473" y="117413"/>
                    <a:pt x="399038" y="121019"/>
                    <a:pt x="304603" y="124564"/>
                  </a:cubicBezTo>
                  <a:cubicBezTo>
                    <a:pt x="268052" y="125970"/>
                    <a:pt x="231561" y="127315"/>
                    <a:pt x="195009" y="128721"/>
                  </a:cubicBezTo>
                  <a:cubicBezTo>
                    <a:pt x="194520" y="102743"/>
                    <a:pt x="194093" y="76827"/>
                    <a:pt x="193665" y="50911"/>
                  </a:cubicBezTo>
                  <a:close/>
                  <a:moveTo>
                    <a:pt x="37923" y="184770"/>
                  </a:moveTo>
                  <a:cubicBezTo>
                    <a:pt x="44402" y="160932"/>
                    <a:pt x="73925" y="167289"/>
                    <a:pt x="95501" y="166495"/>
                  </a:cubicBezTo>
                  <a:cubicBezTo>
                    <a:pt x="120256" y="165578"/>
                    <a:pt x="144950" y="164600"/>
                    <a:pt x="169704" y="163683"/>
                  </a:cubicBezTo>
                  <a:cubicBezTo>
                    <a:pt x="261878" y="160199"/>
                    <a:pt x="354052" y="156715"/>
                    <a:pt x="446225" y="153231"/>
                  </a:cubicBezTo>
                  <a:cubicBezTo>
                    <a:pt x="493412" y="151458"/>
                    <a:pt x="540660" y="149686"/>
                    <a:pt x="587847" y="147852"/>
                  </a:cubicBezTo>
                  <a:cubicBezTo>
                    <a:pt x="609668" y="146996"/>
                    <a:pt x="735153" y="130860"/>
                    <a:pt x="738576" y="156776"/>
                  </a:cubicBezTo>
                  <a:cubicBezTo>
                    <a:pt x="741144" y="183059"/>
                    <a:pt x="743344" y="209342"/>
                    <a:pt x="745116" y="235686"/>
                  </a:cubicBezTo>
                  <a:cubicBezTo>
                    <a:pt x="729469" y="252861"/>
                    <a:pt x="719078" y="272543"/>
                    <a:pt x="707037" y="292286"/>
                  </a:cubicBezTo>
                  <a:cubicBezTo>
                    <a:pt x="686194" y="326515"/>
                    <a:pt x="662172" y="335622"/>
                    <a:pt x="623176" y="338678"/>
                  </a:cubicBezTo>
                  <a:cubicBezTo>
                    <a:pt x="587480" y="341490"/>
                    <a:pt x="551662" y="343446"/>
                    <a:pt x="515844" y="345096"/>
                  </a:cubicBezTo>
                  <a:cubicBezTo>
                    <a:pt x="515233" y="337272"/>
                    <a:pt x="514683" y="329448"/>
                    <a:pt x="514255" y="321564"/>
                  </a:cubicBezTo>
                  <a:cubicBezTo>
                    <a:pt x="513033" y="299804"/>
                    <a:pt x="478987" y="299620"/>
                    <a:pt x="480210" y="321564"/>
                  </a:cubicBezTo>
                  <a:cubicBezTo>
                    <a:pt x="480698" y="329937"/>
                    <a:pt x="481249" y="338250"/>
                    <a:pt x="481921" y="346624"/>
                  </a:cubicBezTo>
                  <a:cubicBezTo>
                    <a:pt x="462423" y="347480"/>
                    <a:pt x="442924" y="348335"/>
                    <a:pt x="423426" y="349191"/>
                  </a:cubicBezTo>
                  <a:cubicBezTo>
                    <a:pt x="377889" y="351269"/>
                    <a:pt x="332292" y="353164"/>
                    <a:pt x="286755" y="354998"/>
                  </a:cubicBezTo>
                  <a:cubicBezTo>
                    <a:pt x="286633" y="345524"/>
                    <a:pt x="286450" y="336050"/>
                    <a:pt x="286511" y="326576"/>
                  </a:cubicBezTo>
                  <a:cubicBezTo>
                    <a:pt x="286633" y="304694"/>
                    <a:pt x="252587" y="304633"/>
                    <a:pt x="252465" y="326576"/>
                  </a:cubicBezTo>
                  <a:cubicBezTo>
                    <a:pt x="252404" y="336478"/>
                    <a:pt x="252587" y="346441"/>
                    <a:pt x="252710" y="356343"/>
                  </a:cubicBezTo>
                  <a:cubicBezTo>
                    <a:pt x="242991" y="356709"/>
                    <a:pt x="233334" y="357137"/>
                    <a:pt x="223615" y="357504"/>
                  </a:cubicBezTo>
                  <a:cubicBezTo>
                    <a:pt x="193420" y="358665"/>
                    <a:pt x="146539" y="369240"/>
                    <a:pt x="118606" y="354570"/>
                  </a:cubicBezTo>
                  <a:cubicBezTo>
                    <a:pt x="90061" y="339534"/>
                    <a:pt x="64940" y="307139"/>
                    <a:pt x="41408" y="285318"/>
                  </a:cubicBezTo>
                  <a:cubicBezTo>
                    <a:pt x="40124" y="284095"/>
                    <a:pt x="38718" y="283239"/>
                    <a:pt x="37373" y="282506"/>
                  </a:cubicBezTo>
                  <a:cubicBezTo>
                    <a:pt x="37434" y="274866"/>
                    <a:pt x="37496" y="267225"/>
                    <a:pt x="37557" y="259585"/>
                  </a:cubicBezTo>
                  <a:cubicBezTo>
                    <a:pt x="37801" y="237336"/>
                    <a:pt x="32117" y="206041"/>
                    <a:pt x="37923" y="184770"/>
                  </a:cubicBezTo>
                  <a:close/>
                  <a:moveTo>
                    <a:pt x="751107" y="573940"/>
                  </a:moveTo>
                  <a:cubicBezTo>
                    <a:pt x="747561" y="575652"/>
                    <a:pt x="740532" y="575835"/>
                    <a:pt x="736865" y="576447"/>
                  </a:cubicBezTo>
                  <a:cubicBezTo>
                    <a:pt x="712660" y="580236"/>
                    <a:pt x="688150" y="582375"/>
                    <a:pt x="663884" y="585370"/>
                  </a:cubicBezTo>
                  <a:cubicBezTo>
                    <a:pt x="556552" y="598573"/>
                    <a:pt x="448975" y="607375"/>
                    <a:pt x="340849" y="610064"/>
                  </a:cubicBezTo>
                  <a:cubicBezTo>
                    <a:pt x="289628" y="611348"/>
                    <a:pt x="238346" y="611348"/>
                    <a:pt x="187125" y="610064"/>
                  </a:cubicBezTo>
                  <a:cubicBezTo>
                    <a:pt x="162186" y="609453"/>
                    <a:pt x="137309" y="608903"/>
                    <a:pt x="112310" y="608658"/>
                  </a:cubicBezTo>
                  <a:cubicBezTo>
                    <a:pt x="89450" y="608475"/>
                    <a:pt x="58766" y="611531"/>
                    <a:pt x="34806" y="605786"/>
                  </a:cubicBezTo>
                  <a:cubicBezTo>
                    <a:pt x="31933" y="584331"/>
                    <a:pt x="35540" y="559026"/>
                    <a:pt x="35601" y="538306"/>
                  </a:cubicBezTo>
                  <a:cubicBezTo>
                    <a:pt x="35662" y="515629"/>
                    <a:pt x="35784" y="492952"/>
                    <a:pt x="35967" y="470276"/>
                  </a:cubicBezTo>
                  <a:cubicBezTo>
                    <a:pt x="36273" y="422906"/>
                    <a:pt x="36762" y="375596"/>
                    <a:pt x="37190" y="328226"/>
                  </a:cubicBezTo>
                  <a:cubicBezTo>
                    <a:pt x="55221" y="345952"/>
                    <a:pt x="73436" y="364227"/>
                    <a:pt x="93607" y="378408"/>
                  </a:cubicBezTo>
                  <a:cubicBezTo>
                    <a:pt x="119217" y="396439"/>
                    <a:pt x="147089" y="394239"/>
                    <a:pt x="177162" y="393139"/>
                  </a:cubicBezTo>
                  <a:cubicBezTo>
                    <a:pt x="202711" y="392222"/>
                    <a:pt x="228260" y="391183"/>
                    <a:pt x="253810" y="390205"/>
                  </a:cubicBezTo>
                  <a:cubicBezTo>
                    <a:pt x="254054" y="396195"/>
                    <a:pt x="254176" y="402124"/>
                    <a:pt x="254482" y="408114"/>
                  </a:cubicBezTo>
                  <a:cubicBezTo>
                    <a:pt x="255583" y="429935"/>
                    <a:pt x="289628" y="430057"/>
                    <a:pt x="288528" y="408114"/>
                  </a:cubicBezTo>
                  <a:cubicBezTo>
                    <a:pt x="288222" y="401696"/>
                    <a:pt x="288039" y="395278"/>
                    <a:pt x="287794" y="388860"/>
                  </a:cubicBezTo>
                  <a:cubicBezTo>
                    <a:pt x="333086" y="387088"/>
                    <a:pt x="378317" y="385193"/>
                    <a:pt x="423548" y="383114"/>
                  </a:cubicBezTo>
                  <a:cubicBezTo>
                    <a:pt x="444024" y="382198"/>
                    <a:pt x="464684" y="381586"/>
                    <a:pt x="485405" y="380975"/>
                  </a:cubicBezTo>
                  <a:cubicBezTo>
                    <a:pt x="486444" y="390388"/>
                    <a:pt x="487605" y="399740"/>
                    <a:pt x="488889" y="409092"/>
                  </a:cubicBezTo>
                  <a:cubicBezTo>
                    <a:pt x="491884" y="430668"/>
                    <a:pt x="524646" y="421500"/>
                    <a:pt x="521712" y="400046"/>
                  </a:cubicBezTo>
                  <a:cubicBezTo>
                    <a:pt x="520795" y="393322"/>
                    <a:pt x="519940" y="386599"/>
                    <a:pt x="519206" y="379875"/>
                  </a:cubicBezTo>
                  <a:cubicBezTo>
                    <a:pt x="563031" y="378408"/>
                    <a:pt x="606856" y="376208"/>
                    <a:pt x="649581" y="370156"/>
                  </a:cubicBezTo>
                  <a:cubicBezTo>
                    <a:pt x="706059" y="362149"/>
                    <a:pt x="722256" y="324803"/>
                    <a:pt x="748111" y="286785"/>
                  </a:cubicBezTo>
                  <a:cubicBezTo>
                    <a:pt x="751290" y="352309"/>
                    <a:pt x="751962" y="417893"/>
                    <a:pt x="749884" y="483540"/>
                  </a:cubicBezTo>
                  <a:cubicBezTo>
                    <a:pt x="749090" y="508844"/>
                    <a:pt x="743588" y="536839"/>
                    <a:pt x="746155" y="562021"/>
                  </a:cubicBezTo>
                  <a:cubicBezTo>
                    <a:pt x="741204" y="573207"/>
                    <a:pt x="742427" y="577241"/>
                    <a:pt x="749762" y="574063"/>
                  </a:cubicBezTo>
                  <a:cubicBezTo>
                    <a:pt x="755141" y="572962"/>
                    <a:pt x="755630" y="572840"/>
                    <a:pt x="751107" y="57394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5" name="任意多边形: 形状 24"/>
            <p:cNvSpPr/>
            <p:nvPr/>
          </p:nvSpPr>
          <p:spPr>
            <a:xfrm>
              <a:off x="6046849" y="948779"/>
              <a:ext cx="79284" cy="36080"/>
            </a:xfrm>
            <a:custGeom>
              <a:avLst/>
              <a:gdLst>
                <a:gd name="connsiteX0" fmla="*/ 16389 w 79284"/>
                <a:gd name="connsiteY0" fmla="*/ 35729 h 36080"/>
                <a:gd name="connsiteX1" fmla="*/ 62292 w 79284"/>
                <a:gd name="connsiteY1" fmla="*/ 34078 h 36080"/>
                <a:gd name="connsiteX2" fmla="*/ 79284 w 79284"/>
                <a:gd name="connsiteY2" fmla="*/ 17086 h 36080"/>
                <a:gd name="connsiteX3" fmla="*/ 62292 w 79284"/>
                <a:gd name="connsiteY3" fmla="*/ 94 h 36080"/>
                <a:gd name="connsiteX4" fmla="*/ 16389 w 79284"/>
                <a:gd name="connsiteY4" fmla="*/ 1744 h 36080"/>
                <a:gd name="connsiteX5" fmla="*/ 16389 w 79284"/>
                <a:gd name="connsiteY5" fmla="*/ 35729 h 3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84" h="36080">
                  <a:moveTo>
                    <a:pt x="16389" y="35729"/>
                  </a:moveTo>
                  <a:cubicBezTo>
                    <a:pt x="31791" y="36523"/>
                    <a:pt x="47011" y="35973"/>
                    <a:pt x="62292" y="34078"/>
                  </a:cubicBezTo>
                  <a:cubicBezTo>
                    <a:pt x="71399" y="32917"/>
                    <a:pt x="79284" y="27049"/>
                    <a:pt x="79284" y="17086"/>
                  </a:cubicBezTo>
                  <a:cubicBezTo>
                    <a:pt x="79284" y="8773"/>
                    <a:pt x="71461" y="-1067"/>
                    <a:pt x="62292" y="94"/>
                  </a:cubicBezTo>
                  <a:cubicBezTo>
                    <a:pt x="47011" y="1989"/>
                    <a:pt x="31731" y="2539"/>
                    <a:pt x="16389" y="1744"/>
                  </a:cubicBezTo>
                  <a:cubicBezTo>
                    <a:pt x="-5493" y="583"/>
                    <a:pt x="-5432" y="34567"/>
                    <a:pt x="16389" y="35729"/>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nvGrpSpPr>
          <p:cNvPr id="8" name="组合 7"/>
          <p:cNvGrpSpPr/>
          <p:nvPr/>
        </p:nvGrpSpPr>
        <p:grpSpPr>
          <a:xfrm>
            <a:off x="850265" y="4070350"/>
            <a:ext cx="10389870" cy="1588770"/>
            <a:chOff x="1438" y="3086"/>
            <a:chExt cx="16362" cy="2502"/>
          </a:xfrm>
        </p:grpSpPr>
        <p:grpSp>
          <p:nvGrpSpPr>
            <p:cNvPr id="9" name="组合 8"/>
            <p:cNvGrpSpPr/>
            <p:nvPr/>
          </p:nvGrpSpPr>
          <p:grpSpPr>
            <a:xfrm>
              <a:off x="1438" y="3086"/>
              <a:ext cx="16362" cy="2502"/>
              <a:chOff x="751015" y="1453213"/>
              <a:chExt cx="5653816" cy="4879545"/>
            </a:xfrm>
          </p:grpSpPr>
          <p:sp>
            <p:nvSpPr>
              <p:cNvPr id="10" name="Rectangle: Rounded Corners 37"/>
              <p:cNvSpPr/>
              <p:nvPr/>
            </p:nvSpPr>
            <p:spPr>
              <a:xfrm>
                <a:off x="751015" y="1673714"/>
                <a:ext cx="5598011" cy="4659044"/>
              </a:xfrm>
              <a:prstGeom prst="roundRect">
                <a:avLst>
                  <a:gd name="adj" fmla="val 3805"/>
                </a:avLst>
              </a:prstGeom>
              <a:pattFill prst="dkUpDiag">
                <a:fgClr>
                  <a:schemeClr val="accent4"/>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11" name="Rectangle: Rounded Corners 2"/>
              <p:cNvSpPr/>
              <p:nvPr/>
            </p:nvSpPr>
            <p:spPr>
              <a:xfrm>
                <a:off x="806820" y="1453213"/>
                <a:ext cx="5598011" cy="4659044"/>
              </a:xfrm>
              <a:prstGeom prst="roundRect">
                <a:avLst>
                  <a:gd name="adj" fmla="val 3805"/>
                </a:avLst>
              </a:prstGeom>
              <a:solidFill>
                <a:schemeClr val="bg1"/>
              </a:solidFill>
              <a:ln w="25400">
                <a:solidFill>
                  <a:schemeClr val="tx1">
                    <a:lumMod val="85000"/>
                    <a:lumOff val="15000"/>
                  </a:schemeClr>
                </a:solid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cs typeface="+mn-ea"/>
                  <a:sym typeface="+mn-lt"/>
                </a:endParaRPr>
              </a:p>
            </p:txBody>
          </p:sp>
        </p:grpSp>
        <p:grpSp>
          <p:nvGrpSpPr>
            <p:cNvPr id="12" name="组合 11"/>
            <p:cNvGrpSpPr/>
            <p:nvPr/>
          </p:nvGrpSpPr>
          <p:grpSpPr>
            <a:xfrm>
              <a:off x="1779" y="3433"/>
              <a:ext cx="1333" cy="1415"/>
              <a:chOff x="1696932" y="290531"/>
              <a:chExt cx="1205477" cy="1278431"/>
            </a:xfrm>
          </p:grpSpPr>
          <p:sp>
            <p:nvSpPr>
              <p:cNvPr id="13" name="Rectangle: Rounded Corners 39"/>
              <p:cNvSpPr/>
              <p:nvPr/>
            </p:nvSpPr>
            <p:spPr>
              <a:xfrm>
                <a:off x="2013803" y="644335"/>
                <a:ext cx="762000" cy="762000"/>
              </a:xfrm>
              <a:prstGeom prst="roundRect">
                <a:avLst>
                  <a:gd name="adj" fmla="val 50000"/>
                </a:avLst>
              </a:prstGeom>
              <a:pattFill prst="dkUpDiag">
                <a:fgClr>
                  <a:schemeClr val="tx1"/>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b="1" dirty="0">
                  <a:solidFill>
                    <a:schemeClr val="tx1"/>
                  </a:solidFill>
                  <a:cs typeface="+mn-ea"/>
                  <a:sym typeface="+mn-lt"/>
                </a:endParaRPr>
              </a:p>
            </p:txBody>
          </p:sp>
          <p:sp>
            <p:nvSpPr>
              <p:cNvPr id="14" name="Rectangle: Rounded Corners 12"/>
              <p:cNvSpPr/>
              <p:nvPr/>
            </p:nvSpPr>
            <p:spPr>
              <a:xfrm>
                <a:off x="1696932" y="290531"/>
                <a:ext cx="1205477" cy="1278431"/>
              </a:xfrm>
              <a:prstGeom prst="roundRect">
                <a:avLst>
                  <a:gd name="adj" fmla="val 50000"/>
                </a:avLst>
              </a:prstGeom>
              <a:solidFill>
                <a:schemeClr val="bg1"/>
              </a:solidFill>
              <a:ln w="25400">
                <a:solidFill>
                  <a:schemeClr val="tx1">
                    <a:lumMod val="85000"/>
                    <a:lumOff val="15000"/>
                  </a:schemeClr>
                </a:soli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cs typeface="+mn-ea"/>
                    <a:sym typeface="+mn-lt"/>
                  </a:rPr>
                  <a:t>前端</a:t>
                </a:r>
              </a:p>
            </p:txBody>
          </p:sp>
        </p:grpSp>
        <p:sp>
          <p:nvSpPr>
            <p:cNvPr id="15" name="Text Box 10"/>
            <p:cNvSpPr txBox="1">
              <a:spLocks noChangeArrowheads="1"/>
            </p:cNvSpPr>
            <p:nvPr/>
          </p:nvSpPr>
          <p:spPr bwMode="auto">
            <a:xfrm>
              <a:off x="3487" y="3663"/>
              <a:ext cx="13269" cy="1186"/>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lang="zh-CN" altLang="en-US" sz="1500" noProof="0" dirty="0">
                  <a:ln>
                    <a:noFill/>
                  </a:ln>
                  <a:effectLst>
                    <a:outerShdw blurRad="38100" dist="38100" dir="2700000" algn="tl">
                      <a:srgbClr val="000000">
                        <a:alpha val="43137"/>
                      </a:srgbClr>
                    </a:outerShdw>
                  </a:effectLst>
                  <a:uLnTx/>
                  <a:uFillTx/>
                  <a:cs typeface="+mn-ea"/>
                  <a:sym typeface="+mn-lt"/>
                </a:rPr>
                <a:t>开发框架：</a:t>
              </a:r>
              <a:r>
                <a:rPr lang="en-US" altLang="zh-CN" sz="1500" noProof="0" dirty="0">
                  <a:ln>
                    <a:noFill/>
                  </a:ln>
                  <a:effectLst>
                    <a:outerShdw blurRad="38100" dist="38100" dir="2700000" algn="tl">
                      <a:srgbClr val="000000">
                        <a:alpha val="43137"/>
                      </a:srgbClr>
                    </a:outerShdw>
                  </a:effectLst>
                  <a:uLnTx/>
                  <a:uFillTx/>
                  <a:cs typeface="+mn-ea"/>
                  <a:sym typeface="+mn-lt"/>
                </a:rPr>
                <a:t>Vue</a:t>
              </a:r>
              <a:endParaRPr kumimoji="0" lang="en-US" altLang="zh-CN" sz="15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endParaRPr>
            </a:p>
            <a:p>
              <a:pPr defTabSz="1450975">
                <a:lnSpc>
                  <a:spcPct val="150000"/>
                </a:lnSpc>
                <a:defRPr/>
              </a:pPr>
              <a:r>
                <a:rPr lang="zh-CN" altLang="en-US" sz="1500" noProof="0" dirty="0">
                  <a:ln>
                    <a:noFill/>
                  </a:ln>
                  <a:effectLst>
                    <a:outerShdw blurRad="38100" dist="38100" dir="2700000" algn="tl">
                      <a:srgbClr val="000000">
                        <a:alpha val="43137"/>
                      </a:srgbClr>
                    </a:outerShdw>
                  </a:effectLst>
                  <a:uLnTx/>
                  <a:uFillTx/>
                  <a:cs typeface="+mn-ea"/>
                  <a:sym typeface="+mn-lt"/>
                </a:rPr>
                <a:t>使用技术：</a:t>
              </a:r>
              <a:r>
                <a:rPr sz="1500" noProof="0" dirty="0">
                  <a:ln>
                    <a:noFill/>
                  </a:ln>
                  <a:effectLst>
                    <a:outerShdw blurRad="38100" dist="38100" dir="2700000" algn="tl">
                      <a:srgbClr val="000000">
                        <a:alpha val="43137"/>
                      </a:srgbClr>
                    </a:outerShdw>
                  </a:effectLst>
                  <a:uLnTx/>
                  <a:uFillTx/>
                  <a:cs typeface="+mn-ea"/>
                  <a:sym typeface="+mn-lt"/>
                </a:rPr>
                <a:t>Vue ,Html ,CSS ,JavaScript ,Node.js ,Element-UI ,动态路由 ,axios</a:t>
              </a:r>
            </a:p>
          </p:txBody>
        </p:sp>
        <p:grpSp>
          <p:nvGrpSpPr>
            <p:cNvPr id="16" name="图形 2"/>
            <p:cNvGrpSpPr/>
            <p:nvPr/>
          </p:nvGrpSpPr>
          <p:grpSpPr>
            <a:xfrm>
              <a:off x="16984" y="3279"/>
              <a:ext cx="634" cy="757"/>
              <a:chOff x="7026294" y="4297594"/>
              <a:chExt cx="573104" cy="737411"/>
            </a:xfrm>
            <a:solidFill>
              <a:srgbClr val="000000"/>
            </a:solidFill>
          </p:grpSpPr>
          <p:sp>
            <p:nvSpPr>
              <p:cNvPr id="17" name="任意多边形: 形状 155"/>
              <p:cNvSpPr/>
              <p:nvPr/>
            </p:nvSpPr>
            <p:spPr>
              <a:xfrm>
                <a:off x="7026562" y="5010435"/>
                <a:ext cx="1073" cy="3117"/>
              </a:xfrm>
              <a:custGeom>
                <a:avLst/>
                <a:gdLst>
                  <a:gd name="connsiteX0" fmla="*/ 890 w 1073"/>
                  <a:gd name="connsiteY0" fmla="*/ 0 h 3117"/>
                  <a:gd name="connsiteX1" fmla="*/ 279 w 1073"/>
                  <a:gd name="connsiteY1" fmla="*/ 3117 h 3117"/>
                  <a:gd name="connsiteX2" fmla="*/ 1074 w 1073"/>
                  <a:gd name="connsiteY2" fmla="*/ 795 h 3117"/>
                  <a:gd name="connsiteX3" fmla="*/ 890 w 1073"/>
                  <a:gd name="connsiteY3" fmla="*/ 0 h 3117"/>
                </a:gdLst>
                <a:ahLst/>
                <a:cxnLst>
                  <a:cxn ang="0">
                    <a:pos x="connsiteX0" y="connsiteY0"/>
                  </a:cxn>
                  <a:cxn ang="0">
                    <a:pos x="connsiteX1" y="connsiteY1"/>
                  </a:cxn>
                  <a:cxn ang="0">
                    <a:pos x="connsiteX2" y="connsiteY2"/>
                  </a:cxn>
                  <a:cxn ang="0">
                    <a:pos x="connsiteX3" y="connsiteY3"/>
                  </a:cxn>
                </a:cxnLst>
                <a:rect l="l" t="t" r="r" b="b"/>
                <a:pathLst>
                  <a:path w="1073" h="3117">
                    <a:moveTo>
                      <a:pt x="890" y="0"/>
                    </a:moveTo>
                    <a:cubicBezTo>
                      <a:pt x="-271" y="2017"/>
                      <a:pt x="-88" y="2995"/>
                      <a:pt x="279" y="3117"/>
                    </a:cubicBezTo>
                    <a:cubicBezTo>
                      <a:pt x="463" y="2323"/>
                      <a:pt x="707" y="1528"/>
                      <a:pt x="1074" y="795"/>
                    </a:cubicBezTo>
                    <a:cubicBezTo>
                      <a:pt x="1012" y="489"/>
                      <a:pt x="952" y="245"/>
                      <a:pt x="890" y="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8" name="任意多边形: 形状 156"/>
              <p:cNvSpPr/>
              <p:nvPr/>
            </p:nvSpPr>
            <p:spPr>
              <a:xfrm>
                <a:off x="7026294" y="4297594"/>
                <a:ext cx="573104" cy="737411"/>
              </a:xfrm>
              <a:custGeom>
                <a:avLst/>
                <a:gdLst>
                  <a:gd name="connsiteX0" fmla="*/ 572537 w 573104"/>
                  <a:gd name="connsiteY0" fmla="*/ 206314 h 737411"/>
                  <a:gd name="connsiteX1" fmla="*/ 570765 w 573104"/>
                  <a:gd name="connsiteY1" fmla="*/ 66526 h 737411"/>
                  <a:gd name="connsiteX2" fmla="*/ 556889 w 573104"/>
                  <a:gd name="connsiteY2" fmla="*/ 3997 h 737411"/>
                  <a:gd name="connsiteX3" fmla="*/ 547660 w 573104"/>
                  <a:gd name="connsiteY3" fmla="*/ 146 h 737411"/>
                  <a:gd name="connsiteX4" fmla="*/ 544848 w 573104"/>
                  <a:gd name="connsiteY4" fmla="*/ 24 h 737411"/>
                  <a:gd name="connsiteX5" fmla="*/ 208611 w 573104"/>
                  <a:gd name="connsiteY5" fmla="*/ 6625 h 737411"/>
                  <a:gd name="connsiteX6" fmla="*/ 159407 w 573104"/>
                  <a:gd name="connsiteY6" fmla="*/ 16038 h 737411"/>
                  <a:gd name="connsiteX7" fmla="*/ 99934 w 573104"/>
                  <a:gd name="connsiteY7" fmla="*/ 70010 h 737411"/>
                  <a:gd name="connsiteX8" fmla="*/ 33982 w 573104"/>
                  <a:gd name="connsiteY8" fmla="*/ 120008 h 737411"/>
                  <a:gd name="connsiteX9" fmla="*/ 11122 w 573104"/>
                  <a:gd name="connsiteY9" fmla="*/ 150876 h 737411"/>
                  <a:gd name="connsiteX10" fmla="*/ 9350 w 573104"/>
                  <a:gd name="connsiteY10" fmla="*/ 305761 h 737411"/>
                  <a:gd name="connsiteX11" fmla="*/ 4093 w 573104"/>
                  <a:gd name="connsiteY11" fmla="*/ 442493 h 737411"/>
                  <a:gd name="connsiteX12" fmla="*/ 3726 w 573104"/>
                  <a:gd name="connsiteY12" fmla="*/ 571830 h 737411"/>
                  <a:gd name="connsiteX13" fmla="*/ 2565 w 573104"/>
                  <a:gd name="connsiteY13" fmla="*/ 667854 h 737411"/>
                  <a:gd name="connsiteX14" fmla="*/ 1587 w 573104"/>
                  <a:gd name="connsiteY14" fmla="*/ 701288 h 737411"/>
                  <a:gd name="connsiteX15" fmla="*/ 976 w 573104"/>
                  <a:gd name="connsiteY15" fmla="*/ 712474 h 737411"/>
                  <a:gd name="connsiteX16" fmla="*/ 1098 w 573104"/>
                  <a:gd name="connsiteY16" fmla="*/ 712902 h 737411"/>
                  <a:gd name="connsiteX17" fmla="*/ 4704 w 573104"/>
                  <a:gd name="connsiteY17" fmla="*/ 708379 h 737411"/>
                  <a:gd name="connsiteX18" fmla="*/ 1281 w 573104"/>
                  <a:gd name="connsiteY18" fmla="*/ 713635 h 737411"/>
                  <a:gd name="connsiteX19" fmla="*/ 487 w 573104"/>
                  <a:gd name="connsiteY19" fmla="*/ 715958 h 737411"/>
                  <a:gd name="connsiteX20" fmla="*/ 16746 w 573104"/>
                  <a:gd name="connsiteY20" fmla="*/ 737412 h 737411"/>
                  <a:gd name="connsiteX21" fmla="*/ 266066 w 573104"/>
                  <a:gd name="connsiteY21" fmla="*/ 733806 h 737411"/>
                  <a:gd name="connsiteX22" fmla="*/ 505302 w 573104"/>
                  <a:gd name="connsiteY22" fmla="*/ 734906 h 737411"/>
                  <a:gd name="connsiteX23" fmla="*/ 568992 w 573104"/>
                  <a:gd name="connsiteY23" fmla="*/ 697010 h 737411"/>
                  <a:gd name="connsiteX24" fmla="*/ 572598 w 573104"/>
                  <a:gd name="connsiteY24" fmla="*/ 601658 h 737411"/>
                  <a:gd name="connsiteX25" fmla="*/ 572537 w 573104"/>
                  <a:gd name="connsiteY25" fmla="*/ 206314 h 737411"/>
                  <a:gd name="connsiteX26" fmla="*/ 531951 w 573104"/>
                  <a:gd name="connsiteY26" fmla="*/ 27101 h 737411"/>
                  <a:gd name="connsiteX27" fmla="*/ 533846 w 573104"/>
                  <a:gd name="connsiteY27" fmla="*/ 29302 h 737411"/>
                  <a:gd name="connsiteX28" fmla="*/ 533602 w 573104"/>
                  <a:gd name="connsiteY28" fmla="*/ 30524 h 737411"/>
                  <a:gd name="connsiteX29" fmla="*/ 531951 w 573104"/>
                  <a:gd name="connsiteY29" fmla="*/ 27101 h 737411"/>
                  <a:gd name="connsiteX30" fmla="*/ 133613 w 573104"/>
                  <a:gd name="connsiteY30" fmla="*/ 86085 h 737411"/>
                  <a:gd name="connsiteX31" fmla="*/ 160262 w 573104"/>
                  <a:gd name="connsiteY31" fmla="*/ 59864 h 737411"/>
                  <a:gd name="connsiteX32" fmla="*/ 159651 w 573104"/>
                  <a:gd name="connsiteY32" fmla="*/ 83946 h 737411"/>
                  <a:gd name="connsiteX33" fmla="*/ 157084 w 573104"/>
                  <a:gd name="connsiteY33" fmla="*/ 119214 h 737411"/>
                  <a:gd name="connsiteX34" fmla="*/ 149749 w 573104"/>
                  <a:gd name="connsiteY34" fmla="*/ 161205 h 737411"/>
                  <a:gd name="connsiteX35" fmla="*/ 101646 w 573104"/>
                  <a:gd name="connsiteY35" fmla="*/ 146780 h 737411"/>
                  <a:gd name="connsiteX36" fmla="*/ 66377 w 573104"/>
                  <a:gd name="connsiteY36" fmla="*/ 137917 h 737411"/>
                  <a:gd name="connsiteX37" fmla="*/ 133613 w 573104"/>
                  <a:gd name="connsiteY37" fmla="*/ 86085 h 737411"/>
                  <a:gd name="connsiteX38" fmla="*/ 537575 w 573104"/>
                  <a:gd name="connsiteY38" fmla="*/ 654652 h 737411"/>
                  <a:gd name="connsiteX39" fmla="*/ 535680 w 573104"/>
                  <a:gd name="connsiteY39" fmla="*/ 690225 h 737411"/>
                  <a:gd name="connsiteX40" fmla="*/ 511536 w 573104"/>
                  <a:gd name="connsiteY40" fmla="*/ 700433 h 737411"/>
                  <a:gd name="connsiteX41" fmla="*/ 386051 w 573104"/>
                  <a:gd name="connsiteY41" fmla="*/ 700738 h 737411"/>
                  <a:gd name="connsiteX42" fmla="*/ 272668 w 573104"/>
                  <a:gd name="connsiteY42" fmla="*/ 699638 h 737411"/>
                  <a:gd name="connsiteX43" fmla="*/ 37650 w 573104"/>
                  <a:gd name="connsiteY43" fmla="*/ 703183 h 737411"/>
                  <a:gd name="connsiteX44" fmla="*/ 36733 w 573104"/>
                  <a:gd name="connsiteY44" fmla="*/ 659175 h 737411"/>
                  <a:gd name="connsiteX45" fmla="*/ 37955 w 573104"/>
                  <a:gd name="connsiteY45" fmla="*/ 514252 h 737411"/>
                  <a:gd name="connsiteX46" fmla="*/ 45046 w 573104"/>
                  <a:gd name="connsiteY46" fmla="*/ 168601 h 737411"/>
                  <a:gd name="connsiteX47" fmla="*/ 117415 w 573104"/>
                  <a:gd name="connsiteY47" fmla="*/ 188344 h 737411"/>
                  <a:gd name="connsiteX48" fmla="*/ 170164 w 573104"/>
                  <a:gd name="connsiteY48" fmla="*/ 195862 h 737411"/>
                  <a:gd name="connsiteX49" fmla="*/ 188990 w 573104"/>
                  <a:gd name="connsiteY49" fmla="*/ 135412 h 737411"/>
                  <a:gd name="connsiteX50" fmla="*/ 195653 w 573104"/>
                  <a:gd name="connsiteY50" fmla="*/ 39632 h 737411"/>
                  <a:gd name="connsiteX51" fmla="*/ 254636 w 573104"/>
                  <a:gd name="connsiteY51" fmla="*/ 40182 h 737411"/>
                  <a:gd name="connsiteX52" fmla="*/ 533357 w 573104"/>
                  <a:gd name="connsiteY52" fmla="*/ 34314 h 737411"/>
                  <a:gd name="connsiteX53" fmla="*/ 535252 w 573104"/>
                  <a:gd name="connsiteY53" fmla="*/ 45255 h 737411"/>
                  <a:gd name="connsiteX54" fmla="*/ 537514 w 573104"/>
                  <a:gd name="connsiteY54" fmla="*/ 89019 h 737411"/>
                  <a:gd name="connsiteX55" fmla="*/ 538430 w 573104"/>
                  <a:gd name="connsiteY55" fmla="*/ 206314 h 737411"/>
                  <a:gd name="connsiteX56" fmla="*/ 536780 w 573104"/>
                  <a:gd name="connsiteY56" fmla="*/ 345736 h 737411"/>
                  <a:gd name="connsiteX57" fmla="*/ 538858 w 573104"/>
                  <a:gd name="connsiteY57" fmla="*/ 547442 h 737411"/>
                  <a:gd name="connsiteX58" fmla="*/ 537575 w 573104"/>
                  <a:gd name="connsiteY58" fmla="*/ 654652 h 73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104" h="737411">
                    <a:moveTo>
                      <a:pt x="572537" y="206314"/>
                    </a:moveTo>
                    <a:cubicBezTo>
                      <a:pt x="572842" y="159738"/>
                      <a:pt x="573148" y="113040"/>
                      <a:pt x="570765" y="66526"/>
                    </a:cubicBezTo>
                    <a:cubicBezTo>
                      <a:pt x="569970" y="51001"/>
                      <a:pt x="572415" y="16038"/>
                      <a:pt x="556889" y="3997"/>
                    </a:cubicBezTo>
                    <a:cubicBezTo>
                      <a:pt x="554567" y="1858"/>
                      <a:pt x="551511" y="452"/>
                      <a:pt x="547660" y="146"/>
                    </a:cubicBezTo>
                    <a:cubicBezTo>
                      <a:pt x="546682" y="24"/>
                      <a:pt x="545765" y="-37"/>
                      <a:pt x="544848" y="24"/>
                    </a:cubicBezTo>
                    <a:cubicBezTo>
                      <a:pt x="432749" y="2041"/>
                      <a:pt x="320710" y="5892"/>
                      <a:pt x="208611" y="6625"/>
                    </a:cubicBezTo>
                    <a:cubicBezTo>
                      <a:pt x="188990" y="6748"/>
                      <a:pt x="174443" y="3386"/>
                      <a:pt x="159407" y="16038"/>
                    </a:cubicBezTo>
                    <a:cubicBezTo>
                      <a:pt x="138992" y="33214"/>
                      <a:pt x="120716" y="53018"/>
                      <a:pt x="99934" y="70010"/>
                    </a:cubicBezTo>
                    <a:cubicBezTo>
                      <a:pt x="78602" y="87491"/>
                      <a:pt x="56414" y="103933"/>
                      <a:pt x="33982" y="120008"/>
                    </a:cubicBezTo>
                    <a:cubicBezTo>
                      <a:pt x="19863" y="130155"/>
                      <a:pt x="12650" y="133394"/>
                      <a:pt x="11122" y="150876"/>
                    </a:cubicBezTo>
                    <a:cubicBezTo>
                      <a:pt x="6721" y="201791"/>
                      <a:pt x="9839" y="254663"/>
                      <a:pt x="9350" y="305761"/>
                    </a:cubicBezTo>
                    <a:cubicBezTo>
                      <a:pt x="8922" y="351420"/>
                      <a:pt x="3910" y="396590"/>
                      <a:pt x="4093" y="442493"/>
                    </a:cubicBezTo>
                    <a:cubicBezTo>
                      <a:pt x="4277" y="485585"/>
                      <a:pt x="3971" y="528738"/>
                      <a:pt x="3726" y="571830"/>
                    </a:cubicBezTo>
                    <a:cubicBezTo>
                      <a:pt x="3543" y="603858"/>
                      <a:pt x="3237" y="635826"/>
                      <a:pt x="2565" y="667854"/>
                    </a:cubicBezTo>
                    <a:cubicBezTo>
                      <a:pt x="2321" y="678978"/>
                      <a:pt x="2137" y="690164"/>
                      <a:pt x="1587" y="701288"/>
                    </a:cubicBezTo>
                    <a:cubicBezTo>
                      <a:pt x="1465" y="704100"/>
                      <a:pt x="-2" y="709845"/>
                      <a:pt x="976" y="712474"/>
                    </a:cubicBezTo>
                    <a:cubicBezTo>
                      <a:pt x="1037" y="712657"/>
                      <a:pt x="1037" y="712779"/>
                      <a:pt x="1098" y="712902"/>
                    </a:cubicBezTo>
                    <a:cubicBezTo>
                      <a:pt x="1770" y="711740"/>
                      <a:pt x="2871" y="710273"/>
                      <a:pt x="4704" y="708379"/>
                    </a:cubicBezTo>
                    <a:cubicBezTo>
                      <a:pt x="3176" y="709968"/>
                      <a:pt x="2076" y="711801"/>
                      <a:pt x="1281" y="713635"/>
                    </a:cubicBezTo>
                    <a:cubicBezTo>
                      <a:pt x="1526" y="715224"/>
                      <a:pt x="915" y="716080"/>
                      <a:pt x="487" y="715958"/>
                    </a:cubicBezTo>
                    <a:cubicBezTo>
                      <a:pt x="-1958" y="725982"/>
                      <a:pt x="5010" y="737412"/>
                      <a:pt x="16746" y="737412"/>
                    </a:cubicBezTo>
                    <a:cubicBezTo>
                      <a:pt x="99873" y="737412"/>
                      <a:pt x="183000" y="734723"/>
                      <a:pt x="266066" y="733806"/>
                    </a:cubicBezTo>
                    <a:cubicBezTo>
                      <a:pt x="345648" y="732889"/>
                      <a:pt x="425842" y="739857"/>
                      <a:pt x="505302" y="734906"/>
                    </a:cubicBezTo>
                    <a:cubicBezTo>
                      <a:pt x="542220" y="732644"/>
                      <a:pt x="564713" y="734967"/>
                      <a:pt x="568992" y="697010"/>
                    </a:cubicBezTo>
                    <a:cubicBezTo>
                      <a:pt x="572598" y="665470"/>
                      <a:pt x="572293" y="633319"/>
                      <a:pt x="572598" y="601658"/>
                    </a:cubicBezTo>
                    <a:cubicBezTo>
                      <a:pt x="574126" y="469815"/>
                      <a:pt x="571620" y="338034"/>
                      <a:pt x="572537" y="206314"/>
                    </a:cubicBezTo>
                    <a:close/>
                    <a:moveTo>
                      <a:pt x="531951" y="27101"/>
                    </a:moveTo>
                    <a:cubicBezTo>
                      <a:pt x="532501" y="27896"/>
                      <a:pt x="533113" y="28630"/>
                      <a:pt x="533846" y="29302"/>
                    </a:cubicBezTo>
                    <a:cubicBezTo>
                      <a:pt x="533846" y="29669"/>
                      <a:pt x="533724" y="30036"/>
                      <a:pt x="533602" y="30524"/>
                    </a:cubicBezTo>
                    <a:cubicBezTo>
                      <a:pt x="530668" y="28752"/>
                      <a:pt x="531035" y="27407"/>
                      <a:pt x="531951" y="27101"/>
                    </a:cubicBezTo>
                    <a:close/>
                    <a:moveTo>
                      <a:pt x="133613" y="86085"/>
                    </a:moveTo>
                    <a:cubicBezTo>
                      <a:pt x="141925" y="79056"/>
                      <a:pt x="150911" y="68849"/>
                      <a:pt x="160262" y="59864"/>
                    </a:cubicBezTo>
                    <a:cubicBezTo>
                      <a:pt x="160018" y="67810"/>
                      <a:pt x="159957" y="75817"/>
                      <a:pt x="159651" y="83946"/>
                    </a:cubicBezTo>
                    <a:cubicBezTo>
                      <a:pt x="159284" y="95743"/>
                      <a:pt x="158429" y="107540"/>
                      <a:pt x="157084" y="119214"/>
                    </a:cubicBezTo>
                    <a:cubicBezTo>
                      <a:pt x="156778" y="121842"/>
                      <a:pt x="153783" y="157416"/>
                      <a:pt x="149749" y="161205"/>
                    </a:cubicBezTo>
                    <a:cubicBezTo>
                      <a:pt x="144737" y="165973"/>
                      <a:pt x="110447" y="149531"/>
                      <a:pt x="101646" y="146780"/>
                    </a:cubicBezTo>
                    <a:cubicBezTo>
                      <a:pt x="90032" y="143174"/>
                      <a:pt x="78235" y="140301"/>
                      <a:pt x="66377" y="137917"/>
                    </a:cubicBezTo>
                    <a:cubicBezTo>
                      <a:pt x="89237" y="121109"/>
                      <a:pt x="111975" y="104361"/>
                      <a:pt x="133613" y="86085"/>
                    </a:cubicBezTo>
                    <a:close/>
                    <a:moveTo>
                      <a:pt x="537575" y="654652"/>
                    </a:moveTo>
                    <a:cubicBezTo>
                      <a:pt x="537147" y="666509"/>
                      <a:pt x="536902" y="678428"/>
                      <a:pt x="535680" y="690225"/>
                    </a:cubicBezTo>
                    <a:cubicBezTo>
                      <a:pt x="533479" y="711068"/>
                      <a:pt x="531829" y="701655"/>
                      <a:pt x="511536" y="700433"/>
                    </a:cubicBezTo>
                    <a:cubicBezTo>
                      <a:pt x="470278" y="697926"/>
                      <a:pt x="427553" y="701961"/>
                      <a:pt x="386051" y="700738"/>
                    </a:cubicBezTo>
                    <a:cubicBezTo>
                      <a:pt x="348215" y="699638"/>
                      <a:pt x="310503" y="699271"/>
                      <a:pt x="272668" y="699638"/>
                    </a:cubicBezTo>
                    <a:cubicBezTo>
                      <a:pt x="194308" y="700433"/>
                      <a:pt x="116009" y="702755"/>
                      <a:pt x="37650" y="703183"/>
                    </a:cubicBezTo>
                    <a:cubicBezTo>
                      <a:pt x="38567" y="687047"/>
                      <a:pt x="36549" y="669199"/>
                      <a:pt x="36733" y="659175"/>
                    </a:cubicBezTo>
                    <a:cubicBezTo>
                      <a:pt x="37588" y="610887"/>
                      <a:pt x="37833" y="562539"/>
                      <a:pt x="37955" y="514252"/>
                    </a:cubicBezTo>
                    <a:cubicBezTo>
                      <a:pt x="38322" y="398852"/>
                      <a:pt x="44679" y="284002"/>
                      <a:pt x="45046" y="168601"/>
                    </a:cubicBezTo>
                    <a:cubicBezTo>
                      <a:pt x="69739" y="172941"/>
                      <a:pt x="93760" y="179420"/>
                      <a:pt x="117415" y="188344"/>
                    </a:cubicBezTo>
                    <a:cubicBezTo>
                      <a:pt x="131840" y="193784"/>
                      <a:pt x="155006" y="206192"/>
                      <a:pt x="170164" y="195862"/>
                    </a:cubicBezTo>
                    <a:cubicBezTo>
                      <a:pt x="186301" y="184860"/>
                      <a:pt x="186484" y="152526"/>
                      <a:pt x="188990" y="135412"/>
                    </a:cubicBezTo>
                    <a:cubicBezTo>
                      <a:pt x="193636" y="103933"/>
                      <a:pt x="190274" y="70866"/>
                      <a:pt x="195653" y="39632"/>
                    </a:cubicBezTo>
                    <a:cubicBezTo>
                      <a:pt x="214112" y="36881"/>
                      <a:pt x="237950" y="40365"/>
                      <a:pt x="254636" y="40182"/>
                    </a:cubicBezTo>
                    <a:cubicBezTo>
                      <a:pt x="347543" y="38959"/>
                      <a:pt x="440450" y="36026"/>
                      <a:pt x="533357" y="34314"/>
                    </a:cubicBezTo>
                    <a:cubicBezTo>
                      <a:pt x="533724" y="38043"/>
                      <a:pt x="535069" y="43238"/>
                      <a:pt x="535252" y="45255"/>
                    </a:cubicBezTo>
                    <a:cubicBezTo>
                      <a:pt x="536658" y="59802"/>
                      <a:pt x="537086" y="74472"/>
                      <a:pt x="537514" y="89019"/>
                    </a:cubicBezTo>
                    <a:cubicBezTo>
                      <a:pt x="538736" y="128077"/>
                      <a:pt x="538675" y="167196"/>
                      <a:pt x="538430" y="206314"/>
                    </a:cubicBezTo>
                    <a:cubicBezTo>
                      <a:pt x="538125" y="252768"/>
                      <a:pt x="536230" y="299282"/>
                      <a:pt x="536780" y="345736"/>
                    </a:cubicBezTo>
                    <a:cubicBezTo>
                      <a:pt x="537575" y="412971"/>
                      <a:pt x="538797" y="480206"/>
                      <a:pt x="538858" y="547442"/>
                    </a:cubicBezTo>
                    <a:cubicBezTo>
                      <a:pt x="538919" y="583199"/>
                      <a:pt x="538858" y="618956"/>
                      <a:pt x="537575" y="654652"/>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9" name="任意多边形: 形状 157"/>
              <p:cNvSpPr/>
              <p:nvPr/>
            </p:nvSpPr>
            <p:spPr>
              <a:xfrm>
                <a:off x="7149799" y="4545723"/>
                <a:ext cx="96190" cy="120710"/>
              </a:xfrm>
              <a:custGeom>
                <a:avLst/>
                <a:gdLst>
                  <a:gd name="connsiteX0" fmla="*/ 38712 w 96190"/>
                  <a:gd name="connsiteY0" fmla="*/ 120039 h 120710"/>
                  <a:gd name="connsiteX1" fmla="*/ 67868 w 96190"/>
                  <a:gd name="connsiteY1" fmla="*/ 81654 h 120710"/>
                  <a:gd name="connsiteX2" fmla="*/ 94456 w 96190"/>
                  <a:gd name="connsiteY2" fmla="*/ 25971 h 120710"/>
                  <a:gd name="connsiteX3" fmla="*/ 65056 w 96190"/>
                  <a:gd name="connsiteY3" fmla="*/ 8795 h 120710"/>
                  <a:gd name="connsiteX4" fmla="*/ 34678 w 96190"/>
                  <a:gd name="connsiteY4" fmla="*/ 74869 h 120710"/>
                  <a:gd name="connsiteX5" fmla="*/ 32111 w 96190"/>
                  <a:gd name="connsiteY5" fmla="*/ 70468 h 120710"/>
                  <a:gd name="connsiteX6" fmla="*/ 2711 w 96190"/>
                  <a:gd name="connsiteY6" fmla="*/ 87644 h 120710"/>
                  <a:gd name="connsiteX7" fmla="*/ 22148 w 96190"/>
                  <a:gd name="connsiteY7" fmla="*/ 115700 h 120710"/>
                  <a:gd name="connsiteX8" fmla="*/ 38712 w 96190"/>
                  <a:gd name="connsiteY8" fmla="*/ 120039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90" h="120710">
                    <a:moveTo>
                      <a:pt x="38712" y="120039"/>
                    </a:moveTo>
                    <a:cubicBezTo>
                      <a:pt x="55521" y="114721"/>
                      <a:pt x="60656" y="96201"/>
                      <a:pt x="67868" y="81654"/>
                    </a:cubicBezTo>
                    <a:cubicBezTo>
                      <a:pt x="76975" y="63195"/>
                      <a:pt x="85838" y="44675"/>
                      <a:pt x="94456" y="25971"/>
                    </a:cubicBezTo>
                    <a:cubicBezTo>
                      <a:pt x="103564" y="6228"/>
                      <a:pt x="74286" y="-11070"/>
                      <a:pt x="65056" y="8795"/>
                    </a:cubicBezTo>
                    <a:cubicBezTo>
                      <a:pt x="55338" y="29822"/>
                      <a:pt x="46230" y="53660"/>
                      <a:pt x="34678" y="74869"/>
                    </a:cubicBezTo>
                    <a:cubicBezTo>
                      <a:pt x="33823" y="73341"/>
                      <a:pt x="32967" y="71874"/>
                      <a:pt x="32111" y="70468"/>
                    </a:cubicBezTo>
                    <a:cubicBezTo>
                      <a:pt x="20437" y="52009"/>
                      <a:pt x="-9025" y="69063"/>
                      <a:pt x="2711" y="87644"/>
                    </a:cubicBezTo>
                    <a:cubicBezTo>
                      <a:pt x="8701" y="97118"/>
                      <a:pt x="13958" y="107876"/>
                      <a:pt x="22148" y="115700"/>
                    </a:cubicBezTo>
                    <a:cubicBezTo>
                      <a:pt x="26427" y="119795"/>
                      <a:pt x="32845" y="121873"/>
                      <a:pt x="38712" y="120039"/>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0" name="任意多边形: 形状 158"/>
              <p:cNvSpPr/>
              <p:nvPr/>
            </p:nvSpPr>
            <p:spPr>
              <a:xfrm>
                <a:off x="7284078" y="4594595"/>
                <a:ext cx="182154" cy="43184"/>
              </a:xfrm>
              <a:custGeom>
                <a:avLst/>
                <a:gdLst>
                  <a:gd name="connsiteX0" fmla="*/ 16412 w 182154"/>
                  <a:gd name="connsiteY0" fmla="*/ 43173 h 43184"/>
                  <a:gd name="connsiteX1" fmla="*/ 165857 w 182154"/>
                  <a:gd name="connsiteY1" fmla="*/ 34127 h 43184"/>
                  <a:gd name="connsiteX2" fmla="*/ 165857 w 182154"/>
                  <a:gd name="connsiteY2" fmla="*/ 81 h 43184"/>
                  <a:gd name="connsiteX3" fmla="*/ 16412 w 182154"/>
                  <a:gd name="connsiteY3" fmla="*/ 9127 h 43184"/>
                  <a:gd name="connsiteX4" fmla="*/ 16412 w 182154"/>
                  <a:gd name="connsiteY4" fmla="*/ 43173 h 4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54" h="43184">
                    <a:moveTo>
                      <a:pt x="16412" y="43173"/>
                    </a:moveTo>
                    <a:cubicBezTo>
                      <a:pt x="66288" y="41584"/>
                      <a:pt x="116103" y="38527"/>
                      <a:pt x="165857" y="34127"/>
                    </a:cubicBezTo>
                    <a:cubicBezTo>
                      <a:pt x="187495" y="32171"/>
                      <a:pt x="187678" y="-1875"/>
                      <a:pt x="165857" y="81"/>
                    </a:cubicBezTo>
                    <a:cubicBezTo>
                      <a:pt x="116103" y="4482"/>
                      <a:pt x="66349" y="7538"/>
                      <a:pt x="16412" y="9127"/>
                    </a:cubicBezTo>
                    <a:cubicBezTo>
                      <a:pt x="-5409" y="9861"/>
                      <a:pt x="-5532" y="43906"/>
                      <a:pt x="16412" y="4317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1" name="任意多边形: 形状 159"/>
              <p:cNvSpPr/>
              <p:nvPr/>
            </p:nvSpPr>
            <p:spPr>
              <a:xfrm>
                <a:off x="7153427" y="4700815"/>
                <a:ext cx="80875" cy="92260"/>
              </a:xfrm>
              <a:custGeom>
                <a:avLst/>
                <a:gdLst>
                  <a:gd name="connsiteX0" fmla="*/ 24694 w 80875"/>
                  <a:gd name="connsiteY0" fmla="*/ 90066 h 92260"/>
                  <a:gd name="connsiteX1" fmla="*/ 49755 w 80875"/>
                  <a:gd name="connsiteY1" fmla="*/ 83403 h 92260"/>
                  <a:gd name="connsiteX2" fmla="*/ 62957 w 80875"/>
                  <a:gd name="connsiteY2" fmla="*/ 57732 h 92260"/>
                  <a:gd name="connsiteX3" fmla="*/ 78910 w 80875"/>
                  <a:gd name="connsiteY3" fmla="*/ 25826 h 92260"/>
                  <a:gd name="connsiteX4" fmla="*/ 49510 w 80875"/>
                  <a:gd name="connsiteY4" fmla="*/ 8650 h 92260"/>
                  <a:gd name="connsiteX5" fmla="*/ 31601 w 80875"/>
                  <a:gd name="connsiteY5" fmla="*/ 46974 h 92260"/>
                  <a:gd name="connsiteX6" fmla="*/ 28911 w 80875"/>
                  <a:gd name="connsiteY6" fmla="*/ 43368 h 92260"/>
                  <a:gd name="connsiteX7" fmla="*/ 4829 w 80875"/>
                  <a:gd name="connsiteY7" fmla="*/ 43368 h 92260"/>
                  <a:gd name="connsiteX8" fmla="*/ 4829 w 80875"/>
                  <a:gd name="connsiteY8" fmla="*/ 67450 h 92260"/>
                  <a:gd name="connsiteX9" fmla="*/ 24694 w 80875"/>
                  <a:gd name="connsiteY9" fmla="*/ 90066 h 9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75" h="92260">
                    <a:moveTo>
                      <a:pt x="24694" y="90066"/>
                    </a:moveTo>
                    <a:cubicBezTo>
                      <a:pt x="33679" y="94895"/>
                      <a:pt x="43948" y="91350"/>
                      <a:pt x="49755" y="83403"/>
                    </a:cubicBezTo>
                    <a:cubicBezTo>
                      <a:pt x="55195" y="75885"/>
                      <a:pt x="58740" y="66045"/>
                      <a:pt x="62957" y="57732"/>
                    </a:cubicBezTo>
                    <a:cubicBezTo>
                      <a:pt x="68275" y="47097"/>
                      <a:pt x="73592" y="36461"/>
                      <a:pt x="78910" y="25826"/>
                    </a:cubicBezTo>
                    <a:cubicBezTo>
                      <a:pt x="88690" y="6266"/>
                      <a:pt x="59290" y="-10970"/>
                      <a:pt x="49510" y="8650"/>
                    </a:cubicBezTo>
                    <a:cubicBezTo>
                      <a:pt x="43459" y="20752"/>
                      <a:pt x="37958" y="34261"/>
                      <a:pt x="31601" y="46974"/>
                    </a:cubicBezTo>
                    <a:cubicBezTo>
                      <a:pt x="30684" y="45752"/>
                      <a:pt x="29767" y="44529"/>
                      <a:pt x="28911" y="43368"/>
                    </a:cubicBezTo>
                    <a:cubicBezTo>
                      <a:pt x="23105" y="36155"/>
                      <a:pt x="10880" y="37439"/>
                      <a:pt x="4829" y="43368"/>
                    </a:cubicBezTo>
                    <a:cubicBezTo>
                      <a:pt x="-2322" y="50397"/>
                      <a:pt x="-855" y="60299"/>
                      <a:pt x="4829" y="67450"/>
                    </a:cubicBezTo>
                    <a:cubicBezTo>
                      <a:pt x="10453" y="74541"/>
                      <a:pt x="16381" y="85604"/>
                      <a:pt x="24694" y="9006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2" name="任意多边形: 形状 160"/>
              <p:cNvSpPr/>
              <p:nvPr/>
            </p:nvSpPr>
            <p:spPr>
              <a:xfrm>
                <a:off x="7286377" y="4735987"/>
                <a:ext cx="172794" cy="41095"/>
              </a:xfrm>
              <a:custGeom>
                <a:avLst/>
                <a:gdLst>
                  <a:gd name="connsiteX0" fmla="*/ 156590 w 172794"/>
                  <a:gd name="connsiteY0" fmla="*/ 40958 h 41095"/>
                  <a:gd name="connsiteX1" fmla="*/ 156590 w 172794"/>
                  <a:gd name="connsiteY1" fmla="*/ 6912 h 41095"/>
                  <a:gd name="connsiteX2" fmla="*/ 16435 w 172794"/>
                  <a:gd name="connsiteY2" fmla="*/ 250 h 41095"/>
                  <a:gd name="connsiteX3" fmla="*/ 16435 w 172794"/>
                  <a:gd name="connsiteY3" fmla="*/ 34295 h 41095"/>
                  <a:gd name="connsiteX4" fmla="*/ 156590 w 172794"/>
                  <a:gd name="connsiteY4" fmla="*/ 40958 h 41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94" h="41095">
                    <a:moveTo>
                      <a:pt x="156590" y="40958"/>
                    </a:moveTo>
                    <a:cubicBezTo>
                      <a:pt x="178288" y="43525"/>
                      <a:pt x="178105" y="9479"/>
                      <a:pt x="156590" y="6912"/>
                    </a:cubicBezTo>
                    <a:cubicBezTo>
                      <a:pt x="109953" y="1411"/>
                      <a:pt x="63316" y="-789"/>
                      <a:pt x="16435" y="250"/>
                    </a:cubicBezTo>
                    <a:cubicBezTo>
                      <a:pt x="-5448" y="739"/>
                      <a:pt x="-5509" y="34784"/>
                      <a:pt x="16435" y="34295"/>
                    </a:cubicBezTo>
                    <a:cubicBezTo>
                      <a:pt x="63377" y="33256"/>
                      <a:pt x="110014" y="35457"/>
                      <a:pt x="156590" y="40958"/>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6" name="任意多边形: 形状 161"/>
              <p:cNvSpPr/>
              <p:nvPr/>
            </p:nvSpPr>
            <p:spPr>
              <a:xfrm>
                <a:off x="7159779" y="4824822"/>
                <a:ext cx="99036" cy="102690"/>
              </a:xfrm>
              <a:custGeom>
                <a:avLst/>
                <a:gdLst>
                  <a:gd name="connsiteX0" fmla="*/ 67057 w 99036"/>
                  <a:gd name="connsiteY0" fmla="*/ 8050 h 102690"/>
                  <a:gd name="connsiteX1" fmla="*/ 45969 w 99036"/>
                  <a:gd name="connsiteY1" fmla="*/ 42401 h 102690"/>
                  <a:gd name="connsiteX2" fmla="*/ 36128 w 99036"/>
                  <a:gd name="connsiteY2" fmla="*/ 58415 h 102690"/>
                  <a:gd name="connsiteX3" fmla="*/ 35212 w 99036"/>
                  <a:gd name="connsiteY3" fmla="*/ 59882 h 102690"/>
                  <a:gd name="connsiteX4" fmla="*/ 31300 w 99036"/>
                  <a:gd name="connsiteY4" fmla="*/ 52059 h 102690"/>
                  <a:gd name="connsiteX5" fmla="*/ 1899 w 99036"/>
                  <a:gd name="connsiteY5" fmla="*/ 69234 h 102690"/>
                  <a:gd name="connsiteX6" fmla="*/ 52571 w 99036"/>
                  <a:gd name="connsiteY6" fmla="*/ 95334 h 102690"/>
                  <a:gd name="connsiteX7" fmla="*/ 73902 w 99036"/>
                  <a:gd name="connsiteY7" fmla="*/ 61838 h 102690"/>
                  <a:gd name="connsiteX8" fmla="*/ 96396 w 99036"/>
                  <a:gd name="connsiteY8" fmla="*/ 25165 h 102690"/>
                  <a:gd name="connsiteX9" fmla="*/ 67057 w 99036"/>
                  <a:gd name="connsiteY9" fmla="*/ 8050 h 10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36" h="102690">
                    <a:moveTo>
                      <a:pt x="67057" y="8050"/>
                    </a:moveTo>
                    <a:cubicBezTo>
                      <a:pt x="60027" y="19480"/>
                      <a:pt x="52999" y="30971"/>
                      <a:pt x="45969" y="42401"/>
                    </a:cubicBezTo>
                    <a:cubicBezTo>
                      <a:pt x="42669" y="47719"/>
                      <a:pt x="39429" y="53098"/>
                      <a:pt x="36128" y="58415"/>
                    </a:cubicBezTo>
                    <a:cubicBezTo>
                      <a:pt x="35823" y="58905"/>
                      <a:pt x="35517" y="59394"/>
                      <a:pt x="35212" y="59882"/>
                    </a:cubicBezTo>
                    <a:cubicBezTo>
                      <a:pt x="33745" y="57193"/>
                      <a:pt x="32461" y="54443"/>
                      <a:pt x="31300" y="52059"/>
                    </a:cubicBezTo>
                    <a:cubicBezTo>
                      <a:pt x="21704" y="32377"/>
                      <a:pt x="-7697" y="49614"/>
                      <a:pt x="1899" y="69234"/>
                    </a:cubicBezTo>
                    <a:cubicBezTo>
                      <a:pt x="10457" y="86715"/>
                      <a:pt x="31789" y="116605"/>
                      <a:pt x="52571" y="95334"/>
                    </a:cubicBezTo>
                    <a:cubicBezTo>
                      <a:pt x="61434" y="86226"/>
                      <a:pt x="67301" y="72596"/>
                      <a:pt x="73902" y="61838"/>
                    </a:cubicBezTo>
                    <a:cubicBezTo>
                      <a:pt x="81420" y="49614"/>
                      <a:pt x="88878" y="37389"/>
                      <a:pt x="96396" y="25165"/>
                    </a:cubicBezTo>
                    <a:cubicBezTo>
                      <a:pt x="107948" y="6522"/>
                      <a:pt x="78548" y="-10592"/>
                      <a:pt x="67057" y="805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7" name="任意多边形: 形状 162"/>
              <p:cNvSpPr/>
              <p:nvPr/>
            </p:nvSpPr>
            <p:spPr>
              <a:xfrm>
                <a:off x="7298408" y="4865413"/>
                <a:ext cx="175150" cy="36884"/>
              </a:xfrm>
              <a:custGeom>
                <a:avLst/>
                <a:gdLst>
                  <a:gd name="connsiteX0" fmla="*/ 153789 w 175150"/>
                  <a:gd name="connsiteY0" fmla="*/ 1933 h 36884"/>
                  <a:gd name="connsiteX1" fmla="*/ 12289 w 175150"/>
                  <a:gd name="connsiteY1" fmla="*/ 2788 h 36884"/>
                  <a:gd name="connsiteX2" fmla="*/ 21336 w 175150"/>
                  <a:gd name="connsiteY2" fmla="*/ 35611 h 36884"/>
                  <a:gd name="connsiteX3" fmla="*/ 162835 w 175150"/>
                  <a:gd name="connsiteY3" fmla="*/ 34756 h 36884"/>
                  <a:gd name="connsiteX4" fmla="*/ 153789 w 175150"/>
                  <a:gd name="connsiteY4" fmla="*/ 1933 h 3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50" h="36884">
                    <a:moveTo>
                      <a:pt x="153789" y="1933"/>
                    </a:moveTo>
                    <a:cubicBezTo>
                      <a:pt x="106602" y="9329"/>
                      <a:pt x="59721" y="-5952"/>
                      <a:pt x="12289" y="2788"/>
                    </a:cubicBezTo>
                    <a:cubicBezTo>
                      <a:pt x="-9226" y="6761"/>
                      <a:pt x="-119" y="39523"/>
                      <a:pt x="21336" y="35611"/>
                    </a:cubicBezTo>
                    <a:cubicBezTo>
                      <a:pt x="68278" y="26993"/>
                      <a:pt x="115526" y="42212"/>
                      <a:pt x="162835" y="34756"/>
                    </a:cubicBezTo>
                    <a:cubicBezTo>
                      <a:pt x="184412" y="31394"/>
                      <a:pt x="175243" y="-1429"/>
                      <a:pt x="153789" y="193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iterate type="lt">
                                    <p:tmPct val="0"/>
                                  </p:iterate>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8" presetClass="exit" presetSubtype="0" accel="50000" fill="hold" nodeType="clickEffect">
                                  <p:stCondLst>
                                    <p:cond delay="0"/>
                                  </p:stCondLst>
                                  <p:iterate type="lt">
                                    <p:tmPct val="50000"/>
                                  </p:iterate>
                                  <p:childTnLst>
                                    <p:anim calcmode="lin" valueType="num">
                                      <p:cBhvr>
                                        <p:cTn id="18" dur="500">
                                          <p:stCondLst>
                                            <p:cond delay="0"/>
                                          </p:stCondLst>
                                        </p:cTn>
                                        <p:tgtEl>
                                          <p:spTgt spid="6"/>
                                        </p:tgtEl>
                                        <p:attrNameLst>
                                          <p:attrName>style.rotation</p:attrName>
                                        </p:attrNameLst>
                                      </p:cBhvr>
                                      <p:tavLst>
                                        <p:tav tm="0">
                                          <p:val>
                                            <p:fltVal val="0"/>
                                          </p:val>
                                        </p:tav>
                                        <p:tav tm="100000">
                                          <p:val>
                                            <p:fltVal val="45"/>
                                          </p:val>
                                        </p:tav>
                                      </p:tavLst>
                                    </p:anim>
                                    <p:anim calcmode="lin" valueType="num">
                                      <p:cBhvr>
                                        <p:cTn id="19" dur="500">
                                          <p:stCondLst>
                                            <p:cond delay="0"/>
                                          </p:stCondLst>
                                        </p:cTn>
                                        <p:tgtEl>
                                          <p:spTgt spid="6"/>
                                        </p:tgtEl>
                                        <p:attrNameLst>
                                          <p:attrName>ppt_y</p:attrName>
                                        </p:attrNameLst>
                                      </p:cBhvr>
                                      <p:tavLst>
                                        <p:tav tm="0">
                                          <p:val>
                                            <p:strVal val="ppt_y"/>
                                          </p:val>
                                        </p:tav>
                                        <p:tav tm="100000">
                                          <p:val>
                                            <p:strVal val="ppt_y+1"/>
                                          </p:val>
                                        </p:tav>
                                      </p:tavLst>
                                    </p:anim>
                                    <p:set>
                                      <p:cBhvr>
                                        <p:cTn id="20" dur="1" fill="hold">
                                          <p:stCondLst>
                                            <p:cond delay="499"/>
                                          </p:stCondLst>
                                        </p:cTn>
                                        <p:tgtEl>
                                          <p:spTgt spid="6"/>
                                        </p:tgtEl>
                                        <p:attrNameLst>
                                          <p:attrName>style.visibility</p:attrName>
                                        </p:attrNameLst>
                                      </p:cBhvr>
                                      <p:to>
                                        <p:strVal val="hidden"/>
                                      </p:to>
                                    </p:set>
                                  </p:childTnLst>
                                </p:cTn>
                              </p:par>
                              <p:par>
                                <p:cTn id="21" presetID="38" presetClass="exit" presetSubtype="0" accel="50000" fill="hold" nodeType="withEffect">
                                  <p:stCondLst>
                                    <p:cond delay="0"/>
                                  </p:stCondLst>
                                  <p:iterate type="lt">
                                    <p:tmPct val="50000"/>
                                  </p:iterate>
                                  <p:childTnLst>
                                    <p:anim calcmode="lin" valueType="num">
                                      <p:cBhvr>
                                        <p:cTn id="22" dur="500">
                                          <p:stCondLst>
                                            <p:cond delay="0"/>
                                          </p:stCondLst>
                                        </p:cTn>
                                        <p:tgtEl>
                                          <p:spTgt spid="8"/>
                                        </p:tgtEl>
                                        <p:attrNameLst>
                                          <p:attrName>style.rotation</p:attrName>
                                        </p:attrNameLst>
                                      </p:cBhvr>
                                      <p:tavLst>
                                        <p:tav tm="0">
                                          <p:val>
                                            <p:fltVal val="0"/>
                                          </p:val>
                                        </p:tav>
                                        <p:tav tm="100000">
                                          <p:val>
                                            <p:fltVal val="45"/>
                                          </p:val>
                                        </p:tav>
                                      </p:tavLst>
                                    </p:anim>
                                    <p:anim calcmode="lin" valueType="num">
                                      <p:cBhvr>
                                        <p:cTn id="23" dur="500">
                                          <p:stCondLst>
                                            <p:cond delay="0"/>
                                          </p:stCondLst>
                                        </p:cTn>
                                        <p:tgtEl>
                                          <p:spTgt spid="8"/>
                                        </p:tgtEl>
                                        <p:attrNameLst>
                                          <p:attrName>ppt_y</p:attrName>
                                        </p:attrNameLst>
                                      </p:cBhvr>
                                      <p:tavLst>
                                        <p:tav tm="0">
                                          <p:val>
                                            <p:strVal val="ppt_y"/>
                                          </p:val>
                                        </p:tav>
                                        <p:tav tm="100000">
                                          <p:val>
                                            <p:strVal val="ppt_y+1"/>
                                          </p:val>
                                        </p:tav>
                                      </p:tavLst>
                                    </p:anim>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9110" y="340360"/>
            <a:ext cx="3887470" cy="583565"/>
            <a:chOff x="6786" y="536"/>
            <a:chExt cx="6122" cy="919"/>
          </a:xfrm>
        </p:grpSpPr>
        <p:sp>
          <p:nvSpPr>
            <p:cNvPr id="771" name="任意多边形: 形状 770"/>
            <p:cNvSpPr/>
            <p:nvPr/>
          </p:nvSpPr>
          <p:spPr>
            <a:xfrm>
              <a:off x="8120" y="566"/>
              <a:ext cx="3605" cy="645"/>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sz="2000">
                <a:cs typeface="+mn-ea"/>
                <a:sym typeface="+mn-lt"/>
              </a:endParaRPr>
            </a:p>
          </p:txBody>
        </p:sp>
        <p:sp>
          <p:nvSpPr>
            <p:cNvPr id="772" name="文本框 771"/>
            <p:cNvSpPr txBox="1"/>
            <p:nvPr/>
          </p:nvSpPr>
          <p:spPr>
            <a:xfrm rot="21585112">
              <a:off x="6786" y="536"/>
              <a:ext cx="6122" cy="919"/>
            </a:xfrm>
            <a:prstGeom prst="rect">
              <a:avLst/>
            </a:prstGeom>
            <a:noFill/>
          </p:spPr>
          <p:txBody>
            <a:bodyPr wrap="square" rtlCol="0">
              <a:spAutoFit/>
            </a:bodyPr>
            <a:lstStyle/>
            <a:p>
              <a:pPr lvl="0" algn="ctr">
                <a:spcBef>
                  <a:spcPts val="500"/>
                </a:spcBef>
                <a:spcAft>
                  <a:spcPts val="500"/>
                </a:spcAft>
                <a:buClrTx/>
                <a:buSzTx/>
                <a:buFontTx/>
              </a:pPr>
              <a:r>
                <a:rPr lang="zh-CN" altLang="en-US" sz="3200" b="1" kern="0" dirty="0">
                  <a:effectLst/>
                  <a:latin typeface="汉仪雅酷黑 65W" panose="020B0604020202020204" charset="-122"/>
                  <a:ea typeface="汉仪雅酷黑 65W" panose="020B0604020202020204" charset="-122"/>
                  <a:cs typeface="+mn-ea"/>
                  <a:sym typeface="+mn-lt"/>
                </a:rPr>
                <a:t>遇到的问题</a:t>
              </a:r>
            </a:p>
          </p:txBody>
        </p:sp>
      </p:grpSp>
      <p:sp>
        <p:nvSpPr>
          <p:cNvPr id="44" name="任意多边形: 形状 43"/>
          <p:cNvSpPr/>
          <p:nvPr/>
        </p:nvSpPr>
        <p:spPr>
          <a:xfrm flipV="1">
            <a:off x="1048385" y="3340100"/>
            <a:ext cx="10156190" cy="88900"/>
          </a:xfrm>
          <a:custGeom>
            <a:avLst/>
            <a:gdLst>
              <a:gd name="connsiteX0" fmla="*/ 31146 w 1481826"/>
              <a:gd name="connsiteY0" fmla="*/ 185391 h 186765"/>
              <a:gd name="connsiteX1" fmla="*/ 725919 w 1481826"/>
              <a:gd name="connsiteY1" fmla="*/ 81317 h 186765"/>
              <a:gd name="connsiteX2" fmla="*/ 1077575 w 1481826"/>
              <a:gd name="connsiteY2" fmla="*/ 53673 h 186765"/>
              <a:gd name="connsiteX3" fmla="*/ 1457282 w 1481826"/>
              <a:gd name="connsiteY3" fmla="*/ 50827 h 186765"/>
              <a:gd name="connsiteX4" fmla="*/ 1457282 w 1481826"/>
              <a:gd name="connsiteY4" fmla="*/ 10 h 186765"/>
              <a:gd name="connsiteX5" fmla="*/ 1077575 w 1481826"/>
              <a:gd name="connsiteY5" fmla="*/ 2855 h 186765"/>
              <a:gd name="connsiteX6" fmla="*/ 707625 w 1481826"/>
              <a:gd name="connsiteY6" fmla="*/ 32126 h 186765"/>
              <a:gd name="connsiteX7" fmla="*/ 17323 w 1481826"/>
              <a:gd name="connsiteY7" fmla="*/ 136200 h 186765"/>
              <a:gd name="connsiteX8" fmla="*/ 31146 w 1481826"/>
              <a:gd name="connsiteY8" fmla="*/ 185391 h 186765"/>
              <a:gd name="connsiteX9" fmla="*/ 31146 w 1481826"/>
              <a:gd name="connsiteY9" fmla="*/ 185391 h 18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1826" h="186765">
                <a:moveTo>
                  <a:pt x="31146" y="185391"/>
                </a:moveTo>
                <a:cubicBezTo>
                  <a:pt x="255961" y="114247"/>
                  <a:pt x="492567" y="103270"/>
                  <a:pt x="725919" y="81317"/>
                </a:cubicBezTo>
                <a:cubicBezTo>
                  <a:pt x="843409" y="69934"/>
                  <a:pt x="959679" y="56112"/>
                  <a:pt x="1077575" y="53673"/>
                </a:cubicBezTo>
                <a:cubicBezTo>
                  <a:pt x="1204008" y="51233"/>
                  <a:pt x="1330848" y="54486"/>
                  <a:pt x="1457282" y="50827"/>
                </a:cubicBezTo>
                <a:cubicBezTo>
                  <a:pt x="1489805" y="50014"/>
                  <a:pt x="1490211" y="-803"/>
                  <a:pt x="1457282" y="10"/>
                </a:cubicBezTo>
                <a:cubicBezTo>
                  <a:pt x="1330848" y="3669"/>
                  <a:pt x="1204008" y="416"/>
                  <a:pt x="1077575" y="2855"/>
                </a:cubicBezTo>
                <a:cubicBezTo>
                  <a:pt x="953174" y="5295"/>
                  <a:pt x="831213" y="20743"/>
                  <a:pt x="707625" y="32126"/>
                </a:cubicBezTo>
                <a:cubicBezTo>
                  <a:pt x="475899" y="53673"/>
                  <a:pt x="240919" y="65462"/>
                  <a:pt x="17323" y="136200"/>
                </a:cubicBezTo>
                <a:cubicBezTo>
                  <a:pt x="-13167" y="146363"/>
                  <a:pt x="-158" y="195554"/>
                  <a:pt x="31146" y="185391"/>
                </a:cubicBezTo>
                <a:lnTo>
                  <a:pt x="31146" y="185391"/>
                </a:lnTo>
                <a:close/>
              </a:path>
            </a:pathLst>
          </a:custGeom>
          <a:solidFill>
            <a:schemeClr val="tx1"/>
          </a:solidFill>
          <a:ln w="40585" cap="flat">
            <a:noFill/>
            <a:prstDash val="solid"/>
            <a:miter/>
          </a:ln>
        </p:spPr>
        <p:txBody>
          <a:bodyPr rtlCol="0" anchor="ctr"/>
          <a:lstStyle/>
          <a:p>
            <a:endParaRPr lang="zh-CN" altLang="en-US" dirty="0">
              <a:cs typeface="+mn-ea"/>
              <a:sym typeface="+mn-lt"/>
            </a:endParaRPr>
          </a:p>
        </p:txBody>
      </p:sp>
      <p:grpSp>
        <p:nvGrpSpPr>
          <p:cNvPr id="18" name="组合 17"/>
          <p:cNvGrpSpPr/>
          <p:nvPr/>
        </p:nvGrpSpPr>
        <p:grpSpPr>
          <a:xfrm>
            <a:off x="631825" y="1209675"/>
            <a:ext cx="9347200" cy="1866265"/>
            <a:chOff x="2766" y="2187"/>
            <a:chExt cx="12203" cy="3418"/>
          </a:xfrm>
        </p:grpSpPr>
        <p:grpSp>
          <p:nvGrpSpPr>
            <p:cNvPr id="481" name="组合 480"/>
            <p:cNvGrpSpPr/>
            <p:nvPr/>
          </p:nvGrpSpPr>
          <p:grpSpPr>
            <a:xfrm>
              <a:off x="2766" y="2270"/>
              <a:ext cx="2520" cy="3023"/>
              <a:chOff x="1174509" y="1549700"/>
              <a:chExt cx="1600451" cy="1919455"/>
            </a:xfrm>
          </p:grpSpPr>
          <p:sp>
            <p:nvSpPr>
              <p:cNvPr id="46" name="任意多边形: 形状 45"/>
              <p:cNvSpPr/>
              <p:nvPr/>
            </p:nvSpPr>
            <p:spPr>
              <a:xfrm>
                <a:off x="1174509" y="1834579"/>
                <a:ext cx="1516818" cy="1634576"/>
              </a:xfrm>
              <a:custGeom>
                <a:avLst/>
                <a:gdLst>
                  <a:gd name="connsiteX0" fmla="*/ 38672 w 686804"/>
                  <a:gd name="connsiteY0" fmla="*/ 3 h 740124"/>
                  <a:gd name="connsiteX1" fmla="*/ 13717 w 686804"/>
                  <a:gd name="connsiteY1" fmla="*/ 1146 h 740124"/>
                  <a:gd name="connsiteX2" fmla="*/ 8859 w 686804"/>
                  <a:gd name="connsiteY2" fmla="*/ 6004 h 740124"/>
                  <a:gd name="connsiteX3" fmla="*/ 5716 w 686804"/>
                  <a:gd name="connsiteY3" fmla="*/ 288515 h 740124"/>
                  <a:gd name="connsiteX4" fmla="*/ 7145 w 686804"/>
                  <a:gd name="connsiteY4" fmla="*/ 576456 h 740124"/>
                  <a:gd name="connsiteX5" fmla="*/ 1 w 686804"/>
                  <a:gd name="connsiteY5" fmla="*/ 712092 h 740124"/>
                  <a:gd name="connsiteX6" fmla="*/ 47245 w 686804"/>
                  <a:gd name="connsiteY6" fmla="*/ 740096 h 740124"/>
                  <a:gd name="connsiteX7" fmla="*/ 342425 w 686804"/>
                  <a:gd name="connsiteY7" fmla="*/ 736952 h 740124"/>
                  <a:gd name="connsiteX8" fmla="*/ 677229 w 686804"/>
                  <a:gd name="connsiteY8" fmla="*/ 728666 h 740124"/>
                  <a:gd name="connsiteX9" fmla="*/ 683610 w 686804"/>
                  <a:gd name="connsiteY9" fmla="*/ 723808 h 740124"/>
                  <a:gd name="connsiteX10" fmla="*/ 686658 w 686804"/>
                  <a:gd name="connsiteY10" fmla="*/ 708854 h 740124"/>
                  <a:gd name="connsiteX11" fmla="*/ 674181 w 686804"/>
                  <a:gd name="connsiteY11" fmla="*/ 705425 h 740124"/>
                  <a:gd name="connsiteX12" fmla="*/ 597790 w 686804"/>
                  <a:gd name="connsiteY12" fmla="*/ 717617 h 740124"/>
                  <a:gd name="connsiteX13" fmla="*/ 507017 w 686804"/>
                  <a:gd name="connsiteY13" fmla="*/ 719903 h 740124"/>
                  <a:gd name="connsiteX14" fmla="*/ 325375 w 686804"/>
                  <a:gd name="connsiteY14" fmla="*/ 723332 h 740124"/>
                  <a:gd name="connsiteX15" fmla="*/ 155068 w 686804"/>
                  <a:gd name="connsiteY15" fmla="*/ 725427 h 740124"/>
                  <a:gd name="connsiteX16" fmla="*/ 64199 w 686804"/>
                  <a:gd name="connsiteY16" fmla="*/ 725999 h 740124"/>
                  <a:gd name="connsiteX17" fmla="*/ 14098 w 686804"/>
                  <a:gd name="connsiteY17" fmla="*/ 715235 h 740124"/>
                  <a:gd name="connsiteX18" fmla="*/ 17527 w 686804"/>
                  <a:gd name="connsiteY18" fmla="*/ 675802 h 740124"/>
                  <a:gd name="connsiteX19" fmla="*/ 19241 w 686804"/>
                  <a:gd name="connsiteY19" fmla="*/ 332807 h 740124"/>
                  <a:gd name="connsiteX20" fmla="*/ 24480 w 686804"/>
                  <a:gd name="connsiteY20" fmla="*/ 157737 h 740124"/>
                  <a:gd name="connsiteX21" fmla="*/ 24194 w 686804"/>
                  <a:gd name="connsiteY21" fmla="*/ 70869 h 740124"/>
                  <a:gd name="connsiteX22" fmla="*/ 21051 w 686804"/>
                  <a:gd name="connsiteY22" fmla="*/ 27626 h 740124"/>
                  <a:gd name="connsiteX23" fmla="*/ 38672 w 686804"/>
                  <a:gd name="connsiteY23" fmla="*/ 9052 h 740124"/>
                  <a:gd name="connsiteX24" fmla="*/ 38672 w 686804"/>
                  <a:gd name="connsiteY24" fmla="*/ 3 h 740124"/>
                  <a:gd name="connsiteX25" fmla="*/ 38672 w 686804"/>
                  <a:gd name="connsiteY25" fmla="*/ 3 h 740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6804" h="740124">
                    <a:moveTo>
                      <a:pt x="38672" y="3"/>
                    </a:moveTo>
                    <a:cubicBezTo>
                      <a:pt x="30290" y="289"/>
                      <a:pt x="22004" y="670"/>
                      <a:pt x="13717" y="1146"/>
                    </a:cubicBezTo>
                    <a:cubicBezTo>
                      <a:pt x="11336" y="1241"/>
                      <a:pt x="8573" y="3242"/>
                      <a:pt x="8859" y="6004"/>
                    </a:cubicBezTo>
                    <a:cubicBezTo>
                      <a:pt x="20289" y="100016"/>
                      <a:pt x="8764" y="194408"/>
                      <a:pt x="5716" y="288515"/>
                    </a:cubicBezTo>
                    <a:cubicBezTo>
                      <a:pt x="2668" y="384432"/>
                      <a:pt x="8383" y="480444"/>
                      <a:pt x="7145" y="576456"/>
                    </a:cubicBezTo>
                    <a:cubicBezTo>
                      <a:pt x="6573" y="621605"/>
                      <a:pt x="-94" y="667134"/>
                      <a:pt x="1" y="712092"/>
                    </a:cubicBezTo>
                    <a:cubicBezTo>
                      <a:pt x="1" y="741334"/>
                      <a:pt x="23432" y="740191"/>
                      <a:pt x="47245" y="740096"/>
                    </a:cubicBezTo>
                    <a:cubicBezTo>
                      <a:pt x="145638" y="739524"/>
                      <a:pt x="244031" y="738667"/>
                      <a:pt x="342425" y="736952"/>
                    </a:cubicBezTo>
                    <a:cubicBezTo>
                      <a:pt x="454058" y="735047"/>
                      <a:pt x="565691" y="732380"/>
                      <a:pt x="677229" y="728666"/>
                    </a:cubicBezTo>
                    <a:cubicBezTo>
                      <a:pt x="679991" y="728570"/>
                      <a:pt x="683039" y="726665"/>
                      <a:pt x="683610" y="723808"/>
                    </a:cubicBezTo>
                    <a:cubicBezTo>
                      <a:pt x="684658" y="718855"/>
                      <a:pt x="685611" y="713807"/>
                      <a:pt x="686658" y="708854"/>
                    </a:cubicBezTo>
                    <a:cubicBezTo>
                      <a:pt x="688278" y="700757"/>
                      <a:pt x="675990" y="697233"/>
                      <a:pt x="674181" y="705425"/>
                    </a:cubicBezTo>
                    <a:cubicBezTo>
                      <a:pt x="669894" y="724856"/>
                      <a:pt x="615125" y="717140"/>
                      <a:pt x="597790" y="717617"/>
                    </a:cubicBezTo>
                    <a:cubicBezTo>
                      <a:pt x="567500" y="718474"/>
                      <a:pt x="537306" y="719236"/>
                      <a:pt x="507017" y="719903"/>
                    </a:cubicBezTo>
                    <a:cubicBezTo>
                      <a:pt x="446438" y="721331"/>
                      <a:pt x="385954" y="722379"/>
                      <a:pt x="325375" y="723332"/>
                    </a:cubicBezTo>
                    <a:cubicBezTo>
                      <a:pt x="268606" y="724189"/>
                      <a:pt x="211837" y="724951"/>
                      <a:pt x="155068" y="725427"/>
                    </a:cubicBezTo>
                    <a:cubicBezTo>
                      <a:pt x="124778" y="725713"/>
                      <a:pt x="94489" y="725903"/>
                      <a:pt x="64199" y="725999"/>
                    </a:cubicBezTo>
                    <a:cubicBezTo>
                      <a:pt x="50674" y="725999"/>
                      <a:pt x="21527" y="731809"/>
                      <a:pt x="14098" y="715235"/>
                    </a:cubicBezTo>
                    <a:cubicBezTo>
                      <a:pt x="10478" y="707044"/>
                      <a:pt x="16860" y="684946"/>
                      <a:pt x="17527" y="675802"/>
                    </a:cubicBezTo>
                    <a:cubicBezTo>
                      <a:pt x="26195" y="561692"/>
                      <a:pt x="19051" y="447107"/>
                      <a:pt x="19241" y="332807"/>
                    </a:cubicBezTo>
                    <a:cubicBezTo>
                      <a:pt x="19337" y="274418"/>
                      <a:pt x="22861" y="216125"/>
                      <a:pt x="24480" y="157737"/>
                    </a:cubicBezTo>
                    <a:cubicBezTo>
                      <a:pt x="25242" y="128781"/>
                      <a:pt x="25528" y="99825"/>
                      <a:pt x="24194" y="70869"/>
                    </a:cubicBezTo>
                    <a:cubicBezTo>
                      <a:pt x="23528" y="56486"/>
                      <a:pt x="21147" y="41913"/>
                      <a:pt x="21051" y="27626"/>
                    </a:cubicBezTo>
                    <a:cubicBezTo>
                      <a:pt x="20956" y="9433"/>
                      <a:pt x="20670" y="10576"/>
                      <a:pt x="38672" y="9052"/>
                    </a:cubicBezTo>
                    <a:cubicBezTo>
                      <a:pt x="44388" y="8480"/>
                      <a:pt x="44578" y="-187"/>
                      <a:pt x="38672" y="3"/>
                    </a:cubicBezTo>
                    <a:lnTo>
                      <a:pt x="38672" y="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47" name="任意多边形: 形状 46"/>
              <p:cNvSpPr/>
              <p:nvPr/>
            </p:nvSpPr>
            <p:spPr>
              <a:xfrm>
                <a:off x="1216683" y="1855661"/>
                <a:ext cx="54893" cy="56830"/>
              </a:xfrm>
              <a:custGeom>
                <a:avLst/>
                <a:gdLst>
                  <a:gd name="connsiteX0" fmla="*/ 18244 w 24855"/>
                  <a:gd name="connsiteY0" fmla="*/ 1125 h 25732"/>
                  <a:gd name="connsiteX1" fmla="*/ 1099 w 24855"/>
                  <a:gd name="connsiteY1" fmla="*/ 18651 h 25732"/>
                  <a:gd name="connsiteX2" fmla="*/ 7004 w 24855"/>
                  <a:gd name="connsiteY2" fmla="*/ 24556 h 25732"/>
                  <a:gd name="connsiteX3" fmla="*/ 23768 w 24855"/>
                  <a:gd name="connsiteY3" fmla="*/ 6745 h 25732"/>
                  <a:gd name="connsiteX4" fmla="*/ 18244 w 24855"/>
                  <a:gd name="connsiteY4" fmla="*/ 1125 h 25732"/>
                  <a:gd name="connsiteX5" fmla="*/ 18244 w 24855"/>
                  <a:gd name="connsiteY5" fmla="*/ 1125 h 2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55" h="25732">
                    <a:moveTo>
                      <a:pt x="18244" y="1125"/>
                    </a:moveTo>
                    <a:cubicBezTo>
                      <a:pt x="12243" y="6649"/>
                      <a:pt x="6433" y="12460"/>
                      <a:pt x="1099" y="18651"/>
                    </a:cubicBezTo>
                    <a:cubicBezTo>
                      <a:pt x="-2330" y="22651"/>
                      <a:pt x="3004" y="28176"/>
                      <a:pt x="7004" y="24556"/>
                    </a:cubicBezTo>
                    <a:cubicBezTo>
                      <a:pt x="13005" y="19032"/>
                      <a:pt x="18529" y="12936"/>
                      <a:pt x="23768" y="6745"/>
                    </a:cubicBezTo>
                    <a:cubicBezTo>
                      <a:pt x="27102" y="2839"/>
                      <a:pt x="22054" y="-2304"/>
                      <a:pt x="18244" y="1125"/>
                    </a:cubicBezTo>
                    <a:lnTo>
                      <a:pt x="18244" y="112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48" name="任意多边形: 形状 47"/>
              <p:cNvSpPr/>
              <p:nvPr/>
            </p:nvSpPr>
            <p:spPr>
              <a:xfrm>
                <a:off x="1226603" y="1905178"/>
                <a:ext cx="44069" cy="45228"/>
              </a:xfrm>
              <a:custGeom>
                <a:avLst/>
                <a:gdLst>
                  <a:gd name="connsiteX0" fmla="*/ 13370 w 19954"/>
                  <a:gd name="connsiteY0" fmla="*/ 1087 h 20479"/>
                  <a:gd name="connsiteX1" fmla="*/ 1083 w 19954"/>
                  <a:gd name="connsiteY1" fmla="*/ 13374 h 20479"/>
                  <a:gd name="connsiteX2" fmla="*/ 6988 w 19954"/>
                  <a:gd name="connsiteY2" fmla="*/ 19280 h 20479"/>
                  <a:gd name="connsiteX3" fmla="*/ 18894 w 19954"/>
                  <a:gd name="connsiteY3" fmla="*/ 6612 h 20479"/>
                  <a:gd name="connsiteX4" fmla="*/ 13370 w 19954"/>
                  <a:gd name="connsiteY4" fmla="*/ 1087 h 20479"/>
                  <a:gd name="connsiteX5" fmla="*/ 13370 w 19954"/>
                  <a:gd name="connsiteY5" fmla="*/ 1087 h 2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 h="20479">
                    <a:moveTo>
                      <a:pt x="13370" y="1087"/>
                    </a:moveTo>
                    <a:cubicBezTo>
                      <a:pt x="8988" y="4897"/>
                      <a:pt x="4702" y="8898"/>
                      <a:pt x="1083" y="13374"/>
                    </a:cubicBezTo>
                    <a:cubicBezTo>
                      <a:pt x="-2251" y="17565"/>
                      <a:pt x="2797" y="22899"/>
                      <a:pt x="6988" y="19280"/>
                    </a:cubicBezTo>
                    <a:cubicBezTo>
                      <a:pt x="11370" y="15565"/>
                      <a:pt x="15275" y="11088"/>
                      <a:pt x="18894" y="6612"/>
                    </a:cubicBezTo>
                    <a:cubicBezTo>
                      <a:pt x="22133" y="2802"/>
                      <a:pt x="17275" y="-2247"/>
                      <a:pt x="13370" y="1087"/>
                    </a:cubicBezTo>
                    <a:lnTo>
                      <a:pt x="13370" y="108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49" name="任意多边形: 形状 48"/>
              <p:cNvSpPr/>
              <p:nvPr/>
            </p:nvSpPr>
            <p:spPr>
              <a:xfrm>
                <a:off x="1217067" y="1944704"/>
                <a:ext cx="55663" cy="54628"/>
              </a:xfrm>
              <a:custGeom>
                <a:avLst/>
                <a:gdLst>
                  <a:gd name="connsiteX0" fmla="*/ 18260 w 25204"/>
                  <a:gd name="connsiteY0" fmla="*/ 1002 h 24735"/>
                  <a:gd name="connsiteX1" fmla="*/ 1115 w 25204"/>
                  <a:gd name="connsiteY1" fmla="*/ 17576 h 24735"/>
                  <a:gd name="connsiteX2" fmla="*/ 7021 w 25204"/>
                  <a:gd name="connsiteY2" fmla="*/ 23481 h 24735"/>
                  <a:gd name="connsiteX3" fmla="*/ 23975 w 25204"/>
                  <a:gd name="connsiteY3" fmla="*/ 6717 h 24735"/>
                  <a:gd name="connsiteX4" fmla="*/ 18260 w 25204"/>
                  <a:gd name="connsiteY4" fmla="*/ 1002 h 24735"/>
                  <a:gd name="connsiteX5" fmla="*/ 18260 w 25204"/>
                  <a:gd name="connsiteY5" fmla="*/ 1002 h 2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4" h="24735">
                    <a:moveTo>
                      <a:pt x="18260" y="1002"/>
                    </a:moveTo>
                    <a:cubicBezTo>
                      <a:pt x="12164" y="6146"/>
                      <a:pt x="6449" y="11575"/>
                      <a:pt x="1115" y="17576"/>
                    </a:cubicBezTo>
                    <a:cubicBezTo>
                      <a:pt x="-2409" y="21576"/>
                      <a:pt x="3211" y="27291"/>
                      <a:pt x="7021" y="23481"/>
                    </a:cubicBezTo>
                    <a:cubicBezTo>
                      <a:pt x="12640" y="17862"/>
                      <a:pt x="18260" y="12242"/>
                      <a:pt x="23975" y="6717"/>
                    </a:cubicBezTo>
                    <a:cubicBezTo>
                      <a:pt x="27690" y="3098"/>
                      <a:pt x="22165" y="-2236"/>
                      <a:pt x="18260" y="1002"/>
                    </a:cubicBezTo>
                    <a:lnTo>
                      <a:pt x="18260" y="100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50" name="任意多边形: 形状 49"/>
              <p:cNvSpPr/>
              <p:nvPr/>
            </p:nvSpPr>
            <p:spPr>
              <a:xfrm>
                <a:off x="1213878" y="1985825"/>
                <a:ext cx="51397" cy="54853"/>
              </a:xfrm>
              <a:custGeom>
                <a:avLst/>
                <a:gdLst>
                  <a:gd name="connsiteX0" fmla="*/ 16656 w 23272"/>
                  <a:gd name="connsiteY0" fmla="*/ 1242 h 24837"/>
                  <a:gd name="connsiteX1" fmla="*/ 749 w 23272"/>
                  <a:gd name="connsiteY1" fmla="*/ 18768 h 24837"/>
                  <a:gd name="connsiteX2" fmla="*/ 7321 w 23272"/>
                  <a:gd name="connsiteY2" fmla="*/ 23817 h 24837"/>
                  <a:gd name="connsiteX3" fmla="*/ 22275 w 23272"/>
                  <a:gd name="connsiteY3" fmla="*/ 6862 h 24837"/>
                  <a:gd name="connsiteX4" fmla="*/ 16656 w 23272"/>
                  <a:gd name="connsiteY4" fmla="*/ 1242 h 24837"/>
                  <a:gd name="connsiteX5" fmla="*/ 16656 w 23272"/>
                  <a:gd name="connsiteY5" fmla="*/ 1242 h 2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72" h="24837">
                    <a:moveTo>
                      <a:pt x="16656" y="1242"/>
                    </a:moveTo>
                    <a:cubicBezTo>
                      <a:pt x="11036" y="6672"/>
                      <a:pt x="5321" y="12387"/>
                      <a:pt x="749" y="18768"/>
                    </a:cubicBezTo>
                    <a:cubicBezTo>
                      <a:pt x="-2109" y="22769"/>
                      <a:pt x="3892" y="26769"/>
                      <a:pt x="7321" y="23817"/>
                    </a:cubicBezTo>
                    <a:cubicBezTo>
                      <a:pt x="12846" y="18864"/>
                      <a:pt x="17703" y="12672"/>
                      <a:pt x="22275" y="6862"/>
                    </a:cubicBezTo>
                    <a:cubicBezTo>
                      <a:pt x="25419" y="2957"/>
                      <a:pt x="20466" y="-2472"/>
                      <a:pt x="16656" y="1242"/>
                    </a:cubicBezTo>
                    <a:lnTo>
                      <a:pt x="16656" y="124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51" name="任意多边形: 形状 50"/>
              <p:cNvSpPr/>
              <p:nvPr/>
            </p:nvSpPr>
            <p:spPr>
              <a:xfrm>
                <a:off x="1206164" y="2033345"/>
                <a:ext cx="61116" cy="70547"/>
              </a:xfrm>
              <a:custGeom>
                <a:avLst/>
                <a:gdLst>
                  <a:gd name="connsiteX0" fmla="*/ 20625 w 27673"/>
                  <a:gd name="connsiteY0" fmla="*/ 1157 h 31943"/>
                  <a:gd name="connsiteX1" fmla="*/ 718 w 27673"/>
                  <a:gd name="connsiteY1" fmla="*/ 25541 h 31943"/>
                  <a:gd name="connsiteX2" fmla="*/ 7386 w 27673"/>
                  <a:gd name="connsiteY2" fmla="*/ 30684 h 31943"/>
                  <a:gd name="connsiteX3" fmla="*/ 27007 w 27673"/>
                  <a:gd name="connsiteY3" fmla="*/ 6015 h 31943"/>
                  <a:gd name="connsiteX4" fmla="*/ 20625 w 27673"/>
                  <a:gd name="connsiteY4" fmla="*/ 1157 h 31943"/>
                  <a:gd name="connsiteX5" fmla="*/ 20625 w 27673"/>
                  <a:gd name="connsiteY5" fmla="*/ 1157 h 3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73" h="31943">
                    <a:moveTo>
                      <a:pt x="20625" y="1157"/>
                    </a:moveTo>
                    <a:cubicBezTo>
                      <a:pt x="13577" y="8967"/>
                      <a:pt x="7005" y="17159"/>
                      <a:pt x="718" y="25541"/>
                    </a:cubicBezTo>
                    <a:cubicBezTo>
                      <a:pt x="-2139" y="29351"/>
                      <a:pt x="4242" y="34304"/>
                      <a:pt x="7386" y="30684"/>
                    </a:cubicBezTo>
                    <a:cubicBezTo>
                      <a:pt x="14244" y="22779"/>
                      <a:pt x="20911" y="14587"/>
                      <a:pt x="27007" y="6015"/>
                    </a:cubicBezTo>
                    <a:cubicBezTo>
                      <a:pt x="29674" y="2395"/>
                      <a:pt x="23673" y="-2177"/>
                      <a:pt x="20625" y="1157"/>
                    </a:cubicBezTo>
                    <a:lnTo>
                      <a:pt x="20625" y="115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52" name="任意多边形: 形状 51"/>
              <p:cNvSpPr/>
              <p:nvPr/>
            </p:nvSpPr>
            <p:spPr>
              <a:xfrm>
                <a:off x="1214419" y="2093331"/>
                <a:ext cx="61682" cy="61189"/>
              </a:xfrm>
              <a:custGeom>
                <a:avLst/>
                <a:gdLst>
                  <a:gd name="connsiteX0" fmla="*/ 21174 w 27929"/>
                  <a:gd name="connsiteY0" fmla="*/ 1047 h 27706"/>
                  <a:gd name="connsiteX1" fmla="*/ 1266 w 27929"/>
                  <a:gd name="connsiteY1" fmla="*/ 20288 h 27706"/>
                  <a:gd name="connsiteX2" fmla="*/ 7458 w 27929"/>
                  <a:gd name="connsiteY2" fmla="*/ 26479 h 27706"/>
                  <a:gd name="connsiteX3" fmla="*/ 26793 w 27929"/>
                  <a:gd name="connsiteY3" fmla="*/ 6667 h 27706"/>
                  <a:gd name="connsiteX4" fmla="*/ 21174 w 27929"/>
                  <a:gd name="connsiteY4" fmla="*/ 1047 h 27706"/>
                  <a:gd name="connsiteX5" fmla="*/ 21174 w 27929"/>
                  <a:gd name="connsiteY5" fmla="*/ 1047 h 2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29" h="27706">
                    <a:moveTo>
                      <a:pt x="21174" y="1047"/>
                    </a:moveTo>
                    <a:cubicBezTo>
                      <a:pt x="14030" y="6953"/>
                      <a:pt x="7648" y="13620"/>
                      <a:pt x="1266" y="20288"/>
                    </a:cubicBezTo>
                    <a:cubicBezTo>
                      <a:pt x="-2639" y="24383"/>
                      <a:pt x="3362" y="30289"/>
                      <a:pt x="7458" y="26479"/>
                    </a:cubicBezTo>
                    <a:cubicBezTo>
                      <a:pt x="14220" y="20192"/>
                      <a:pt x="20888" y="13811"/>
                      <a:pt x="26793" y="6667"/>
                    </a:cubicBezTo>
                    <a:cubicBezTo>
                      <a:pt x="30222" y="2762"/>
                      <a:pt x="25174" y="-2191"/>
                      <a:pt x="21174" y="1047"/>
                    </a:cubicBezTo>
                    <a:lnTo>
                      <a:pt x="21174" y="104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53" name="任意多边形: 形状 52"/>
              <p:cNvSpPr/>
              <p:nvPr/>
            </p:nvSpPr>
            <p:spPr>
              <a:xfrm>
                <a:off x="1212935" y="2145807"/>
                <a:ext cx="66271" cy="58541"/>
              </a:xfrm>
              <a:custGeom>
                <a:avLst/>
                <a:gdLst>
                  <a:gd name="connsiteX0" fmla="*/ 23846 w 30007"/>
                  <a:gd name="connsiteY0" fmla="*/ 527 h 26507"/>
                  <a:gd name="connsiteX1" fmla="*/ 1176 w 30007"/>
                  <a:gd name="connsiteY1" fmla="*/ 19387 h 26507"/>
                  <a:gd name="connsiteX2" fmla="*/ 7082 w 30007"/>
                  <a:gd name="connsiteY2" fmla="*/ 25292 h 26507"/>
                  <a:gd name="connsiteX3" fmla="*/ 28703 w 30007"/>
                  <a:gd name="connsiteY3" fmla="*/ 6814 h 26507"/>
                  <a:gd name="connsiteX4" fmla="*/ 23846 w 30007"/>
                  <a:gd name="connsiteY4" fmla="*/ 527 h 26507"/>
                  <a:gd name="connsiteX5" fmla="*/ 23846 w 30007"/>
                  <a:gd name="connsiteY5" fmla="*/ 527 h 2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7" h="26507">
                    <a:moveTo>
                      <a:pt x="23846" y="527"/>
                    </a:moveTo>
                    <a:cubicBezTo>
                      <a:pt x="15464" y="5480"/>
                      <a:pt x="7558" y="12148"/>
                      <a:pt x="1176" y="19387"/>
                    </a:cubicBezTo>
                    <a:cubicBezTo>
                      <a:pt x="-2443" y="23387"/>
                      <a:pt x="3081" y="29007"/>
                      <a:pt x="7082" y="25292"/>
                    </a:cubicBezTo>
                    <a:cubicBezTo>
                      <a:pt x="14130" y="18815"/>
                      <a:pt x="21274" y="12815"/>
                      <a:pt x="28703" y="6814"/>
                    </a:cubicBezTo>
                    <a:cubicBezTo>
                      <a:pt x="32323" y="3956"/>
                      <a:pt x="27656" y="-1759"/>
                      <a:pt x="23846" y="527"/>
                    </a:cubicBezTo>
                    <a:lnTo>
                      <a:pt x="23846" y="52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54" name="任意多边形: 形状 53"/>
              <p:cNvSpPr/>
              <p:nvPr/>
            </p:nvSpPr>
            <p:spPr>
              <a:xfrm>
                <a:off x="1202544" y="2209808"/>
                <a:ext cx="67722" cy="67024"/>
              </a:xfrm>
              <a:custGeom>
                <a:avLst/>
                <a:gdLst>
                  <a:gd name="connsiteX0" fmla="*/ 24645 w 30664"/>
                  <a:gd name="connsiteY0" fmla="*/ 599 h 30348"/>
                  <a:gd name="connsiteX1" fmla="*/ 1214 w 30664"/>
                  <a:gd name="connsiteY1" fmla="*/ 23173 h 30348"/>
                  <a:gd name="connsiteX2" fmla="*/ 7215 w 30664"/>
                  <a:gd name="connsiteY2" fmla="*/ 29174 h 30348"/>
                  <a:gd name="connsiteX3" fmla="*/ 30075 w 30664"/>
                  <a:gd name="connsiteY3" fmla="*/ 5933 h 30348"/>
                  <a:gd name="connsiteX4" fmla="*/ 24645 w 30664"/>
                  <a:gd name="connsiteY4" fmla="*/ 599 h 30348"/>
                  <a:gd name="connsiteX5" fmla="*/ 24645 w 30664"/>
                  <a:gd name="connsiteY5" fmla="*/ 599 h 3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64" h="30348">
                    <a:moveTo>
                      <a:pt x="24645" y="599"/>
                    </a:moveTo>
                    <a:cubicBezTo>
                      <a:pt x="15882" y="6504"/>
                      <a:pt x="8262" y="15458"/>
                      <a:pt x="1214" y="23173"/>
                    </a:cubicBezTo>
                    <a:cubicBezTo>
                      <a:pt x="-2501" y="27269"/>
                      <a:pt x="3119" y="32793"/>
                      <a:pt x="7215" y="29174"/>
                    </a:cubicBezTo>
                    <a:cubicBezTo>
                      <a:pt x="15025" y="22221"/>
                      <a:pt x="24074" y="14601"/>
                      <a:pt x="30075" y="5933"/>
                    </a:cubicBezTo>
                    <a:cubicBezTo>
                      <a:pt x="32265" y="2694"/>
                      <a:pt x="27884" y="-1592"/>
                      <a:pt x="24645" y="599"/>
                    </a:cubicBezTo>
                    <a:lnTo>
                      <a:pt x="24645" y="59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55" name="任意多边形: 形状 54"/>
              <p:cNvSpPr/>
              <p:nvPr/>
            </p:nvSpPr>
            <p:spPr>
              <a:xfrm>
                <a:off x="1204229" y="2254140"/>
                <a:ext cx="72408" cy="70862"/>
              </a:xfrm>
              <a:custGeom>
                <a:avLst/>
                <a:gdLst>
                  <a:gd name="connsiteX0" fmla="*/ 25787 w 32786"/>
                  <a:gd name="connsiteY0" fmla="*/ 1100 h 32086"/>
                  <a:gd name="connsiteX1" fmla="*/ 1213 w 32786"/>
                  <a:gd name="connsiteY1" fmla="*/ 24817 h 32086"/>
                  <a:gd name="connsiteX2" fmla="*/ 7309 w 32786"/>
                  <a:gd name="connsiteY2" fmla="*/ 30913 h 32086"/>
                  <a:gd name="connsiteX3" fmla="*/ 31598 w 32786"/>
                  <a:gd name="connsiteY3" fmla="*/ 6910 h 32086"/>
                  <a:gd name="connsiteX4" fmla="*/ 25787 w 32786"/>
                  <a:gd name="connsiteY4" fmla="*/ 1100 h 32086"/>
                  <a:gd name="connsiteX5" fmla="*/ 25787 w 32786"/>
                  <a:gd name="connsiteY5" fmla="*/ 1100 h 3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86" h="32086">
                    <a:moveTo>
                      <a:pt x="25787" y="1100"/>
                    </a:moveTo>
                    <a:cubicBezTo>
                      <a:pt x="17310" y="8529"/>
                      <a:pt x="8738" y="16340"/>
                      <a:pt x="1213" y="24817"/>
                    </a:cubicBezTo>
                    <a:cubicBezTo>
                      <a:pt x="-2502" y="29008"/>
                      <a:pt x="3118" y="34532"/>
                      <a:pt x="7309" y="30913"/>
                    </a:cubicBezTo>
                    <a:cubicBezTo>
                      <a:pt x="15881" y="23579"/>
                      <a:pt x="23978" y="15197"/>
                      <a:pt x="31598" y="6910"/>
                    </a:cubicBezTo>
                    <a:cubicBezTo>
                      <a:pt x="35217" y="3005"/>
                      <a:pt x="29788" y="-2329"/>
                      <a:pt x="25787" y="1100"/>
                    </a:cubicBezTo>
                    <a:lnTo>
                      <a:pt x="25787" y="110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56" name="任意多边形: 形状 55"/>
              <p:cNvSpPr/>
              <p:nvPr/>
            </p:nvSpPr>
            <p:spPr>
              <a:xfrm>
                <a:off x="1208957" y="2304920"/>
                <a:ext cx="72099" cy="68950"/>
              </a:xfrm>
              <a:custGeom>
                <a:avLst/>
                <a:gdLst>
                  <a:gd name="connsiteX0" fmla="*/ 25742 w 32646"/>
                  <a:gd name="connsiteY0" fmla="*/ 1062 h 31220"/>
                  <a:gd name="connsiteX1" fmla="*/ 1262 w 32646"/>
                  <a:gd name="connsiteY1" fmla="*/ 23922 h 31220"/>
                  <a:gd name="connsiteX2" fmla="*/ 7454 w 32646"/>
                  <a:gd name="connsiteY2" fmla="*/ 30114 h 31220"/>
                  <a:gd name="connsiteX3" fmla="*/ 31457 w 32646"/>
                  <a:gd name="connsiteY3" fmla="*/ 6777 h 31220"/>
                  <a:gd name="connsiteX4" fmla="*/ 25742 w 32646"/>
                  <a:gd name="connsiteY4" fmla="*/ 1062 h 31220"/>
                  <a:gd name="connsiteX5" fmla="*/ 25742 w 32646"/>
                  <a:gd name="connsiteY5" fmla="*/ 1062 h 3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46" h="31220">
                    <a:moveTo>
                      <a:pt x="25742" y="1062"/>
                    </a:moveTo>
                    <a:cubicBezTo>
                      <a:pt x="17360" y="8301"/>
                      <a:pt x="8501" y="15540"/>
                      <a:pt x="1262" y="23922"/>
                    </a:cubicBezTo>
                    <a:cubicBezTo>
                      <a:pt x="-2548" y="28304"/>
                      <a:pt x="3072" y="33543"/>
                      <a:pt x="7454" y="30114"/>
                    </a:cubicBezTo>
                    <a:cubicBezTo>
                      <a:pt x="16217" y="23256"/>
                      <a:pt x="23837" y="14778"/>
                      <a:pt x="31457" y="6777"/>
                    </a:cubicBezTo>
                    <a:cubicBezTo>
                      <a:pt x="35076" y="2967"/>
                      <a:pt x="29647" y="-2271"/>
                      <a:pt x="25742" y="1062"/>
                    </a:cubicBezTo>
                    <a:lnTo>
                      <a:pt x="25742" y="106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57" name="任意多边形: 形状 56"/>
              <p:cNvSpPr/>
              <p:nvPr/>
            </p:nvSpPr>
            <p:spPr>
              <a:xfrm>
                <a:off x="1192672" y="2362668"/>
                <a:ext cx="86386" cy="73184"/>
              </a:xfrm>
              <a:custGeom>
                <a:avLst/>
                <a:gdLst>
                  <a:gd name="connsiteX0" fmla="*/ 33021 w 39115"/>
                  <a:gd name="connsiteY0" fmla="*/ 728 h 33137"/>
                  <a:gd name="connsiteX1" fmla="*/ 1207 w 39115"/>
                  <a:gd name="connsiteY1" fmla="*/ 25874 h 33137"/>
                  <a:gd name="connsiteX2" fmla="*/ 6255 w 39115"/>
                  <a:gd name="connsiteY2" fmla="*/ 32446 h 33137"/>
                  <a:gd name="connsiteX3" fmla="*/ 37878 w 39115"/>
                  <a:gd name="connsiteY3" fmla="*/ 7014 h 33137"/>
                  <a:gd name="connsiteX4" fmla="*/ 33021 w 39115"/>
                  <a:gd name="connsiteY4" fmla="*/ 728 h 33137"/>
                  <a:gd name="connsiteX5" fmla="*/ 33021 w 39115"/>
                  <a:gd name="connsiteY5" fmla="*/ 728 h 3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5" h="33137">
                    <a:moveTo>
                      <a:pt x="33021" y="728"/>
                    </a:moveTo>
                    <a:cubicBezTo>
                      <a:pt x="22353" y="8919"/>
                      <a:pt x="11208" y="16920"/>
                      <a:pt x="1207" y="25874"/>
                    </a:cubicBezTo>
                    <a:cubicBezTo>
                      <a:pt x="-2222" y="29017"/>
                      <a:pt x="2350" y="35208"/>
                      <a:pt x="6255" y="32446"/>
                    </a:cubicBezTo>
                    <a:cubicBezTo>
                      <a:pt x="17304" y="24731"/>
                      <a:pt x="27496" y="15587"/>
                      <a:pt x="37878" y="7014"/>
                    </a:cubicBezTo>
                    <a:cubicBezTo>
                      <a:pt x="41403" y="4157"/>
                      <a:pt x="36640" y="-2130"/>
                      <a:pt x="33021" y="728"/>
                    </a:cubicBezTo>
                    <a:lnTo>
                      <a:pt x="33021" y="72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58" name="任意多边形: 形状 57"/>
              <p:cNvSpPr/>
              <p:nvPr/>
            </p:nvSpPr>
            <p:spPr>
              <a:xfrm>
                <a:off x="1191950" y="2409663"/>
                <a:ext cx="89376" cy="79248"/>
              </a:xfrm>
              <a:custGeom>
                <a:avLst/>
                <a:gdLst>
                  <a:gd name="connsiteX0" fmla="*/ 33443 w 40469"/>
                  <a:gd name="connsiteY0" fmla="*/ 975 h 35883"/>
                  <a:gd name="connsiteX1" fmla="*/ 1343 w 40469"/>
                  <a:gd name="connsiteY1" fmla="*/ 28883 h 35883"/>
                  <a:gd name="connsiteX2" fmla="*/ 7344 w 40469"/>
                  <a:gd name="connsiteY2" fmla="*/ 34884 h 35883"/>
                  <a:gd name="connsiteX3" fmla="*/ 39253 w 40469"/>
                  <a:gd name="connsiteY3" fmla="*/ 6690 h 35883"/>
                  <a:gd name="connsiteX4" fmla="*/ 33443 w 40469"/>
                  <a:gd name="connsiteY4" fmla="*/ 975 h 35883"/>
                  <a:gd name="connsiteX5" fmla="*/ 33443 w 40469"/>
                  <a:gd name="connsiteY5" fmla="*/ 975 h 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9" h="35883">
                    <a:moveTo>
                      <a:pt x="33443" y="975"/>
                    </a:moveTo>
                    <a:cubicBezTo>
                      <a:pt x="22393" y="9833"/>
                      <a:pt x="11440" y="19072"/>
                      <a:pt x="1343" y="28883"/>
                    </a:cubicBezTo>
                    <a:cubicBezTo>
                      <a:pt x="-2657" y="32788"/>
                      <a:pt x="3153" y="38122"/>
                      <a:pt x="7344" y="34884"/>
                    </a:cubicBezTo>
                    <a:cubicBezTo>
                      <a:pt x="18393" y="26121"/>
                      <a:pt x="29061" y="16501"/>
                      <a:pt x="39253" y="6690"/>
                    </a:cubicBezTo>
                    <a:cubicBezTo>
                      <a:pt x="42968" y="2975"/>
                      <a:pt x="37348" y="-2168"/>
                      <a:pt x="33443" y="975"/>
                    </a:cubicBezTo>
                    <a:lnTo>
                      <a:pt x="33443" y="97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59" name="任意多边形: 形状 58"/>
              <p:cNvSpPr/>
              <p:nvPr/>
            </p:nvSpPr>
            <p:spPr>
              <a:xfrm>
                <a:off x="1200371" y="2466826"/>
                <a:ext cx="75542" cy="74202"/>
              </a:xfrm>
              <a:custGeom>
                <a:avLst/>
                <a:gdLst>
                  <a:gd name="connsiteX0" fmla="*/ 27439 w 34205"/>
                  <a:gd name="connsiteY0" fmla="*/ 1190 h 33598"/>
                  <a:gd name="connsiteX1" fmla="*/ 1150 w 34205"/>
                  <a:gd name="connsiteY1" fmla="*/ 25860 h 33598"/>
                  <a:gd name="connsiteX2" fmla="*/ 6484 w 34205"/>
                  <a:gd name="connsiteY2" fmla="*/ 32813 h 33598"/>
                  <a:gd name="connsiteX3" fmla="*/ 33154 w 34205"/>
                  <a:gd name="connsiteY3" fmla="*/ 6905 h 33598"/>
                  <a:gd name="connsiteX4" fmla="*/ 27439 w 34205"/>
                  <a:gd name="connsiteY4" fmla="*/ 1190 h 33598"/>
                  <a:gd name="connsiteX5" fmla="*/ 27439 w 34205"/>
                  <a:gd name="connsiteY5" fmla="*/ 1190 h 3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05" h="33598">
                    <a:moveTo>
                      <a:pt x="27439" y="1190"/>
                    </a:moveTo>
                    <a:cubicBezTo>
                      <a:pt x="18771" y="9572"/>
                      <a:pt x="9532" y="17287"/>
                      <a:pt x="1150" y="25860"/>
                    </a:cubicBezTo>
                    <a:cubicBezTo>
                      <a:pt x="-2184" y="29289"/>
                      <a:pt x="2388" y="35861"/>
                      <a:pt x="6484" y="32813"/>
                    </a:cubicBezTo>
                    <a:cubicBezTo>
                      <a:pt x="16390" y="25384"/>
                      <a:pt x="24963" y="16144"/>
                      <a:pt x="33154" y="6905"/>
                    </a:cubicBezTo>
                    <a:cubicBezTo>
                      <a:pt x="36488" y="3000"/>
                      <a:pt x="31154" y="-2429"/>
                      <a:pt x="27439" y="1190"/>
                    </a:cubicBezTo>
                    <a:lnTo>
                      <a:pt x="27439" y="119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60" name="任意多边形: 形状 59"/>
              <p:cNvSpPr/>
              <p:nvPr/>
            </p:nvSpPr>
            <p:spPr>
              <a:xfrm>
                <a:off x="1193244" y="2514135"/>
                <a:ext cx="82214" cy="81642"/>
              </a:xfrm>
              <a:custGeom>
                <a:avLst/>
                <a:gdLst>
                  <a:gd name="connsiteX0" fmla="*/ 29808 w 37226"/>
                  <a:gd name="connsiteY0" fmla="*/ 2058 h 36967"/>
                  <a:gd name="connsiteX1" fmla="*/ 16283 w 37226"/>
                  <a:gd name="connsiteY1" fmla="*/ 15488 h 36967"/>
                  <a:gd name="connsiteX2" fmla="*/ 1329 w 37226"/>
                  <a:gd name="connsiteY2" fmla="*/ 29681 h 36967"/>
                  <a:gd name="connsiteX3" fmla="*/ 7520 w 37226"/>
                  <a:gd name="connsiteY3" fmla="*/ 35872 h 36967"/>
                  <a:gd name="connsiteX4" fmla="*/ 24570 w 37226"/>
                  <a:gd name="connsiteY4" fmla="*/ 20537 h 36967"/>
                  <a:gd name="connsiteX5" fmla="*/ 36762 w 37226"/>
                  <a:gd name="connsiteY5" fmla="*/ 6154 h 36967"/>
                  <a:gd name="connsiteX6" fmla="*/ 29808 w 37226"/>
                  <a:gd name="connsiteY6" fmla="*/ 2058 h 36967"/>
                  <a:gd name="connsiteX7" fmla="*/ 29808 w 37226"/>
                  <a:gd name="connsiteY7" fmla="*/ 2058 h 3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26" h="36967">
                    <a:moveTo>
                      <a:pt x="29808" y="2058"/>
                    </a:moveTo>
                    <a:cubicBezTo>
                      <a:pt x="26856" y="7487"/>
                      <a:pt x="20760" y="11393"/>
                      <a:pt x="16283" y="15488"/>
                    </a:cubicBezTo>
                    <a:cubicBezTo>
                      <a:pt x="11140" y="20061"/>
                      <a:pt x="5996" y="24633"/>
                      <a:pt x="1329" y="29681"/>
                    </a:cubicBezTo>
                    <a:cubicBezTo>
                      <a:pt x="-2672" y="33967"/>
                      <a:pt x="3234" y="39301"/>
                      <a:pt x="7520" y="35872"/>
                    </a:cubicBezTo>
                    <a:cubicBezTo>
                      <a:pt x="13521" y="31109"/>
                      <a:pt x="19045" y="25871"/>
                      <a:pt x="24570" y="20537"/>
                    </a:cubicBezTo>
                    <a:cubicBezTo>
                      <a:pt x="29142" y="16155"/>
                      <a:pt x="33904" y="11869"/>
                      <a:pt x="36762" y="6154"/>
                    </a:cubicBezTo>
                    <a:cubicBezTo>
                      <a:pt x="39048" y="1487"/>
                      <a:pt x="32285" y="-2609"/>
                      <a:pt x="29808" y="2058"/>
                    </a:cubicBezTo>
                    <a:lnTo>
                      <a:pt x="29808" y="205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61" name="任意多边形: 形状 60"/>
              <p:cNvSpPr/>
              <p:nvPr/>
            </p:nvSpPr>
            <p:spPr>
              <a:xfrm>
                <a:off x="1195828" y="2555063"/>
                <a:ext cx="85792" cy="83020"/>
              </a:xfrm>
              <a:custGeom>
                <a:avLst/>
                <a:gdLst>
                  <a:gd name="connsiteX0" fmla="*/ 32163 w 38846"/>
                  <a:gd name="connsiteY0" fmla="*/ 1242 h 37591"/>
                  <a:gd name="connsiteX1" fmla="*/ 1207 w 38846"/>
                  <a:gd name="connsiteY1" fmla="*/ 30294 h 37591"/>
                  <a:gd name="connsiteX2" fmla="*/ 6255 w 38846"/>
                  <a:gd name="connsiteY2" fmla="*/ 36866 h 37591"/>
                  <a:gd name="connsiteX3" fmla="*/ 37783 w 38846"/>
                  <a:gd name="connsiteY3" fmla="*/ 6862 h 37591"/>
                  <a:gd name="connsiteX4" fmla="*/ 32163 w 38846"/>
                  <a:gd name="connsiteY4" fmla="*/ 1242 h 37591"/>
                  <a:gd name="connsiteX5" fmla="*/ 32163 w 38846"/>
                  <a:gd name="connsiteY5" fmla="*/ 1242 h 3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46" h="37591">
                    <a:moveTo>
                      <a:pt x="32163" y="1242"/>
                    </a:moveTo>
                    <a:cubicBezTo>
                      <a:pt x="22162" y="11339"/>
                      <a:pt x="11589" y="20673"/>
                      <a:pt x="1207" y="30294"/>
                    </a:cubicBezTo>
                    <a:cubicBezTo>
                      <a:pt x="-2222" y="33437"/>
                      <a:pt x="2350" y="39723"/>
                      <a:pt x="6255" y="36866"/>
                    </a:cubicBezTo>
                    <a:cubicBezTo>
                      <a:pt x="17971" y="28293"/>
                      <a:pt x="28544" y="17911"/>
                      <a:pt x="37783" y="6862"/>
                    </a:cubicBezTo>
                    <a:cubicBezTo>
                      <a:pt x="41117" y="2957"/>
                      <a:pt x="35878" y="-2472"/>
                      <a:pt x="32163" y="1242"/>
                    </a:cubicBezTo>
                    <a:lnTo>
                      <a:pt x="32163" y="124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62" name="任意多边形: 形状 61"/>
              <p:cNvSpPr/>
              <p:nvPr/>
            </p:nvSpPr>
            <p:spPr>
              <a:xfrm>
                <a:off x="1186174" y="2616347"/>
                <a:ext cx="92831" cy="86545"/>
              </a:xfrm>
              <a:custGeom>
                <a:avLst/>
                <a:gdLst>
                  <a:gd name="connsiteX0" fmla="*/ 35010 w 42033"/>
                  <a:gd name="connsiteY0" fmla="*/ 1116 h 39187"/>
                  <a:gd name="connsiteX1" fmla="*/ 1292 w 42033"/>
                  <a:gd name="connsiteY1" fmla="*/ 32072 h 39187"/>
                  <a:gd name="connsiteX2" fmla="*/ 7293 w 42033"/>
                  <a:gd name="connsiteY2" fmla="*/ 38073 h 39187"/>
                  <a:gd name="connsiteX3" fmla="*/ 40726 w 42033"/>
                  <a:gd name="connsiteY3" fmla="*/ 6926 h 39187"/>
                  <a:gd name="connsiteX4" fmla="*/ 35010 w 42033"/>
                  <a:gd name="connsiteY4" fmla="*/ 1116 h 39187"/>
                  <a:gd name="connsiteX5" fmla="*/ 35010 w 42033"/>
                  <a:gd name="connsiteY5" fmla="*/ 1116 h 3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33" h="39187">
                    <a:moveTo>
                      <a:pt x="35010" y="1116"/>
                    </a:moveTo>
                    <a:cubicBezTo>
                      <a:pt x="23676" y="11308"/>
                      <a:pt x="12246" y="21404"/>
                      <a:pt x="1292" y="32072"/>
                    </a:cubicBezTo>
                    <a:cubicBezTo>
                      <a:pt x="-2613" y="35978"/>
                      <a:pt x="3197" y="41597"/>
                      <a:pt x="7293" y="38073"/>
                    </a:cubicBezTo>
                    <a:cubicBezTo>
                      <a:pt x="18818" y="28072"/>
                      <a:pt x="29772" y="17404"/>
                      <a:pt x="40726" y="6926"/>
                    </a:cubicBezTo>
                    <a:cubicBezTo>
                      <a:pt x="44631" y="3212"/>
                      <a:pt x="38916" y="-2408"/>
                      <a:pt x="35010" y="1116"/>
                    </a:cubicBezTo>
                    <a:lnTo>
                      <a:pt x="35010" y="111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63" name="任意多边形: 形状 62"/>
              <p:cNvSpPr/>
              <p:nvPr/>
            </p:nvSpPr>
            <p:spPr>
              <a:xfrm>
                <a:off x="1194264" y="2669045"/>
                <a:ext cx="87261" cy="78040"/>
              </a:xfrm>
              <a:custGeom>
                <a:avLst/>
                <a:gdLst>
                  <a:gd name="connsiteX0" fmla="*/ 32395 w 39511"/>
                  <a:gd name="connsiteY0" fmla="*/ 1067 h 35336"/>
                  <a:gd name="connsiteX1" fmla="*/ 1343 w 39511"/>
                  <a:gd name="connsiteY1" fmla="*/ 28308 h 35336"/>
                  <a:gd name="connsiteX2" fmla="*/ 7344 w 39511"/>
                  <a:gd name="connsiteY2" fmla="*/ 34309 h 35336"/>
                  <a:gd name="connsiteX3" fmla="*/ 38205 w 39511"/>
                  <a:gd name="connsiteY3" fmla="*/ 6877 h 35336"/>
                  <a:gd name="connsiteX4" fmla="*/ 32395 w 39511"/>
                  <a:gd name="connsiteY4" fmla="*/ 1067 h 35336"/>
                  <a:gd name="connsiteX5" fmla="*/ 32395 w 39511"/>
                  <a:gd name="connsiteY5" fmla="*/ 1067 h 3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11" h="35336">
                    <a:moveTo>
                      <a:pt x="32395" y="1067"/>
                    </a:moveTo>
                    <a:cubicBezTo>
                      <a:pt x="21917" y="9925"/>
                      <a:pt x="11249" y="18688"/>
                      <a:pt x="1343" y="28308"/>
                    </a:cubicBezTo>
                    <a:cubicBezTo>
                      <a:pt x="-2657" y="32118"/>
                      <a:pt x="3153" y="37643"/>
                      <a:pt x="7344" y="34309"/>
                    </a:cubicBezTo>
                    <a:cubicBezTo>
                      <a:pt x="18012" y="25641"/>
                      <a:pt x="28109" y="16212"/>
                      <a:pt x="38205" y="6877"/>
                    </a:cubicBezTo>
                    <a:cubicBezTo>
                      <a:pt x="42110" y="3258"/>
                      <a:pt x="36395" y="-2362"/>
                      <a:pt x="32395" y="1067"/>
                    </a:cubicBezTo>
                    <a:lnTo>
                      <a:pt x="32395" y="106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64" name="任意多边形: 形状 63"/>
              <p:cNvSpPr/>
              <p:nvPr/>
            </p:nvSpPr>
            <p:spPr>
              <a:xfrm>
                <a:off x="1192652" y="2716802"/>
                <a:ext cx="82826" cy="83416"/>
              </a:xfrm>
              <a:custGeom>
                <a:avLst/>
                <a:gdLst>
                  <a:gd name="connsiteX0" fmla="*/ 30172 w 37503"/>
                  <a:gd name="connsiteY0" fmla="*/ 1065 h 37770"/>
                  <a:gd name="connsiteX1" fmla="*/ 1025 w 37503"/>
                  <a:gd name="connsiteY1" fmla="*/ 30211 h 37770"/>
                  <a:gd name="connsiteX2" fmla="*/ 7216 w 37503"/>
                  <a:gd name="connsiteY2" fmla="*/ 36403 h 37770"/>
                  <a:gd name="connsiteX3" fmla="*/ 36172 w 37503"/>
                  <a:gd name="connsiteY3" fmla="*/ 7066 h 37770"/>
                  <a:gd name="connsiteX4" fmla="*/ 30172 w 37503"/>
                  <a:gd name="connsiteY4" fmla="*/ 1065 h 37770"/>
                  <a:gd name="connsiteX5" fmla="*/ 30172 w 37503"/>
                  <a:gd name="connsiteY5" fmla="*/ 1065 h 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3" h="37770">
                    <a:moveTo>
                      <a:pt x="30172" y="1065"/>
                    </a:moveTo>
                    <a:cubicBezTo>
                      <a:pt x="19599" y="9828"/>
                      <a:pt x="9502" y="19448"/>
                      <a:pt x="1025" y="30211"/>
                    </a:cubicBezTo>
                    <a:cubicBezTo>
                      <a:pt x="-2309" y="34498"/>
                      <a:pt x="3216" y="40498"/>
                      <a:pt x="7216" y="36403"/>
                    </a:cubicBezTo>
                    <a:cubicBezTo>
                      <a:pt x="16741" y="26497"/>
                      <a:pt x="26076" y="16495"/>
                      <a:pt x="36172" y="7066"/>
                    </a:cubicBezTo>
                    <a:cubicBezTo>
                      <a:pt x="40173" y="3256"/>
                      <a:pt x="34267" y="-2364"/>
                      <a:pt x="30172" y="1065"/>
                    </a:cubicBezTo>
                    <a:lnTo>
                      <a:pt x="30172" y="106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65" name="任意多边形: 形状 64"/>
              <p:cNvSpPr/>
              <p:nvPr/>
            </p:nvSpPr>
            <p:spPr>
              <a:xfrm>
                <a:off x="1194141" y="2765974"/>
                <a:ext cx="71929" cy="76704"/>
              </a:xfrm>
              <a:custGeom>
                <a:avLst/>
                <a:gdLst>
                  <a:gd name="connsiteX0" fmla="*/ 25402 w 32569"/>
                  <a:gd name="connsiteY0" fmla="*/ 1089 h 34731"/>
                  <a:gd name="connsiteX1" fmla="*/ 828 w 32569"/>
                  <a:gd name="connsiteY1" fmla="*/ 28235 h 34731"/>
                  <a:gd name="connsiteX2" fmla="*/ 7781 w 32569"/>
                  <a:gd name="connsiteY2" fmla="*/ 33569 h 34731"/>
                  <a:gd name="connsiteX3" fmla="*/ 31784 w 32569"/>
                  <a:gd name="connsiteY3" fmla="*/ 6042 h 34731"/>
                  <a:gd name="connsiteX4" fmla="*/ 25402 w 32569"/>
                  <a:gd name="connsiteY4" fmla="*/ 1089 h 34731"/>
                  <a:gd name="connsiteX5" fmla="*/ 25402 w 32569"/>
                  <a:gd name="connsiteY5" fmla="*/ 1089 h 3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69" h="34731">
                    <a:moveTo>
                      <a:pt x="25402" y="1089"/>
                    </a:moveTo>
                    <a:cubicBezTo>
                      <a:pt x="16639" y="9375"/>
                      <a:pt x="8067" y="18520"/>
                      <a:pt x="828" y="28235"/>
                    </a:cubicBezTo>
                    <a:cubicBezTo>
                      <a:pt x="-2315" y="32426"/>
                      <a:pt x="4257" y="36903"/>
                      <a:pt x="7781" y="33569"/>
                    </a:cubicBezTo>
                    <a:cubicBezTo>
                      <a:pt x="16544" y="25282"/>
                      <a:pt x="24545" y="15662"/>
                      <a:pt x="31784" y="6042"/>
                    </a:cubicBezTo>
                    <a:cubicBezTo>
                      <a:pt x="34737" y="2232"/>
                      <a:pt x="28641" y="-2055"/>
                      <a:pt x="25402" y="1089"/>
                    </a:cubicBezTo>
                    <a:lnTo>
                      <a:pt x="25402" y="108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66" name="任意多边形: 形状 65"/>
              <p:cNvSpPr/>
              <p:nvPr/>
            </p:nvSpPr>
            <p:spPr>
              <a:xfrm>
                <a:off x="1193849" y="2801728"/>
                <a:ext cx="77497" cy="82424"/>
              </a:xfrm>
              <a:custGeom>
                <a:avLst/>
                <a:gdLst>
                  <a:gd name="connsiteX0" fmla="*/ 27916 w 35090"/>
                  <a:gd name="connsiteY0" fmla="*/ 996 h 37321"/>
                  <a:gd name="connsiteX1" fmla="*/ 1150 w 35090"/>
                  <a:gd name="connsiteY1" fmla="*/ 29762 h 37321"/>
                  <a:gd name="connsiteX2" fmla="*/ 7342 w 35090"/>
                  <a:gd name="connsiteY2" fmla="*/ 35953 h 37321"/>
                  <a:gd name="connsiteX3" fmla="*/ 34297 w 35090"/>
                  <a:gd name="connsiteY3" fmla="*/ 5854 h 37321"/>
                  <a:gd name="connsiteX4" fmla="*/ 27916 w 35090"/>
                  <a:gd name="connsiteY4" fmla="*/ 996 h 37321"/>
                  <a:gd name="connsiteX5" fmla="*/ 27916 w 35090"/>
                  <a:gd name="connsiteY5" fmla="*/ 996 h 3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90" h="37321">
                    <a:moveTo>
                      <a:pt x="27916" y="996"/>
                    </a:moveTo>
                    <a:cubicBezTo>
                      <a:pt x="18010" y="9378"/>
                      <a:pt x="9437" y="19856"/>
                      <a:pt x="1150" y="29762"/>
                    </a:cubicBezTo>
                    <a:cubicBezTo>
                      <a:pt x="-2469" y="34048"/>
                      <a:pt x="3246" y="40049"/>
                      <a:pt x="7342" y="35953"/>
                    </a:cubicBezTo>
                    <a:cubicBezTo>
                      <a:pt x="16771" y="26619"/>
                      <a:pt x="26582" y="16808"/>
                      <a:pt x="34297" y="5854"/>
                    </a:cubicBezTo>
                    <a:cubicBezTo>
                      <a:pt x="37250" y="1949"/>
                      <a:pt x="31249" y="-1861"/>
                      <a:pt x="27916" y="996"/>
                    </a:cubicBezTo>
                    <a:lnTo>
                      <a:pt x="27916" y="99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67" name="任意多边形: 形状 66"/>
              <p:cNvSpPr/>
              <p:nvPr/>
            </p:nvSpPr>
            <p:spPr>
              <a:xfrm>
                <a:off x="1208443" y="2871917"/>
                <a:ext cx="66772" cy="59866"/>
              </a:xfrm>
              <a:custGeom>
                <a:avLst/>
                <a:gdLst>
                  <a:gd name="connsiteX0" fmla="*/ 23117 w 30234"/>
                  <a:gd name="connsiteY0" fmla="*/ 1029 h 27107"/>
                  <a:gd name="connsiteX1" fmla="*/ 1305 w 30234"/>
                  <a:gd name="connsiteY1" fmla="*/ 20174 h 27107"/>
                  <a:gd name="connsiteX2" fmla="*/ 7211 w 30234"/>
                  <a:gd name="connsiteY2" fmla="*/ 26080 h 27107"/>
                  <a:gd name="connsiteX3" fmla="*/ 28928 w 30234"/>
                  <a:gd name="connsiteY3" fmla="*/ 6839 h 27107"/>
                  <a:gd name="connsiteX4" fmla="*/ 23117 w 30234"/>
                  <a:gd name="connsiteY4" fmla="*/ 1029 h 27107"/>
                  <a:gd name="connsiteX5" fmla="*/ 23117 w 30234"/>
                  <a:gd name="connsiteY5" fmla="*/ 1029 h 2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34" h="27107">
                    <a:moveTo>
                      <a:pt x="23117" y="1029"/>
                    </a:moveTo>
                    <a:cubicBezTo>
                      <a:pt x="15688" y="7220"/>
                      <a:pt x="8354" y="13507"/>
                      <a:pt x="1305" y="20174"/>
                    </a:cubicBezTo>
                    <a:cubicBezTo>
                      <a:pt x="-2600" y="23889"/>
                      <a:pt x="3115" y="29413"/>
                      <a:pt x="7211" y="26080"/>
                    </a:cubicBezTo>
                    <a:cubicBezTo>
                      <a:pt x="14736" y="19984"/>
                      <a:pt x="21879" y="13411"/>
                      <a:pt x="28928" y="6839"/>
                    </a:cubicBezTo>
                    <a:cubicBezTo>
                      <a:pt x="32833" y="3220"/>
                      <a:pt x="27118" y="-2305"/>
                      <a:pt x="23117" y="1029"/>
                    </a:cubicBezTo>
                    <a:lnTo>
                      <a:pt x="23117" y="10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68" name="任意多边形: 形状 67"/>
              <p:cNvSpPr/>
              <p:nvPr/>
            </p:nvSpPr>
            <p:spPr>
              <a:xfrm>
                <a:off x="1202637" y="2931582"/>
                <a:ext cx="59871" cy="64948"/>
              </a:xfrm>
              <a:custGeom>
                <a:avLst/>
                <a:gdLst>
                  <a:gd name="connsiteX0" fmla="*/ 20222 w 27109"/>
                  <a:gd name="connsiteY0" fmla="*/ 1255 h 29408"/>
                  <a:gd name="connsiteX1" fmla="*/ 1077 w 27109"/>
                  <a:gd name="connsiteY1" fmla="*/ 22210 h 29408"/>
                  <a:gd name="connsiteX2" fmla="*/ 6982 w 27109"/>
                  <a:gd name="connsiteY2" fmla="*/ 28116 h 29408"/>
                  <a:gd name="connsiteX3" fmla="*/ 26032 w 27109"/>
                  <a:gd name="connsiteY3" fmla="*/ 7066 h 29408"/>
                  <a:gd name="connsiteX4" fmla="*/ 20222 w 27109"/>
                  <a:gd name="connsiteY4" fmla="*/ 1255 h 29408"/>
                  <a:gd name="connsiteX5" fmla="*/ 20222 w 27109"/>
                  <a:gd name="connsiteY5" fmla="*/ 1255 h 2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09" h="29408">
                    <a:moveTo>
                      <a:pt x="20222" y="1255"/>
                    </a:moveTo>
                    <a:cubicBezTo>
                      <a:pt x="13650" y="8113"/>
                      <a:pt x="7173" y="14971"/>
                      <a:pt x="1077" y="22210"/>
                    </a:cubicBezTo>
                    <a:cubicBezTo>
                      <a:pt x="-2352" y="26211"/>
                      <a:pt x="3172" y="32021"/>
                      <a:pt x="6982" y="28116"/>
                    </a:cubicBezTo>
                    <a:cubicBezTo>
                      <a:pt x="13650" y="21353"/>
                      <a:pt x="19841" y="14304"/>
                      <a:pt x="26032" y="7066"/>
                    </a:cubicBezTo>
                    <a:cubicBezTo>
                      <a:pt x="29461" y="3160"/>
                      <a:pt x="23937" y="-2555"/>
                      <a:pt x="20222" y="1255"/>
                    </a:cubicBezTo>
                    <a:lnTo>
                      <a:pt x="20222" y="125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69" name="任意多边形: 形状 68"/>
              <p:cNvSpPr/>
              <p:nvPr/>
            </p:nvSpPr>
            <p:spPr>
              <a:xfrm>
                <a:off x="1202153" y="2979567"/>
                <a:ext cx="60942" cy="66911"/>
              </a:xfrm>
              <a:custGeom>
                <a:avLst/>
                <a:gdLst>
                  <a:gd name="connsiteX0" fmla="*/ 21298 w 27594"/>
                  <a:gd name="connsiteY0" fmla="*/ 768 h 30297"/>
                  <a:gd name="connsiteX1" fmla="*/ 629 w 27594"/>
                  <a:gd name="connsiteY1" fmla="*/ 24104 h 30297"/>
                  <a:gd name="connsiteX2" fmla="*/ 7963 w 27594"/>
                  <a:gd name="connsiteY2" fmla="*/ 28391 h 30297"/>
                  <a:gd name="connsiteX3" fmla="*/ 26442 w 27594"/>
                  <a:gd name="connsiteY3" fmla="*/ 7340 h 30297"/>
                  <a:gd name="connsiteX4" fmla="*/ 21298 w 27594"/>
                  <a:gd name="connsiteY4" fmla="*/ 768 h 30297"/>
                  <a:gd name="connsiteX5" fmla="*/ 21298 w 27594"/>
                  <a:gd name="connsiteY5" fmla="*/ 768 h 3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94" h="30297">
                    <a:moveTo>
                      <a:pt x="21298" y="768"/>
                    </a:moveTo>
                    <a:cubicBezTo>
                      <a:pt x="12821" y="7055"/>
                      <a:pt x="5963" y="15056"/>
                      <a:pt x="629" y="24104"/>
                    </a:cubicBezTo>
                    <a:cubicBezTo>
                      <a:pt x="-2133" y="28867"/>
                      <a:pt x="4915" y="32772"/>
                      <a:pt x="7963" y="28391"/>
                    </a:cubicBezTo>
                    <a:cubicBezTo>
                      <a:pt x="13297" y="20675"/>
                      <a:pt x="19679" y="13913"/>
                      <a:pt x="26442" y="7340"/>
                    </a:cubicBezTo>
                    <a:cubicBezTo>
                      <a:pt x="29776" y="4102"/>
                      <a:pt x="25204" y="-2185"/>
                      <a:pt x="21298" y="768"/>
                    </a:cubicBezTo>
                    <a:lnTo>
                      <a:pt x="21298" y="76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70" name="任意多边形: 形状 69"/>
              <p:cNvSpPr/>
              <p:nvPr/>
            </p:nvSpPr>
            <p:spPr>
              <a:xfrm>
                <a:off x="1196415" y="3032600"/>
                <a:ext cx="59186" cy="64595"/>
              </a:xfrm>
              <a:custGeom>
                <a:avLst/>
                <a:gdLst>
                  <a:gd name="connsiteX0" fmla="*/ 19324 w 26799"/>
                  <a:gd name="connsiteY0" fmla="*/ 1044 h 29248"/>
                  <a:gd name="connsiteX1" fmla="*/ 560 w 26799"/>
                  <a:gd name="connsiteY1" fmla="*/ 22952 h 29248"/>
                  <a:gd name="connsiteX2" fmla="*/ 7894 w 26799"/>
                  <a:gd name="connsiteY2" fmla="*/ 27238 h 29248"/>
                  <a:gd name="connsiteX3" fmla="*/ 25325 w 26799"/>
                  <a:gd name="connsiteY3" fmla="*/ 7045 h 29248"/>
                  <a:gd name="connsiteX4" fmla="*/ 19324 w 26799"/>
                  <a:gd name="connsiteY4" fmla="*/ 1044 h 29248"/>
                  <a:gd name="connsiteX5" fmla="*/ 19324 w 26799"/>
                  <a:gd name="connsiteY5" fmla="*/ 1044 h 2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9" h="29248">
                    <a:moveTo>
                      <a:pt x="19324" y="1044"/>
                    </a:moveTo>
                    <a:cubicBezTo>
                      <a:pt x="11704" y="7140"/>
                      <a:pt x="5227" y="14379"/>
                      <a:pt x="560" y="22952"/>
                    </a:cubicBezTo>
                    <a:cubicBezTo>
                      <a:pt x="-2012" y="27809"/>
                      <a:pt x="4942" y="31810"/>
                      <a:pt x="7894" y="27238"/>
                    </a:cubicBezTo>
                    <a:cubicBezTo>
                      <a:pt x="12847" y="19713"/>
                      <a:pt x="18467" y="12855"/>
                      <a:pt x="25325" y="7045"/>
                    </a:cubicBezTo>
                    <a:cubicBezTo>
                      <a:pt x="29611" y="3425"/>
                      <a:pt x="23610" y="-2385"/>
                      <a:pt x="19324" y="1044"/>
                    </a:cubicBezTo>
                    <a:lnTo>
                      <a:pt x="19324" y="104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71" name="任意多边形: 形状 70"/>
              <p:cNvSpPr/>
              <p:nvPr/>
            </p:nvSpPr>
            <p:spPr>
              <a:xfrm>
                <a:off x="1202142" y="3077461"/>
                <a:ext cx="57834" cy="70653"/>
              </a:xfrm>
              <a:custGeom>
                <a:avLst/>
                <a:gdLst>
                  <a:gd name="connsiteX0" fmla="*/ 18446 w 26187"/>
                  <a:gd name="connsiteY0" fmla="*/ 1496 h 31991"/>
                  <a:gd name="connsiteX1" fmla="*/ 539 w 26187"/>
                  <a:gd name="connsiteY1" fmla="*/ 25213 h 31991"/>
                  <a:gd name="connsiteX2" fmla="*/ 7397 w 26187"/>
                  <a:gd name="connsiteY2" fmla="*/ 30547 h 31991"/>
                  <a:gd name="connsiteX3" fmla="*/ 25018 w 26187"/>
                  <a:gd name="connsiteY3" fmla="*/ 8068 h 31991"/>
                  <a:gd name="connsiteX4" fmla="*/ 18446 w 26187"/>
                  <a:gd name="connsiteY4" fmla="*/ 1496 h 31991"/>
                  <a:gd name="connsiteX5" fmla="*/ 18446 w 26187"/>
                  <a:gd name="connsiteY5" fmla="*/ 1496 h 3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87" h="31991">
                    <a:moveTo>
                      <a:pt x="18446" y="1496"/>
                    </a:moveTo>
                    <a:cubicBezTo>
                      <a:pt x="11874" y="8926"/>
                      <a:pt x="5587" y="16641"/>
                      <a:pt x="539" y="25213"/>
                    </a:cubicBezTo>
                    <a:cubicBezTo>
                      <a:pt x="-1842" y="29404"/>
                      <a:pt x="4254" y="34548"/>
                      <a:pt x="7397" y="30547"/>
                    </a:cubicBezTo>
                    <a:cubicBezTo>
                      <a:pt x="13207" y="23023"/>
                      <a:pt x="18827" y="15307"/>
                      <a:pt x="25018" y="8068"/>
                    </a:cubicBezTo>
                    <a:cubicBezTo>
                      <a:pt x="28828" y="3592"/>
                      <a:pt x="22446" y="-2981"/>
                      <a:pt x="18446" y="1496"/>
                    </a:cubicBezTo>
                    <a:lnTo>
                      <a:pt x="18446" y="149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72" name="任意多边形: 形状 71"/>
              <p:cNvSpPr/>
              <p:nvPr/>
            </p:nvSpPr>
            <p:spPr>
              <a:xfrm>
                <a:off x="1194525" y="3127308"/>
                <a:ext cx="61138" cy="74979"/>
              </a:xfrm>
              <a:custGeom>
                <a:avLst/>
                <a:gdLst>
                  <a:gd name="connsiteX0" fmla="*/ 19799 w 27683"/>
                  <a:gd name="connsiteY0" fmla="*/ 1405 h 33950"/>
                  <a:gd name="connsiteX1" fmla="*/ 559 w 27683"/>
                  <a:gd name="connsiteY1" fmla="*/ 27408 h 33950"/>
                  <a:gd name="connsiteX2" fmla="*/ 8274 w 27683"/>
                  <a:gd name="connsiteY2" fmla="*/ 31885 h 33950"/>
                  <a:gd name="connsiteX3" fmla="*/ 26467 w 27683"/>
                  <a:gd name="connsiteY3" fmla="*/ 8072 h 33950"/>
                  <a:gd name="connsiteX4" fmla="*/ 19799 w 27683"/>
                  <a:gd name="connsiteY4" fmla="*/ 1405 h 33950"/>
                  <a:gd name="connsiteX5" fmla="*/ 19799 w 27683"/>
                  <a:gd name="connsiteY5" fmla="*/ 1405 h 3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3" h="33950">
                    <a:moveTo>
                      <a:pt x="19799" y="1405"/>
                    </a:moveTo>
                    <a:cubicBezTo>
                      <a:pt x="12274" y="9120"/>
                      <a:pt x="5321" y="17597"/>
                      <a:pt x="559" y="27408"/>
                    </a:cubicBezTo>
                    <a:cubicBezTo>
                      <a:pt x="-2013" y="32551"/>
                      <a:pt x="4940" y="36552"/>
                      <a:pt x="8274" y="31885"/>
                    </a:cubicBezTo>
                    <a:cubicBezTo>
                      <a:pt x="14084" y="23693"/>
                      <a:pt x="19704" y="15502"/>
                      <a:pt x="26467" y="8072"/>
                    </a:cubicBezTo>
                    <a:cubicBezTo>
                      <a:pt x="30372" y="3596"/>
                      <a:pt x="23990" y="-2882"/>
                      <a:pt x="19799" y="1405"/>
                    </a:cubicBezTo>
                    <a:lnTo>
                      <a:pt x="19799" y="140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73" name="任意多边形: 形状 72"/>
              <p:cNvSpPr/>
              <p:nvPr/>
            </p:nvSpPr>
            <p:spPr>
              <a:xfrm>
                <a:off x="1188462" y="3173861"/>
                <a:ext cx="69738" cy="87102"/>
              </a:xfrm>
              <a:custGeom>
                <a:avLst/>
                <a:gdLst>
                  <a:gd name="connsiteX0" fmla="*/ 23402 w 31577"/>
                  <a:gd name="connsiteY0" fmla="*/ 1853 h 39439"/>
                  <a:gd name="connsiteX1" fmla="*/ 637 w 31577"/>
                  <a:gd name="connsiteY1" fmla="*/ 32809 h 39439"/>
                  <a:gd name="connsiteX2" fmla="*/ 7400 w 31577"/>
                  <a:gd name="connsiteY2" fmla="*/ 38048 h 39439"/>
                  <a:gd name="connsiteX3" fmla="*/ 30736 w 31577"/>
                  <a:gd name="connsiteY3" fmla="*/ 6139 h 39439"/>
                  <a:gd name="connsiteX4" fmla="*/ 23402 w 31577"/>
                  <a:gd name="connsiteY4" fmla="*/ 1853 h 39439"/>
                  <a:gd name="connsiteX5" fmla="*/ 23402 w 31577"/>
                  <a:gd name="connsiteY5" fmla="*/ 1853 h 3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77" h="39439">
                    <a:moveTo>
                      <a:pt x="23402" y="1853"/>
                    </a:moveTo>
                    <a:cubicBezTo>
                      <a:pt x="15686" y="12044"/>
                      <a:pt x="7781" y="22141"/>
                      <a:pt x="637" y="32809"/>
                    </a:cubicBezTo>
                    <a:cubicBezTo>
                      <a:pt x="-2030" y="36809"/>
                      <a:pt x="4352" y="41953"/>
                      <a:pt x="7400" y="38048"/>
                    </a:cubicBezTo>
                    <a:cubicBezTo>
                      <a:pt x="15686" y="27761"/>
                      <a:pt x="23116" y="16902"/>
                      <a:pt x="30736" y="6139"/>
                    </a:cubicBezTo>
                    <a:cubicBezTo>
                      <a:pt x="34069" y="1662"/>
                      <a:pt x="26640" y="-2529"/>
                      <a:pt x="23402" y="1853"/>
                    </a:cubicBezTo>
                    <a:lnTo>
                      <a:pt x="23402" y="185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74" name="任意多边形: 形状 73"/>
              <p:cNvSpPr/>
              <p:nvPr/>
            </p:nvSpPr>
            <p:spPr>
              <a:xfrm>
                <a:off x="1198611" y="3232987"/>
                <a:ext cx="58576" cy="91788"/>
              </a:xfrm>
              <a:custGeom>
                <a:avLst/>
                <a:gdLst>
                  <a:gd name="connsiteX0" fmla="*/ 18425 w 26523"/>
                  <a:gd name="connsiteY0" fmla="*/ 2131 h 41561"/>
                  <a:gd name="connsiteX1" fmla="*/ 518 w 26523"/>
                  <a:gd name="connsiteY1" fmla="*/ 35088 h 41561"/>
                  <a:gd name="connsiteX2" fmla="*/ 7948 w 26523"/>
                  <a:gd name="connsiteY2" fmla="*/ 39469 h 41561"/>
                  <a:gd name="connsiteX3" fmla="*/ 25950 w 26523"/>
                  <a:gd name="connsiteY3" fmla="*/ 6608 h 41561"/>
                  <a:gd name="connsiteX4" fmla="*/ 18425 w 26523"/>
                  <a:gd name="connsiteY4" fmla="*/ 2131 h 41561"/>
                  <a:gd name="connsiteX5" fmla="*/ 18425 w 26523"/>
                  <a:gd name="connsiteY5" fmla="*/ 2131 h 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23" h="41561">
                    <a:moveTo>
                      <a:pt x="18425" y="2131"/>
                    </a:moveTo>
                    <a:cubicBezTo>
                      <a:pt x="12234" y="12990"/>
                      <a:pt x="6233" y="23943"/>
                      <a:pt x="518" y="35088"/>
                    </a:cubicBezTo>
                    <a:cubicBezTo>
                      <a:pt x="-1958" y="40041"/>
                      <a:pt x="5090" y="44232"/>
                      <a:pt x="7948" y="39469"/>
                    </a:cubicBezTo>
                    <a:cubicBezTo>
                      <a:pt x="14330" y="28706"/>
                      <a:pt x="20235" y="17752"/>
                      <a:pt x="25950" y="6608"/>
                    </a:cubicBezTo>
                    <a:cubicBezTo>
                      <a:pt x="28617" y="1560"/>
                      <a:pt x="21283" y="-2727"/>
                      <a:pt x="18425" y="2131"/>
                    </a:cubicBezTo>
                    <a:lnTo>
                      <a:pt x="18425" y="213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75" name="任意多边形: 形状 74"/>
              <p:cNvSpPr/>
              <p:nvPr/>
            </p:nvSpPr>
            <p:spPr>
              <a:xfrm>
                <a:off x="1177879" y="3320363"/>
                <a:ext cx="78557" cy="94028"/>
              </a:xfrm>
              <a:custGeom>
                <a:avLst/>
                <a:gdLst>
                  <a:gd name="connsiteX0" fmla="*/ 28860 w 35570"/>
                  <a:gd name="connsiteY0" fmla="*/ 1145 h 42575"/>
                  <a:gd name="connsiteX1" fmla="*/ 666 w 35570"/>
                  <a:gd name="connsiteY1" fmla="*/ 36387 h 42575"/>
                  <a:gd name="connsiteX2" fmla="*/ 7048 w 35570"/>
                  <a:gd name="connsiteY2" fmla="*/ 41340 h 42575"/>
                  <a:gd name="connsiteX3" fmla="*/ 34956 w 35570"/>
                  <a:gd name="connsiteY3" fmla="*/ 5907 h 42575"/>
                  <a:gd name="connsiteX4" fmla="*/ 28860 w 35570"/>
                  <a:gd name="connsiteY4" fmla="*/ 1145 h 42575"/>
                  <a:gd name="connsiteX5" fmla="*/ 28860 w 35570"/>
                  <a:gd name="connsiteY5" fmla="*/ 1145 h 4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70" h="42575">
                    <a:moveTo>
                      <a:pt x="28860" y="1145"/>
                    </a:moveTo>
                    <a:cubicBezTo>
                      <a:pt x="18764" y="12003"/>
                      <a:pt x="9334" y="24290"/>
                      <a:pt x="666" y="36387"/>
                    </a:cubicBezTo>
                    <a:cubicBezTo>
                      <a:pt x="-2001" y="40102"/>
                      <a:pt x="4000" y="44864"/>
                      <a:pt x="7048" y="41340"/>
                    </a:cubicBezTo>
                    <a:cubicBezTo>
                      <a:pt x="16859" y="30196"/>
                      <a:pt x="26574" y="18194"/>
                      <a:pt x="34956" y="5907"/>
                    </a:cubicBezTo>
                    <a:cubicBezTo>
                      <a:pt x="37433" y="2192"/>
                      <a:pt x="31813" y="-2094"/>
                      <a:pt x="28860" y="1145"/>
                    </a:cubicBezTo>
                    <a:lnTo>
                      <a:pt x="28860" y="114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76" name="任意多边形: 形状 75"/>
              <p:cNvSpPr/>
              <p:nvPr/>
            </p:nvSpPr>
            <p:spPr>
              <a:xfrm>
                <a:off x="1200711" y="3360545"/>
                <a:ext cx="58475" cy="90951"/>
              </a:xfrm>
              <a:custGeom>
                <a:avLst/>
                <a:gdLst>
                  <a:gd name="connsiteX0" fmla="*/ 18808 w 26477"/>
                  <a:gd name="connsiteY0" fmla="*/ 2000 h 41182"/>
                  <a:gd name="connsiteX1" fmla="*/ 520 w 26477"/>
                  <a:gd name="connsiteY1" fmla="*/ 34766 h 41182"/>
                  <a:gd name="connsiteX2" fmla="*/ 7092 w 26477"/>
                  <a:gd name="connsiteY2" fmla="*/ 39815 h 41182"/>
                  <a:gd name="connsiteX3" fmla="*/ 26238 w 26477"/>
                  <a:gd name="connsiteY3" fmla="*/ 5144 h 41182"/>
                  <a:gd name="connsiteX4" fmla="*/ 18808 w 26477"/>
                  <a:gd name="connsiteY4" fmla="*/ 2000 h 41182"/>
                  <a:gd name="connsiteX5" fmla="*/ 18808 w 26477"/>
                  <a:gd name="connsiteY5" fmla="*/ 2000 h 4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7" h="41182">
                    <a:moveTo>
                      <a:pt x="18808" y="2000"/>
                    </a:moveTo>
                    <a:cubicBezTo>
                      <a:pt x="13188" y="13335"/>
                      <a:pt x="6902" y="23813"/>
                      <a:pt x="520" y="34766"/>
                    </a:cubicBezTo>
                    <a:cubicBezTo>
                      <a:pt x="-1766" y="38672"/>
                      <a:pt x="4044" y="43625"/>
                      <a:pt x="7092" y="39815"/>
                    </a:cubicBezTo>
                    <a:cubicBezTo>
                      <a:pt x="15284" y="29623"/>
                      <a:pt x="21570" y="17336"/>
                      <a:pt x="26238" y="5144"/>
                    </a:cubicBezTo>
                    <a:cubicBezTo>
                      <a:pt x="27857" y="857"/>
                      <a:pt x="20808" y="-2191"/>
                      <a:pt x="18808" y="2000"/>
                    </a:cubicBezTo>
                    <a:lnTo>
                      <a:pt x="18808" y="200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77" name="任意多边形: 形状 76"/>
              <p:cNvSpPr/>
              <p:nvPr/>
            </p:nvSpPr>
            <p:spPr>
              <a:xfrm>
                <a:off x="1224247" y="3384079"/>
                <a:ext cx="51626" cy="78862"/>
              </a:xfrm>
              <a:custGeom>
                <a:avLst/>
                <a:gdLst>
                  <a:gd name="connsiteX0" fmla="*/ 16818 w 23376"/>
                  <a:gd name="connsiteY0" fmla="*/ 1346 h 35708"/>
                  <a:gd name="connsiteX1" fmla="*/ 245 w 23376"/>
                  <a:gd name="connsiteY1" fmla="*/ 30493 h 35708"/>
                  <a:gd name="connsiteX2" fmla="*/ 7960 w 23376"/>
                  <a:gd name="connsiteY2" fmla="*/ 33731 h 35708"/>
                  <a:gd name="connsiteX3" fmla="*/ 15485 w 23376"/>
                  <a:gd name="connsiteY3" fmla="*/ 19920 h 35708"/>
                  <a:gd name="connsiteX4" fmla="*/ 23009 w 23376"/>
                  <a:gd name="connsiteY4" fmla="*/ 6109 h 35708"/>
                  <a:gd name="connsiteX5" fmla="*/ 16818 w 23376"/>
                  <a:gd name="connsiteY5" fmla="*/ 1346 h 35708"/>
                  <a:gd name="connsiteX6" fmla="*/ 16818 w 23376"/>
                  <a:gd name="connsiteY6" fmla="*/ 1346 h 35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6" h="35708">
                    <a:moveTo>
                      <a:pt x="16818" y="1346"/>
                    </a:moveTo>
                    <a:cubicBezTo>
                      <a:pt x="9865" y="9347"/>
                      <a:pt x="3864" y="20491"/>
                      <a:pt x="245" y="30493"/>
                    </a:cubicBezTo>
                    <a:cubicBezTo>
                      <a:pt x="-1375" y="35160"/>
                      <a:pt x="5483" y="37731"/>
                      <a:pt x="7960" y="33731"/>
                    </a:cubicBezTo>
                    <a:cubicBezTo>
                      <a:pt x="10722" y="29254"/>
                      <a:pt x="13008" y="24492"/>
                      <a:pt x="15485" y="19920"/>
                    </a:cubicBezTo>
                    <a:cubicBezTo>
                      <a:pt x="17961" y="15348"/>
                      <a:pt x="21009" y="10871"/>
                      <a:pt x="23009" y="6109"/>
                    </a:cubicBezTo>
                    <a:cubicBezTo>
                      <a:pt x="24724" y="2394"/>
                      <a:pt x="20057" y="-2369"/>
                      <a:pt x="16818" y="1346"/>
                    </a:cubicBezTo>
                    <a:lnTo>
                      <a:pt x="16818" y="134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78" name="任意多边形: 形状 77"/>
              <p:cNvSpPr/>
              <p:nvPr/>
            </p:nvSpPr>
            <p:spPr>
              <a:xfrm>
                <a:off x="1264597" y="3376846"/>
                <a:ext cx="58457" cy="86532"/>
              </a:xfrm>
              <a:custGeom>
                <a:avLst/>
                <a:gdLst>
                  <a:gd name="connsiteX0" fmla="*/ 18837 w 26469"/>
                  <a:gd name="connsiteY0" fmla="*/ 1763 h 39181"/>
                  <a:gd name="connsiteX1" fmla="*/ 454 w 26469"/>
                  <a:gd name="connsiteY1" fmla="*/ 32624 h 39181"/>
                  <a:gd name="connsiteX2" fmla="*/ 7978 w 26469"/>
                  <a:gd name="connsiteY2" fmla="*/ 37005 h 39181"/>
                  <a:gd name="connsiteX3" fmla="*/ 25885 w 26469"/>
                  <a:gd name="connsiteY3" fmla="*/ 5859 h 39181"/>
                  <a:gd name="connsiteX4" fmla="*/ 18837 w 26469"/>
                  <a:gd name="connsiteY4" fmla="*/ 1763 h 39181"/>
                  <a:gd name="connsiteX5" fmla="*/ 18837 w 26469"/>
                  <a:gd name="connsiteY5" fmla="*/ 1763 h 3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69" h="39181">
                    <a:moveTo>
                      <a:pt x="18837" y="1763"/>
                    </a:moveTo>
                    <a:cubicBezTo>
                      <a:pt x="11598" y="11193"/>
                      <a:pt x="5407" y="21861"/>
                      <a:pt x="454" y="32624"/>
                    </a:cubicBezTo>
                    <a:cubicBezTo>
                      <a:pt x="-1832" y="37577"/>
                      <a:pt x="5121" y="41959"/>
                      <a:pt x="7978" y="37005"/>
                    </a:cubicBezTo>
                    <a:cubicBezTo>
                      <a:pt x="13979" y="26623"/>
                      <a:pt x="19980" y="16241"/>
                      <a:pt x="25885" y="5859"/>
                    </a:cubicBezTo>
                    <a:cubicBezTo>
                      <a:pt x="28457" y="1192"/>
                      <a:pt x="21885" y="-2237"/>
                      <a:pt x="18837" y="1763"/>
                    </a:cubicBezTo>
                    <a:lnTo>
                      <a:pt x="18837" y="176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79" name="任意多边形: 形状 78"/>
              <p:cNvSpPr/>
              <p:nvPr/>
            </p:nvSpPr>
            <p:spPr>
              <a:xfrm>
                <a:off x="1306762" y="3388513"/>
                <a:ext cx="51297" cy="75441"/>
              </a:xfrm>
              <a:custGeom>
                <a:avLst/>
                <a:gdLst>
                  <a:gd name="connsiteX0" fmla="*/ 15175 w 23227"/>
                  <a:gd name="connsiteY0" fmla="*/ 1909 h 34159"/>
                  <a:gd name="connsiteX1" fmla="*/ 507 w 23227"/>
                  <a:gd name="connsiteY1" fmla="*/ 27341 h 34159"/>
                  <a:gd name="connsiteX2" fmla="*/ 7460 w 23227"/>
                  <a:gd name="connsiteY2" fmla="*/ 32675 h 34159"/>
                  <a:gd name="connsiteX3" fmla="*/ 22986 w 23227"/>
                  <a:gd name="connsiteY3" fmla="*/ 5243 h 34159"/>
                  <a:gd name="connsiteX4" fmla="*/ 15175 w 23227"/>
                  <a:gd name="connsiteY4" fmla="*/ 1909 h 34159"/>
                  <a:gd name="connsiteX5" fmla="*/ 15175 w 23227"/>
                  <a:gd name="connsiteY5" fmla="*/ 1909 h 3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27" h="34159">
                    <a:moveTo>
                      <a:pt x="15175" y="1909"/>
                    </a:moveTo>
                    <a:cubicBezTo>
                      <a:pt x="10032" y="10101"/>
                      <a:pt x="5079" y="18769"/>
                      <a:pt x="507" y="27341"/>
                    </a:cubicBezTo>
                    <a:cubicBezTo>
                      <a:pt x="-1779" y="31532"/>
                      <a:pt x="4222" y="36771"/>
                      <a:pt x="7460" y="32675"/>
                    </a:cubicBezTo>
                    <a:cubicBezTo>
                      <a:pt x="13842" y="24579"/>
                      <a:pt x="19462" y="14959"/>
                      <a:pt x="22986" y="5243"/>
                    </a:cubicBezTo>
                    <a:cubicBezTo>
                      <a:pt x="24605" y="576"/>
                      <a:pt x="17652" y="-1996"/>
                      <a:pt x="15175" y="1909"/>
                    </a:cubicBezTo>
                    <a:lnTo>
                      <a:pt x="15175" y="190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80" name="任意多边形: 形状 79"/>
              <p:cNvSpPr/>
              <p:nvPr/>
            </p:nvSpPr>
            <p:spPr>
              <a:xfrm>
                <a:off x="1354583" y="3387177"/>
                <a:ext cx="43696" cy="80028"/>
              </a:xfrm>
              <a:custGeom>
                <a:avLst/>
                <a:gdLst>
                  <a:gd name="connsiteX0" fmla="*/ 12286 w 19785"/>
                  <a:gd name="connsiteY0" fmla="*/ 1943 h 36236"/>
                  <a:gd name="connsiteX1" fmla="*/ 189 w 19785"/>
                  <a:gd name="connsiteY1" fmla="*/ 30804 h 36236"/>
                  <a:gd name="connsiteX2" fmla="*/ 8095 w 19785"/>
                  <a:gd name="connsiteY2" fmla="*/ 34138 h 36236"/>
                  <a:gd name="connsiteX3" fmla="*/ 19716 w 19785"/>
                  <a:gd name="connsiteY3" fmla="*/ 4991 h 36236"/>
                  <a:gd name="connsiteX4" fmla="*/ 12286 w 19785"/>
                  <a:gd name="connsiteY4" fmla="*/ 1943 h 36236"/>
                  <a:gd name="connsiteX5" fmla="*/ 12286 w 19785"/>
                  <a:gd name="connsiteY5" fmla="*/ 1943 h 3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5" h="36236">
                    <a:moveTo>
                      <a:pt x="12286" y="1943"/>
                    </a:moveTo>
                    <a:cubicBezTo>
                      <a:pt x="6857" y="10135"/>
                      <a:pt x="3047" y="21469"/>
                      <a:pt x="189" y="30804"/>
                    </a:cubicBezTo>
                    <a:cubicBezTo>
                      <a:pt x="-1239" y="35376"/>
                      <a:pt x="5809" y="38519"/>
                      <a:pt x="8095" y="34138"/>
                    </a:cubicBezTo>
                    <a:cubicBezTo>
                      <a:pt x="12667" y="25375"/>
                      <a:pt x="17811" y="14707"/>
                      <a:pt x="19716" y="4991"/>
                    </a:cubicBezTo>
                    <a:cubicBezTo>
                      <a:pt x="20478" y="514"/>
                      <a:pt x="14858" y="-1962"/>
                      <a:pt x="12286" y="1943"/>
                    </a:cubicBezTo>
                    <a:lnTo>
                      <a:pt x="12286" y="194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81" name="任意多边形: 形状 80"/>
              <p:cNvSpPr/>
              <p:nvPr/>
            </p:nvSpPr>
            <p:spPr>
              <a:xfrm>
                <a:off x="1407320" y="3384938"/>
                <a:ext cx="45783" cy="81022"/>
              </a:xfrm>
              <a:custGeom>
                <a:avLst/>
                <a:gdLst>
                  <a:gd name="connsiteX0" fmla="*/ 12696 w 20730"/>
                  <a:gd name="connsiteY0" fmla="*/ 1909 h 36686"/>
                  <a:gd name="connsiteX1" fmla="*/ 123 w 20730"/>
                  <a:gd name="connsiteY1" fmla="*/ 31056 h 36686"/>
                  <a:gd name="connsiteX2" fmla="*/ 8124 w 20730"/>
                  <a:gd name="connsiteY2" fmla="*/ 34485 h 36686"/>
                  <a:gd name="connsiteX3" fmla="*/ 20411 w 20730"/>
                  <a:gd name="connsiteY3" fmla="*/ 5243 h 36686"/>
                  <a:gd name="connsiteX4" fmla="*/ 12696 w 20730"/>
                  <a:gd name="connsiteY4" fmla="*/ 1909 h 36686"/>
                  <a:gd name="connsiteX5" fmla="*/ 12696 w 20730"/>
                  <a:gd name="connsiteY5" fmla="*/ 1909 h 3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0" h="36686">
                    <a:moveTo>
                      <a:pt x="12696" y="1909"/>
                    </a:moveTo>
                    <a:cubicBezTo>
                      <a:pt x="6981" y="10863"/>
                      <a:pt x="2600" y="20674"/>
                      <a:pt x="123" y="31056"/>
                    </a:cubicBezTo>
                    <a:cubicBezTo>
                      <a:pt x="-1020" y="35628"/>
                      <a:pt x="6124" y="39152"/>
                      <a:pt x="8124" y="34485"/>
                    </a:cubicBezTo>
                    <a:cubicBezTo>
                      <a:pt x="12315" y="24769"/>
                      <a:pt x="16316" y="14959"/>
                      <a:pt x="20411" y="5243"/>
                    </a:cubicBezTo>
                    <a:cubicBezTo>
                      <a:pt x="22316" y="576"/>
                      <a:pt x="15173" y="-1996"/>
                      <a:pt x="12696" y="1909"/>
                    </a:cubicBezTo>
                    <a:lnTo>
                      <a:pt x="12696" y="190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82" name="任意多边形: 形状 81"/>
              <p:cNvSpPr/>
              <p:nvPr/>
            </p:nvSpPr>
            <p:spPr>
              <a:xfrm>
                <a:off x="1457800" y="3377124"/>
                <a:ext cx="47839" cy="69729"/>
              </a:xfrm>
              <a:custGeom>
                <a:avLst/>
                <a:gdLst>
                  <a:gd name="connsiteX0" fmla="*/ 16223 w 21661"/>
                  <a:gd name="connsiteY0" fmla="*/ 9447 h 31573"/>
                  <a:gd name="connsiteX1" fmla="*/ 20414 w 21661"/>
                  <a:gd name="connsiteY1" fmla="*/ 6971 h 31573"/>
                  <a:gd name="connsiteX2" fmla="*/ 14604 w 21661"/>
                  <a:gd name="connsiteY2" fmla="*/ 1161 h 31573"/>
                  <a:gd name="connsiteX3" fmla="*/ 221 w 21661"/>
                  <a:gd name="connsiteY3" fmla="*/ 26402 h 31573"/>
                  <a:gd name="connsiteX4" fmla="*/ 7841 w 21661"/>
                  <a:gd name="connsiteY4" fmla="*/ 29640 h 31573"/>
                  <a:gd name="connsiteX5" fmla="*/ 21081 w 21661"/>
                  <a:gd name="connsiteY5" fmla="*/ 6209 h 31573"/>
                  <a:gd name="connsiteX6" fmla="*/ 13937 w 21661"/>
                  <a:gd name="connsiteY6" fmla="*/ 2018 h 31573"/>
                  <a:gd name="connsiteX7" fmla="*/ 14128 w 21661"/>
                  <a:gd name="connsiteY7" fmla="*/ 1923 h 31573"/>
                  <a:gd name="connsiteX8" fmla="*/ 16223 w 21661"/>
                  <a:gd name="connsiteY8" fmla="*/ 9447 h 31573"/>
                  <a:gd name="connsiteX9" fmla="*/ 16223 w 21661"/>
                  <a:gd name="connsiteY9" fmla="*/ 9447 h 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61" h="31573">
                    <a:moveTo>
                      <a:pt x="16223" y="9447"/>
                    </a:moveTo>
                    <a:cubicBezTo>
                      <a:pt x="17938" y="9066"/>
                      <a:pt x="19176" y="8209"/>
                      <a:pt x="20414" y="6971"/>
                    </a:cubicBezTo>
                    <a:cubicBezTo>
                      <a:pt x="18509" y="5066"/>
                      <a:pt x="16509" y="3065"/>
                      <a:pt x="14604" y="1161"/>
                    </a:cubicBezTo>
                    <a:cubicBezTo>
                      <a:pt x="8603" y="8399"/>
                      <a:pt x="3174" y="17448"/>
                      <a:pt x="221" y="26402"/>
                    </a:cubicBezTo>
                    <a:cubicBezTo>
                      <a:pt x="-1303" y="30878"/>
                      <a:pt x="5460" y="33641"/>
                      <a:pt x="7841" y="29640"/>
                    </a:cubicBezTo>
                    <a:cubicBezTo>
                      <a:pt x="12318" y="21830"/>
                      <a:pt x="16509" y="13924"/>
                      <a:pt x="21081" y="6209"/>
                    </a:cubicBezTo>
                    <a:cubicBezTo>
                      <a:pt x="23748" y="1637"/>
                      <a:pt x="16509" y="-2649"/>
                      <a:pt x="13937" y="2018"/>
                    </a:cubicBezTo>
                    <a:cubicBezTo>
                      <a:pt x="14033" y="2018"/>
                      <a:pt x="14033" y="1923"/>
                      <a:pt x="14128" y="1923"/>
                    </a:cubicBezTo>
                    <a:cubicBezTo>
                      <a:pt x="9270" y="3351"/>
                      <a:pt x="11270" y="10686"/>
                      <a:pt x="16223" y="9447"/>
                    </a:cubicBezTo>
                    <a:lnTo>
                      <a:pt x="16223" y="944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83" name="任意多边形: 形状 82"/>
              <p:cNvSpPr/>
              <p:nvPr/>
            </p:nvSpPr>
            <p:spPr>
              <a:xfrm>
                <a:off x="1508304" y="3372354"/>
                <a:ext cx="52748" cy="80569"/>
              </a:xfrm>
              <a:custGeom>
                <a:avLst/>
                <a:gdLst>
                  <a:gd name="connsiteX0" fmla="*/ 16596 w 23884"/>
                  <a:gd name="connsiteY0" fmla="*/ 1892 h 36481"/>
                  <a:gd name="connsiteX1" fmla="*/ 499 w 23884"/>
                  <a:gd name="connsiteY1" fmla="*/ 30277 h 36481"/>
                  <a:gd name="connsiteX2" fmla="*/ 7738 w 23884"/>
                  <a:gd name="connsiteY2" fmla="*/ 34468 h 36481"/>
                  <a:gd name="connsiteX3" fmla="*/ 23454 w 23884"/>
                  <a:gd name="connsiteY3" fmla="*/ 5893 h 36481"/>
                  <a:gd name="connsiteX4" fmla="*/ 16596 w 23884"/>
                  <a:gd name="connsiteY4" fmla="*/ 1892 h 36481"/>
                  <a:gd name="connsiteX5" fmla="*/ 16596 w 23884"/>
                  <a:gd name="connsiteY5" fmla="*/ 1892 h 3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4" h="36481">
                    <a:moveTo>
                      <a:pt x="16596" y="1892"/>
                    </a:moveTo>
                    <a:cubicBezTo>
                      <a:pt x="10691" y="10941"/>
                      <a:pt x="5357" y="20657"/>
                      <a:pt x="499" y="30277"/>
                    </a:cubicBezTo>
                    <a:cubicBezTo>
                      <a:pt x="-1882" y="35039"/>
                      <a:pt x="4880" y="39040"/>
                      <a:pt x="7738" y="34468"/>
                    </a:cubicBezTo>
                    <a:cubicBezTo>
                      <a:pt x="13453" y="25324"/>
                      <a:pt x="18882" y="15608"/>
                      <a:pt x="23454" y="5893"/>
                    </a:cubicBezTo>
                    <a:cubicBezTo>
                      <a:pt x="25550" y="1321"/>
                      <a:pt x="19454" y="-2394"/>
                      <a:pt x="16596" y="1892"/>
                    </a:cubicBezTo>
                    <a:lnTo>
                      <a:pt x="16596" y="189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84" name="任意多边形: 形状 83"/>
              <p:cNvSpPr/>
              <p:nvPr/>
            </p:nvSpPr>
            <p:spPr>
              <a:xfrm>
                <a:off x="1560396" y="3373246"/>
                <a:ext cx="50714" cy="75655"/>
              </a:xfrm>
              <a:custGeom>
                <a:avLst/>
                <a:gdLst>
                  <a:gd name="connsiteX0" fmla="*/ 15489 w 22963"/>
                  <a:gd name="connsiteY0" fmla="*/ 1869 h 34256"/>
                  <a:gd name="connsiteX1" fmla="*/ 439 w 22963"/>
                  <a:gd name="connsiteY1" fmla="*/ 27968 h 34256"/>
                  <a:gd name="connsiteX2" fmla="*/ 7678 w 22963"/>
                  <a:gd name="connsiteY2" fmla="*/ 32159 h 34256"/>
                  <a:gd name="connsiteX3" fmla="*/ 22442 w 22963"/>
                  <a:gd name="connsiteY3" fmla="*/ 5870 h 34256"/>
                  <a:gd name="connsiteX4" fmla="*/ 15489 w 22963"/>
                  <a:gd name="connsiteY4" fmla="*/ 1869 h 34256"/>
                  <a:gd name="connsiteX5" fmla="*/ 15489 w 22963"/>
                  <a:gd name="connsiteY5" fmla="*/ 1869 h 3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3" h="34256">
                    <a:moveTo>
                      <a:pt x="15489" y="1869"/>
                    </a:moveTo>
                    <a:cubicBezTo>
                      <a:pt x="9774" y="10061"/>
                      <a:pt x="4630" y="18919"/>
                      <a:pt x="439" y="27968"/>
                    </a:cubicBezTo>
                    <a:cubicBezTo>
                      <a:pt x="-1752" y="32730"/>
                      <a:pt x="4821" y="36921"/>
                      <a:pt x="7678" y="32159"/>
                    </a:cubicBezTo>
                    <a:cubicBezTo>
                      <a:pt x="12822" y="23586"/>
                      <a:pt x="17775" y="14728"/>
                      <a:pt x="22442" y="5870"/>
                    </a:cubicBezTo>
                    <a:cubicBezTo>
                      <a:pt x="24823" y="1203"/>
                      <a:pt x="18441" y="-2322"/>
                      <a:pt x="15489" y="1869"/>
                    </a:cubicBezTo>
                    <a:lnTo>
                      <a:pt x="15489" y="186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85" name="任意多边形: 形状 84"/>
              <p:cNvSpPr/>
              <p:nvPr/>
            </p:nvSpPr>
            <p:spPr>
              <a:xfrm>
                <a:off x="1610532" y="3373279"/>
                <a:ext cx="45480" cy="71980"/>
              </a:xfrm>
              <a:custGeom>
                <a:avLst/>
                <a:gdLst>
                  <a:gd name="connsiteX0" fmla="*/ 12885 w 20593"/>
                  <a:gd name="connsiteY0" fmla="*/ 1855 h 32592"/>
                  <a:gd name="connsiteX1" fmla="*/ 312 w 20593"/>
                  <a:gd name="connsiteY1" fmla="*/ 27286 h 32592"/>
                  <a:gd name="connsiteX2" fmla="*/ 8123 w 20593"/>
                  <a:gd name="connsiteY2" fmla="*/ 30620 h 32592"/>
                  <a:gd name="connsiteX3" fmla="*/ 20315 w 20593"/>
                  <a:gd name="connsiteY3" fmla="*/ 4998 h 32592"/>
                  <a:gd name="connsiteX4" fmla="*/ 12885 w 20593"/>
                  <a:gd name="connsiteY4" fmla="*/ 1855 h 32592"/>
                  <a:gd name="connsiteX5" fmla="*/ 12885 w 20593"/>
                  <a:gd name="connsiteY5" fmla="*/ 1855 h 3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93" h="32592">
                    <a:moveTo>
                      <a:pt x="12885" y="1855"/>
                    </a:moveTo>
                    <a:cubicBezTo>
                      <a:pt x="7837" y="9665"/>
                      <a:pt x="3837" y="18714"/>
                      <a:pt x="312" y="27286"/>
                    </a:cubicBezTo>
                    <a:cubicBezTo>
                      <a:pt x="-1593" y="31858"/>
                      <a:pt x="5742" y="34716"/>
                      <a:pt x="8123" y="30620"/>
                    </a:cubicBezTo>
                    <a:cubicBezTo>
                      <a:pt x="12695" y="22619"/>
                      <a:pt x="17267" y="13761"/>
                      <a:pt x="20315" y="4998"/>
                    </a:cubicBezTo>
                    <a:cubicBezTo>
                      <a:pt x="22029" y="426"/>
                      <a:pt x="15362" y="-1860"/>
                      <a:pt x="12885" y="1855"/>
                    </a:cubicBezTo>
                    <a:lnTo>
                      <a:pt x="12885" y="185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86" name="任意多边形: 形状 85"/>
              <p:cNvSpPr/>
              <p:nvPr/>
            </p:nvSpPr>
            <p:spPr>
              <a:xfrm>
                <a:off x="1665705" y="3358948"/>
                <a:ext cx="48428" cy="80149"/>
              </a:xfrm>
              <a:custGeom>
                <a:avLst/>
                <a:gdLst>
                  <a:gd name="connsiteX0" fmla="*/ 14573 w 21928"/>
                  <a:gd name="connsiteY0" fmla="*/ 1962 h 36291"/>
                  <a:gd name="connsiteX1" fmla="*/ 571 w 21928"/>
                  <a:gd name="connsiteY1" fmla="*/ 30060 h 36291"/>
                  <a:gd name="connsiteX2" fmla="*/ 7905 w 21928"/>
                  <a:gd name="connsiteY2" fmla="*/ 34347 h 36291"/>
                  <a:gd name="connsiteX3" fmla="*/ 21812 w 21928"/>
                  <a:gd name="connsiteY3" fmla="*/ 5010 h 36291"/>
                  <a:gd name="connsiteX4" fmla="*/ 14573 w 21928"/>
                  <a:gd name="connsiteY4" fmla="*/ 1962 h 36291"/>
                  <a:gd name="connsiteX5" fmla="*/ 14573 w 21928"/>
                  <a:gd name="connsiteY5" fmla="*/ 1962 h 3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28" h="36291">
                    <a:moveTo>
                      <a:pt x="14573" y="1962"/>
                    </a:moveTo>
                    <a:cubicBezTo>
                      <a:pt x="10001" y="11392"/>
                      <a:pt x="5429" y="20726"/>
                      <a:pt x="571" y="30060"/>
                    </a:cubicBezTo>
                    <a:cubicBezTo>
                      <a:pt x="-2000" y="35013"/>
                      <a:pt x="4762" y="38728"/>
                      <a:pt x="7905" y="34347"/>
                    </a:cubicBezTo>
                    <a:cubicBezTo>
                      <a:pt x="14097" y="25679"/>
                      <a:pt x="19050" y="15297"/>
                      <a:pt x="21812" y="5010"/>
                    </a:cubicBezTo>
                    <a:cubicBezTo>
                      <a:pt x="22860" y="819"/>
                      <a:pt x="16573" y="-2134"/>
                      <a:pt x="14573" y="1962"/>
                    </a:cubicBezTo>
                    <a:lnTo>
                      <a:pt x="14573" y="196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87" name="任意多边形: 形状 86"/>
              <p:cNvSpPr/>
              <p:nvPr/>
            </p:nvSpPr>
            <p:spPr>
              <a:xfrm>
                <a:off x="1719779" y="3370640"/>
                <a:ext cx="44572" cy="77998"/>
              </a:xfrm>
              <a:custGeom>
                <a:avLst/>
                <a:gdLst>
                  <a:gd name="connsiteX0" fmla="*/ 12949 w 20182"/>
                  <a:gd name="connsiteY0" fmla="*/ 1811 h 35317"/>
                  <a:gd name="connsiteX1" fmla="*/ 90 w 20182"/>
                  <a:gd name="connsiteY1" fmla="*/ 30291 h 35317"/>
                  <a:gd name="connsiteX2" fmla="*/ 7901 w 20182"/>
                  <a:gd name="connsiteY2" fmla="*/ 32481 h 35317"/>
                  <a:gd name="connsiteX3" fmla="*/ 19617 w 20182"/>
                  <a:gd name="connsiteY3" fmla="*/ 5716 h 35317"/>
                  <a:gd name="connsiteX4" fmla="*/ 12949 w 20182"/>
                  <a:gd name="connsiteY4" fmla="*/ 1811 h 35317"/>
                  <a:gd name="connsiteX5" fmla="*/ 12949 w 20182"/>
                  <a:gd name="connsiteY5" fmla="*/ 1811 h 3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82" h="35317">
                    <a:moveTo>
                      <a:pt x="12949" y="1811"/>
                    </a:moveTo>
                    <a:cubicBezTo>
                      <a:pt x="7234" y="10098"/>
                      <a:pt x="1995" y="20289"/>
                      <a:pt x="90" y="30291"/>
                    </a:cubicBezTo>
                    <a:cubicBezTo>
                      <a:pt x="-862" y="35529"/>
                      <a:pt x="5996" y="37339"/>
                      <a:pt x="7901" y="32481"/>
                    </a:cubicBezTo>
                    <a:cubicBezTo>
                      <a:pt x="11520" y="23242"/>
                      <a:pt x="14759" y="14479"/>
                      <a:pt x="19617" y="5716"/>
                    </a:cubicBezTo>
                    <a:cubicBezTo>
                      <a:pt x="22093" y="1239"/>
                      <a:pt x="15807" y="-2285"/>
                      <a:pt x="12949" y="1811"/>
                    </a:cubicBezTo>
                    <a:lnTo>
                      <a:pt x="12949" y="181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88" name="任意多边形: 形状 87"/>
              <p:cNvSpPr/>
              <p:nvPr/>
            </p:nvSpPr>
            <p:spPr>
              <a:xfrm>
                <a:off x="1763626" y="3364511"/>
                <a:ext cx="46030" cy="81978"/>
              </a:xfrm>
              <a:custGeom>
                <a:avLst/>
                <a:gdLst>
                  <a:gd name="connsiteX0" fmla="*/ 13289 w 20842"/>
                  <a:gd name="connsiteY0" fmla="*/ 1919 h 37119"/>
                  <a:gd name="connsiteX1" fmla="*/ 240 w 20842"/>
                  <a:gd name="connsiteY1" fmla="*/ 32018 h 37119"/>
                  <a:gd name="connsiteX2" fmla="*/ 7669 w 20842"/>
                  <a:gd name="connsiteY2" fmla="*/ 35162 h 37119"/>
                  <a:gd name="connsiteX3" fmla="*/ 20623 w 20842"/>
                  <a:gd name="connsiteY3" fmla="*/ 4967 h 37119"/>
                  <a:gd name="connsiteX4" fmla="*/ 13289 w 20842"/>
                  <a:gd name="connsiteY4" fmla="*/ 1919 h 37119"/>
                  <a:gd name="connsiteX5" fmla="*/ 13289 w 20842"/>
                  <a:gd name="connsiteY5" fmla="*/ 1919 h 3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2" h="37119">
                    <a:moveTo>
                      <a:pt x="13289" y="1919"/>
                    </a:moveTo>
                    <a:cubicBezTo>
                      <a:pt x="8431" y="11730"/>
                      <a:pt x="4049" y="21827"/>
                      <a:pt x="240" y="32018"/>
                    </a:cubicBezTo>
                    <a:cubicBezTo>
                      <a:pt x="-1380" y="36305"/>
                      <a:pt x="5669" y="39257"/>
                      <a:pt x="7669" y="35162"/>
                    </a:cubicBezTo>
                    <a:cubicBezTo>
                      <a:pt x="12431" y="25351"/>
                      <a:pt x="16813" y="15159"/>
                      <a:pt x="20623" y="4967"/>
                    </a:cubicBezTo>
                    <a:cubicBezTo>
                      <a:pt x="22147" y="776"/>
                      <a:pt x="15289" y="-2081"/>
                      <a:pt x="13289" y="1919"/>
                    </a:cubicBezTo>
                    <a:lnTo>
                      <a:pt x="13289" y="191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89" name="任意多边形: 形状 88"/>
              <p:cNvSpPr/>
              <p:nvPr/>
            </p:nvSpPr>
            <p:spPr>
              <a:xfrm>
                <a:off x="1803174" y="3367245"/>
                <a:ext cx="48088" cy="85337"/>
              </a:xfrm>
              <a:custGeom>
                <a:avLst/>
                <a:gdLst>
                  <a:gd name="connsiteX0" fmla="*/ 14241 w 21774"/>
                  <a:gd name="connsiteY0" fmla="*/ 1919 h 38640"/>
                  <a:gd name="connsiteX1" fmla="*/ 239 w 21774"/>
                  <a:gd name="connsiteY1" fmla="*/ 33447 h 38640"/>
                  <a:gd name="connsiteX2" fmla="*/ 7859 w 21774"/>
                  <a:gd name="connsiteY2" fmla="*/ 36686 h 38640"/>
                  <a:gd name="connsiteX3" fmla="*/ 21575 w 21774"/>
                  <a:gd name="connsiteY3" fmla="*/ 4967 h 38640"/>
                  <a:gd name="connsiteX4" fmla="*/ 14241 w 21774"/>
                  <a:gd name="connsiteY4" fmla="*/ 1919 h 38640"/>
                  <a:gd name="connsiteX5" fmla="*/ 14241 w 21774"/>
                  <a:gd name="connsiteY5" fmla="*/ 1919 h 3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74" h="38640">
                    <a:moveTo>
                      <a:pt x="14241" y="1919"/>
                    </a:moveTo>
                    <a:cubicBezTo>
                      <a:pt x="9002" y="12016"/>
                      <a:pt x="4144" y="22779"/>
                      <a:pt x="239" y="33447"/>
                    </a:cubicBezTo>
                    <a:cubicBezTo>
                      <a:pt x="-1380" y="37829"/>
                      <a:pt x="5669" y="40781"/>
                      <a:pt x="7859" y="36686"/>
                    </a:cubicBezTo>
                    <a:cubicBezTo>
                      <a:pt x="13003" y="26589"/>
                      <a:pt x="17670" y="15731"/>
                      <a:pt x="21575" y="4967"/>
                    </a:cubicBezTo>
                    <a:cubicBezTo>
                      <a:pt x="23004" y="776"/>
                      <a:pt x="16336" y="-2081"/>
                      <a:pt x="14241" y="1919"/>
                    </a:cubicBezTo>
                    <a:lnTo>
                      <a:pt x="14241" y="191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90" name="任意多边形: 形状 89"/>
              <p:cNvSpPr/>
              <p:nvPr/>
            </p:nvSpPr>
            <p:spPr>
              <a:xfrm>
                <a:off x="1843294" y="3371148"/>
                <a:ext cx="41737" cy="77671"/>
              </a:xfrm>
              <a:custGeom>
                <a:avLst/>
                <a:gdLst>
                  <a:gd name="connsiteX0" fmla="*/ 11505 w 18898"/>
                  <a:gd name="connsiteY0" fmla="*/ 1962 h 35169"/>
                  <a:gd name="connsiteX1" fmla="*/ 171 w 18898"/>
                  <a:gd name="connsiteY1" fmla="*/ 29870 h 35169"/>
                  <a:gd name="connsiteX2" fmla="*/ 7791 w 18898"/>
                  <a:gd name="connsiteY2" fmla="*/ 33109 h 35169"/>
                  <a:gd name="connsiteX3" fmla="*/ 18744 w 18898"/>
                  <a:gd name="connsiteY3" fmla="*/ 5010 h 35169"/>
                  <a:gd name="connsiteX4" fmla="*/ 11505 w 18898"/>
                  <a:gd name="connsiteY4" fmla="*/ 1962 h 35169"/>
                  <a:gd name="connsiteX5" fmla="*/ 11505 w 18898"/>
                  <a:gd name="connsiteY5" fmla="*/ 1962 h 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8" h="35169">
                    <a:moveTo>
                      <a:pt x="11505" y="1962"/>
                    </a:moveTo>
                    <a:cubicBezTo>
                      <a:pt x="7124" y="10820"/>
                      <a:pt x="3028" y="20440"/>
                      <a:pt x="171" y="29870"/>
                    </a:cubicBezTo>
                    <a:cubicBezTo>
                      <a:pt x="-1163" y="34347"/>
                      <a:pt x="5695" y="37395"/>
                      <a:pt x="7791" y="33109"/>
                    </a:cubicBezTo>
                    <a:cubicBezTo>
                      <a:pt x="12172" y="24250"/>
                      <a:pt x="15792" y="14439"/>
                      <a:pt x="18744" y="5010"/>
                    </a:cubicBezTo>
                    <a:cubicBezTo>
                      <a:pt x="19983" y="819"/>
                      <a:pt x="13410" y="-2134"/>
                      <a:pt x="11505" y="1962"/>
                    </a:cubicBezTo>
                    <a:lnTo>
                      <a:pt x="11505" y="196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91" name="任意多边形: 形状 90"/>
              <p:cNvSpPr/>
              <p:nvPr/>
            </p:nvSpPr>
            <p:spPr>
              <a:xfrm>
                <a:off x="1885552" y="3365571"/>
                <a:ext cx="40032" cy="80454"/>
              </a:xfrm>
              <a:custGeom>
                <a:avLst/>
                <a:gdLst>
                  <a:gd name="connsiteX0" fmla="*/ 10278 w 18126"/>
                  <a:gd name="connsiteY0" fmla="*/ 2678 h 36429"/>
                  <a:gd name="connsiteX1" fmla="*/ 181 w 18126"/>
                  <a:gd name="connsiteY1" fmla="*/ 31443 h 36429"/>
                  <a:gd name="connsiteX2" fmla="*/ 8087 w 18126"/>
                  <a:gd name="connsiteY2" fmla="*/ 33634 h 36429"/>
                  <a:gd name="connsiteX3" fmla="*/ 17898 w 18126"/>
                  <a:gd name="connsiteY3" fmla="*/ 4773 h 36429"/>
                  <a:gd name="connsiteX4" fmla="*/ 10278 w 18126"/>
                  <a:gd name="connsiteY4" fmla="*/ 2678 h 36429"/>
                  <a:gd name="connsiteX5" fmla="*/ 10278 w 18126"/>
                  <a:gd name="connsiteY5" fmla="*/ 2678 h 3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6" h="36429">
                    <a:moveTo>
                      <a:pt x="10278" y="2678"/>
                    </a:moveTo>
                    <a:cubicBezTo>
                      <a:pt x="6753" y="12203"/>
                      <a:pt x="2944" y="21632"/>
                      <a:pt x="181" y="31443"/>
                    </a:cubicBezTo>
                    <a:cubicBezTo>
                      <a:pt x="-1247" y="36682"/>
                      <a:pt x="6182" y="38396"/>
                      <a:pt x="8087" y="33634"/>
                    </a:cubicBezTo>
                    <a:cubicBezTo>
                      <a:pt x="11992" y="24204"/>
                      <a:pt x="14850" y="14393"/>
                      <a:pt x="17898" y="4773"/>
                    </a:cubicBezTo>
                    <a:cubicBezTo>
                      <a:pt x="19517" y="-84"/>
                      <a:pt x="12087" y="-1990"/>
                      <a:pt x="10278" y="2678"/>
                    </a:cubicBezTo>
                    <a:lnTo>
                      <a:pt x="10278" y="267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92" name="任意多边形: 形状 91"/>
              <p:cNvSpPr/>
              <p:nvPr/>
            </p:nvSpPr>
            <p:spPr>
              <a:xfrm>
                <a:off x="1934316" y="3370929"/>
                <a:ext cx="31924" cy="67702"/>
              </a:xfrm>
              <a:custGeom>
                <a:avLst/>
                <a:gdLst>
                  <a:gd name="connsiteX0" fmla="*/ 6677 w 14455"/>
                  <a:gd name="connsiteY0" fmla="*/ 2823 h 30655"/>
                  <a:gd name="connsiteX1" fmla="*/ 104 w 14455"/>
                  <a:gd name="connsiteY1" fmla="*/ 25587 h 30655"/>
                  <a:gd name="connsiteX2" fmla="*/ 8105 w 14455"/>
                  <a:gd name="connsiteY2" fmla="*/ 27778 h 30655"/>
                  <a:gd name="connsiteX3" fmla="*/ 14297 w 14455"/>
                  <a:gd name="connsiteY3" fmla="*/ 5013 h 30655"/>
                  <a:gd name="connsiteX4" fmla="*/ 6677 w 14455"/>
                  <a:gd name="connsiteY4" fmla="*/ 2823 h 30655"/>
                  <a:gd name="connsiteX5" fmla="*/ 6677 w 14455"/>
                  <a:gd name="connsiteY5" fmla="*/ 2823 h 3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55" h="30655">
                    <a:moveTo>
                      <a:pt x="6677" y="2823"/>
                    </a:moveTo>
                    <a:cubicBezTo>
                      <a:pt x="4391" y="10347"/>
                      <a:pt x="1628" y="17872"/>
                      <a:pt x="104" y="25587"/>
                    </a:cubicBezTo>
                    <a:cubicBezTo>
                      <a:pt x="-943" y="30826"/>
                      <a:pt x="6200" y="32731"/>
                      <a:pt x="8105" y="27778"/>
                    </a:cubicBezTo>
                    <a:cubicBezTo>
                      <a:pt x="10868" y="20444"/>
                      <a:pt x="12392" y="12538"/>
                      <a:pt x="14297" y="5013"/>
                    </a:cubicBezTo>
                    <a:cubicBezTo>
                      <a:pt x="15630" y="-35"/>
                      <a:pt x="8201" y="-2130"/>
                      <a:pt x="6677" y="2823"/>
                    </a:cubicBezTo>
                    <a:lnTo>
                      <a:pt x="6677" y="282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93" name="任意多边形: 形状 92"/>
              <p:cNvSpPr/>
              <p:nvPr/>
            </p:nvSpPr>
            <p:spPr>
              <a:xfrm>
                <a:off x="1978654" y="3357077"/>
                <a:ext cx="38824" cy="91422"/>
              </a:xfrm>
              <a:custGeom>
                <a:avLst/>
                <a:gdLst>
                  <a:gd name="connsiteX0" fmla="*/ 9937 w 17579"/>
                  <a:gd name="connsiteY0" fmla="*/ 2809 h 41395"/>
                  <a:gd name="connsiteX1" fmla="*/ 222 w 17579"/>
                  <a:gd name="connsiteY1" fmla="*/ 36337 h 41395"/>
                  <a:gd name="connsiteX2" fmla="*/ 7556 w 17579"/>
                  <a:gd name="connsiteY2" fmla="*/ 39480 h 41395"/>
                  <a:gd name="connsiteX3" fmla="*/ 17557 w 17579"/>
                  <a:gd name="connsiteY3" fmla="*/ 3857 h 41395"/>
                  <a:gd name="connsiteX4" fmla="*/ 9937 w 17579"/>
                  <a:gd name="connsiteY4" fmla="*/ 2809 h 41395"/>
                  <a:gd name="connsiteX5" fmla="*/ 9937 w 17579"/>
                  <a:gd name="connsiteY5" fmla="*/ 2809 h 4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79" h="41395">
                    <a:moveTo>
                      <a:pt x="9937" y="2809"/>
                    </a:moveTo>
                    <a:cubicBezTo>
                      <a:pt x="7842" y="14525"/>
                      <a:pt x="4317" y="25288"/>
                      <a:pt x="222" y="36337"/>
                    </a:cubicBezTo>
                    <a:cubicBezTo>
                      <a:pt x="-1302" y="40623"/>
                      <a:pt x="5460" y="43481"/>
                      <a:pt x="7556" y="39480"/>
                    </a:cubicBezTo>
                    <a:cubicBezTo>
                      <a:pt x="13271" y="28526"/>
                      <a:pt x="16319" y="16144"/>
                      <a:pt x="17557" y="3857"/>
                    </a:cubicBezTo>
                    <a:cubicBezTo>
                      <a:pt x="18033" y="-525"/>
                      <a:pt x="10699" y="-1573"/>
                      <a:pt x="9937" y="2809"/>
                    </a:cubicBezTo>
                    <a:lnTo>
                      <a:pt x="9937" y="280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94" name="任意多边形: 形状 93"/>
              <p:cNvSpPr/>
              <p:nvPr/>
            </p:nvSpPr>
            <p:spPr>
              <a:xfrm>
                <a:off x="2029265" y="3359136"/>
                <a:ext cx="35020" cy="91698"/>
              </a:xfrm>
              <a:custGeom>
                <a:avLst/>
                <a:gdLst>
                  <a:gd name="connsiteX0" fmla="*/ 8071 w 15857"/>
                  <a:gd name="connsiteY0" fmla="*/ 2829 h 41520"/>
                  <a:gd name="connsiteX1" fmla="*/ 70 w 15857"/>
                  <a:gd name="connsiteY1" fmla="*/ 36357 h 41520"/>
                  <a:gd name="connsiteX2" fmla="*/ 8071 w 15857"/>
                  <a:gd name="connsiteY2" fmla="*/ 38547 h 41520"/>
                  <a:gd name="connsiteX3" fmla="*/ 15786 w 15857"/>
                  <a:gd name="connsiteY3" fmla="*/ 4924 h 41520"/>
                  <a:gd name="connsiteX4" fmla="*/ 8071 w 15857"/>
                  <a:gd name="connsiteY4" fmla="*/ 2829 h 41520"/>
                  <a:gd name="connsiteX5" fmla="*/ 8071 w 15857"/>
                  <a:gd name="connsiteY5" fmla="*/ 2829 h 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7" h="41520">
                    <a:moveTo>
                      <a:pt x="8071" y="2829"/>
                    </a:moveTo>
                    <a:cubicBezTo>
                      <a:pt x="4833" y="13782"/>
                      <a:pt x="1975" y="25117"/>
                      <a:pt x="70" y="36357"/>
                    </a:cubicBezTo>
                    <a:cubicBezTo>
                      <a:pt x="-787" y="41500"/>
                      <a:pt x="6452" y="43786"/>
                      <a:pt x="8071" y="38547"/>
                    </a:cubicBezTo>
                    <a:cubicBezTo>
                      <a:pt x="11405" y="27594"/>
                      <a:pt x="13881" y="16164"/>
                      <a:pt x="15786" y="4924"/>
                    </a:cubicBezTo>
                    <a:cubicBezTo>
                      <a:pt x="16644" y="-29"/>
                      <a:pt x="9500" y="-2124"/>
                      <a:pt x="8071" y="2829"/>
                    </a:cubicBezTo>
                    <a:lnTo>
                      <a:pt x="8071" y="28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95" name="任意多边形: 形状 94"/>
              <p:cNvSpPr/>
              <p:nvPr/>
            </p:nvSpPr>
            <p:spPr>
              <a:xfrm>
                <a:off x="2071158" y="3369142"/>
                <a:ext cx="31147" cy="79679"/>
              </a:xfrm>
              <a:custGeom>
                <a:avLst/>
                <a:gdLst>
                  <a:gd name="connsiteX0" fmla="*/ 6343 w 14103"/>
                  <a:gd name="connsiteY0" fmla="*/ 2870 h 36078"/>
                  <a:gd name="connsiteX1" fmla="*/ 56 w 14103"/>
                  <a:gd name="connsiteY1" fmla="*/ 30873 h 36078"/>
                  <a:gd name="connsiteX2" fmla="*/ 8057 w 14103"/>
                  <a:gd name="connsiteY2" fmla="*/ 33064 h 36078"/>
                  <a:gd name="connsiteX3" fmla="*/ 14058 w 14103"/>
                  <a:gd name="connsiteY3" fmla="*/ 4965 h 36078"/>
                  <a:gd name="connsiteX4" fmla="*/ 6343 w 14103"/>
                  <a:gd name="connsiteY4" fmla="*/ 2870 h 36078"/>
                  <a:gd name="connsiteX5" fmla="*/ 6343 w 14103"/>
                  <a:gd name="connsiteY5" fmla="*/ 2870 h 3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3" h="36078">
                    <a:moveTo>
                      <a:pt x="6343" y="2870"/>
                    </a:moveTo>
                    <a:cubicBezTo>
                      <a:pt x="3676" y="12014"/>
                      <a:pt x="1389" y="21444"/>
                      <a:pt x="56" y="30873"/>
                    </a:cubicBezTo>
                    <a:cubicBezTo>
                      <a:pt x="-706" y="36017"/>
                      <a:pt x="6533" y="38398"/>
                      <a:pt x="8057" y="33064"/>
                    </a:cubicBezTo>
                    <a:cubicBezTo>
                      <a:pt x="10724" y="23920"/>
                      <a:pt x="12724" y="14395"/>
                      <a:pt x="14058" y="4965"/>
                    </a:cubicBezTo>
                    <a:cubicBezTo>
                      <a:pt x="14725" y="12"/>
                      <a:pt x="7867" y="-2178"/>
                      <a:pt x="6343" y="2870"/>
                    </a:cubicBezTo>
                    <a:lnTo>
                      <a:pt x="6343" y="287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96" name="任意多边形: 形状 95"/>
              <p:cNvSpPr/>
              <p:nvPr/>
            </p:nvSpPr>
            <p:spPr>
              <a:xfrm>
                <a:off x="2104681" y="3373447"/>
                <a:ext cx="37777" cy="79231"/>
              </a:xfrm>
              <a:custGeom>
                <a:avLst/>
                <a:gdLst>
                  <a:gd name="connsiteX0" fmla="*/ 9738 w 17105"/>
                  <a:gd name="connsiteY0" fmla="*/ 1873 h 35875"/>
                  <a:gd name="connsiteX1" fmla="*/ 22 w 17105"/>
                  <a:gd name="connsiteY1" fmla="*/ 31877 h 35875"/>
                  <a:gd name="connsiteX2" fmla="*/ 8118 w 17105"/>
                  <a:gd name="connsiteY2" fmla="*/ 33020 h 35875"/>
                  <a:gd name="connsiteX3" fmla="*/ 16881 w 17105"/>
                  <a:gd name="connsiteY3" fmla="*/ 5017 h 35875"/>
                  <a:gd name="connsiteX4" fmla="*/ 9738 w 17105"/>
                  <a:gd name="connsiteY4" fmla="*/ 1873 h 35875"/>
                  <a:gd name="connsiteX5" fmla="*/ 9738 w 17105"/>
                  <a:gd name="connsiteY5" fmla="*/ 1873 h 3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5" h="35875">
                    <a:moveTo>
                      <a:pt x="9738" y="1873"/>
                    </a:moveTo>
                    <a:cubicBezTo>
                      <a:pt x="4880" y="11017"/>
                      <a:pt x="1070" y="21495"/>
                      <a:pt x="22" y="31877"/>
                    </a:cubicBezTo>
                    <a:cubicBezTo>
                      <a:pt x="-454" y="36640"/>
                      <a:pt x="6880" y="37306"/>
                      <a:pt x="8118" y="33020"/>
                    </a:cubicBezTo>
                    <a:cubicBezTo>
                      <a:pt x="10976" y="23590"/>
                      <a:pt x="13357" y="14256"/>
                      <a:pt x="16881" y="5017"/>
                    </a:cubicBezTo>
                    <a:cubicBezTo>
                      <a:pt x="18405" y="730"/>
                      <a:pt x="11738" y="-2032"/>
                      <a:pt x="9738" y="1873"/>
                    </a:cubicBezTo>
                    <a:lnTo>
                      <a:pt x="9738" y="187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97" name="任意多边形: 形状 96"/>
              <p:cNvSpPr/>
              <p:nvPr/>
            </p:nvSpPr>
            <p:spPr>
              <a:xfrm>
                <a:off x="2153796" y="3367245"/>
                <a:ext cx="39248" cy="77397"/>
              </a:xfrm>
              <a:custGeom>
                <a:avLst/>
                <a:gdLst>
                  <a:gd name="connsiteX0" fmla="*/ 10168 w 17771"/>
                  <a:gd name="connsiteY0" fmla="*/ 1919 h 35045"/>
                  <a:gd name="connsiteX1" fmla="*/ 71 w 17771"/>
                  <a:gd name="connsiteY1" fmla="*/ 29923 h 35045"/>
                  <a:gd name="connsiteX2" fmla="*/ 7977 w 17771"/>
                  <a:gd name="connsiteY2" fmla="*/ 32114 h 35045"/>
                  <a:gd name="connsiteX3" fmla="*/ 17502 w 17771"/>
                  <a:gd name="connsiteY3" fmla="*/ 4967 h 35045"/>
                  <a:gd name="connsiteX4" fmla="*/ 10168 w 17771"/>
                  <a:gd name="connsiteY4" fmla="*/ 1919 h 35045"/>
                  <a:gd name="connsiteX5" fmla="*/ 10168 w 17771"/>
                  <a:gd name="connsiteY5" fmla="*/ 1919 h 3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71" h="35045">
                    <a:moveTo>
                      <a:pt x="10168" y="1919"/>
                    </a:moveTo>
                    <a:cubicBezTo>
                      <a:pt x="5405" y="10587"/>
                      <a:pt x="1786" y="20207"/>
                      <a:pt x="71" y="29923"/>
                    </a:cubicBezTo>
                    <a:cubicBezTo>
                      <a:pt x="-786" y="35066"/>
                      <a:pt x="6358" y="37257"/>
                      <a:pt x="7977" y="32114"/>
                    </a:cubicBezTo>
                    <a:cubicBezTo>
                      <a:pt x="10930" y="22874"/>
                      <a:pt x="13882" y="13921"/>
                      <a:pt x="17502" y="4967"/>
                    </a:cubicBezTo>
                    <a:cubicBezTo>
                      <a:pt x="19216" y="776"/>
                      <a:pt x="12263" y="-2081"/>
                      <a:pt x="10168" y="1919"/>
                    </a:cubicBezTo>
                    <a:lnTo>
                      <a:pt x="10168" y="191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98" name="任意多边形: 形状 97"/>
              <p:cNvSpPr/>
              <p:nvPr/>
            </p:nvSpPr>
            <p:spPr>
              <a:xfrm>
                <a:off x="2205915" y="3364893"/>
                <a:ext cx="40972" cy="76282"/>
              </a:xfrm>
              <a:custGeom>
                <a:avLst/>
                <a:gdLst>
                  <a:gd name="connsiteX0" fmla="*/ 10952 w 18552"/>
                  <a:gd name="connsiteY0" fmla="*/ 1937 h 34540"/>
                  <a:gd name="connsiteX1" fmla="*/ 94 w 18552"/>
                  <a:gd name="connsiteY1" fmla="*/ 29178 h 34540"/>
                  <a:gd name="connsiteX2" fmla="*/ 7714 w 18552"/>
                  <a:gd name="connsiteY2" fmla="*/ 32417 h 34540"/>
                  <a:gd name="connsiteX3" fmla="*/ 18287 w 18552"/>
                  <a:gd name="connsiteY3" fmla="*/ 5080 h 34540"/>
                  <a:gd name="connsiteX4" fmla="*/ 10952 w 18552"/>
                  <a:gd name="connsiteY4" fmla="*/ 1937 h 34540"/>
                  <a:gd name="connsiteX5" fmla="*/ 10952 w 18552"/>
                  <a:gd name="connsiteY5" fmla="*/ 1937 h 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52" h="34540">
                    <a:moveTo>
                      <a:pt x="10952" y="1937"/>
                    </a:moveTo>
                    <a:cubicBezTo>
                      <a:pt x="6666" y="10605"/>
                      <a:pt x="2284" y="19748"/>
                      <a:pt x="94" y="29178"/>
                    </a:cubicBezTo>
                    <a:cubicBezTo>
                      <a:pt x="-859" y="33560"/>
                      <a:pt x="5713" y="36893"/>
                      <a:pt x="7714" y="32417"/>
                    </a:cubicBezTo>
                    <a:cubicBezTo>
                      <a:pt x="11619" y="23463"/>
                      <a:pt x="14477" y="14129"/>
                      <a:pt x="18287" y="5080"/>
                    </a:cubicBezTo>
                    <a:cubicBezTo>
                      <a:pt x="20001" y="889"/>
                      <a:pt x="12953" y="-2159"/>
                      <a:pt x="10952" y="1937"/>
                    </a:cubicBezTo>
                    <a:lnTo>
                      <a:pt x="10952" y="193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99" name="任意多边形: 形状 98"/>
              <p:cNvSpPr/>
              <p:nvPr/>
            </p:nvSpPr>
            <p:spPr>
              <a:xfrm>
                <a:off x="2265984" y="3364708"/>
                <a:ext cx="30811" cy="72126"/>
              </a:xfrm>
              <a:custGeom>
                <a:avLst/>
                <a:gdLst>
                  <a:gd name="connsiteX0" fmla="*/ 5947 w 13951"/>
                  <a:gd name="connsiteY0" fmla="*/ 2974 h 32658"/>
                  <a:gd name="connsiteX1" fmla="*/ 42 w 13951"/>
                  <a:gd name="connsiteY1" fmla="*/ 28596 h 32658"/>
                  <a:gd name="connsiteX2" fmla="*/ 8328 w 13951"/>
                  <a:gd name="connsiteY2" fmla="*/ 29739 h 32658"/>
                  <a:gd name="connsiteX3" fmla="*/ 13853 w 13951"/>
                  <a:gd name="connsiteY3" fmla="*/ 5164 h 32658"/>
                  <a:gd name="connsiteX4" fmla="*/ 5947 w 13951"/>
                  <a:gd name="connsiteY4" fmla="*/ 2974 h 32658"/>
                  <a:gd name="connsiteX5" fmla="*/ 5947 w 13951"/>
                  <a:gd name="connsiteY5" fmla="*/ 2974 h 3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1" h="32658">
                    <a:moveTo>
                      <a:pt x="5947" y="2974"/>
                    </a:moveTo>
                    <a:cubicBezTo>
                      <a:pt x="3852" y="11451"/>
                      <a:pt x="1185" y="19928"/>
                      <a:pt x="42" y="28596"/>
                    </a:cubicBezTo>
                    <a:cubicBezTo>
                      <a:pt x="-625" y="33549"/>
                      <a:pt x="6900" y="34025"/>
                      <a:pt x="8328" y="29739"/>
                    </a:cubicBezTo>
                    <a:cubicBezTo>
                      <a:pt x="10995" y="21833"/>
                      <a:pt x="12139" y="13356"/>
                      <a:pt x="13853" y="5164"/>
                    </a:cubicBezTo>
                    <a:cubicBezTo>
                      <a:pt x="14901" y="21"/>
                      <a:pt x="7281" y="-2265"/>
                      <a:pt x="5947" y="2974"/>
                    </a:cubicBezTo>
                    <a:lnTo>
                      <a:pt x="5947" y="297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00" name="任意多边形: 形状 99"/>
              <p:cNvSpPr/>
              <p:nvPr/>
            </p:nvSpPr>
            <p:spPr>
              <a:xfrm>
                <a:off x="2310647" y="3363056"/>
                <a:ext cx="28342" cy="55290"/>
              </a:xfrm>
              <a:custGeom>
                <a:avLst/>
                <a:gdLst>
                  <a:gd name="connsiteX0" fmla="*/ 5155 w 12833"/>
                  <a:gd name="connsiteY0" fmla="*/ 2864 h 25035"/>
                  <a:gd name="connsiteX1" fmla="*/ 202 w 12833"/>
                  <a:gd name="connsiteY1" fmla="*/ 20104 h 25035"/>
                  <a:gd name="connsiteX2" fmla="*/ 8013 w 12833"/>
                  <a:gd name="connsiteY2" fmla="*/ 22295 h 25035"/>
                  <a:gd name="connsiteX3" fmla="*/ 12775 w 12833"/>
                  <a:gd name="connsiteY3" fmla="*/ 5055 h 25035"/>
                  <a:gd name="connsiteX4" fmla="*/ 5155 w 12833"/>
                  <a:gd name="connsiteY4" fmla="*/ 2864 h 25035"/>
                  <a:gd name="connsiteX5" fmla="*/ 5155 w 12833"/>
                  <a:gd name="connsiteY5" fmla="*/ 2864 h 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 h="25035">
                    <a:moveTo>
                      <a:pt x="5155" y="2864"/>
                    </a:moveTo>
                    <a:cubicBezTo>
                      <a:pt x="3536" y="8579"/>
                      <a:pt x="2012" y="14389"/>
                      <a:pt x="202" y="20104"/>
                    </a:cubicBezTo>
                    <a:cubicBezTo>
                      <a:pt x="-1322" y="25152"/>
                      <a:pt x="6203" y="27057"/>
                      <a:pt x="8013" y="22295"/>
                    </a:cubicBezTo>
                    <a:cubicBezTo>
                      <a:pt x="10108" y="16770"/>
                      <a:pt x="11823" y="10960"/>
                      <a:pt x="12775" y="5055"/>
                    </a:cubicBezTo>
                    <a:cubicBezTo>
                      <a:pt x="13537" y="6"/>
                      <a:pt x="6584" y="-2184"/>
                      <a:pt x="5155" y="2864"/>
                    </a:cubicBezTo>
                    <a:lnTo>
                      <a:pt x="5155" y="286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01" name="任意多边形: 形状 100"/>
              <p:cNvSpPr/>
              <p:nvPr/>
            </p:nvSpPr>
            <p:spPr>
              <a:xfrm>
                <a:off x="2340040" y="3363155"/>
                <a:ext cx="33508" cy="61518"/>
              </a:xfrm>
              <a:custGeom>
                <a:avLst/>
                <a:gdLst>
                  <a:gd name="connsiteX0" fmla="*/ 7943 w 15172"/>
                  <a:gd name="connsiteY0" fmla="*/ 1962 h 27855"/>
                  <a:gd name="connsiteX1" fmla="*/ 132 w 15172"/>
                  <a:gd name="connsiteY1" fmla="*/ 22536 h 27855"/>
                  <a:gd name="connsiteX2" fmla="*/ 7752 w 15172"/>
                  <a:gd name="connsiteY2" fmla="*/ 25774 h 27855"/>
                  <a:gd name="connsiteX3" fmla="*/ 15087 w 15172"/>
                  <a:gd name="connsiteY3" fmla="*/ 5010 h 27855"/>
                  <a:gd name="connsiteX4" fmla="*/ 7943 w 15172"/>
                  <a:gd name="connsiteY4" fmla="*/ 1962 h 27855"/>
                  <a:gd name="connsiteX5" fmla="*/ 7943 w 15172"/>
                  <a:gd name="connsiteY5" fmla="*/ 1962 h 2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2" h="27855">
                    <a:moveTo>
                      <a:pt x="7943" y="1962"/>
                    </a:moveTo>
                    <a:cubicBezTo>
                      <a:pt x="4609" y="8248"/>
                      <a:pt x="1847" y="15678"/>
                      <a:pt x="132" y="22536"/>
                    </a:cubicBezTo>
                    <a:cubicBezTo>
                      <a:pt x="-1011" y="26917"/>
                      <a:pt x="5562" y="30156"/>
                      <a:pt x="7752" y="25774"/>
                    </a:cubicBezTo>
                    <a:cubicBezTo>
                      <a:pt x="10800" y="19392"/>
                      <a:pt x="13658" y="11963"/>
                      <a:pt x="15087" y="5010"/>
                    </a:cubicBezTo>
                    <a:cubicBezTo>
                      <a:pt x="15944" y="819"/>
                      <a:pt x="10134" y="-2134"/>
                      <a:pt x="7943" y="1962"/>
                    </a:cubicBezTo>
                    <a:lnTo>
                      <a:pt x="7943" y="196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02" name="任意多边形: 形状 101"/>
              <p:cNvSpPr/>
              <p:nvPr/>
            </p:nvSpPr>
            <p:spPr>
              <a:xfrm>
                <a:off x="2378601" y="3361496"/>
                <a:ext cx="41544" cy="72669"/>
              </a:xfrm>
              <a:custGeom>
                <a:avLst/>
                <a:gdLst>
                  <a:gd name="connsiteX0" fmla="*/ 11343 w 18811"/>
                  <a:gd name="connsiteY0" fmla="*/ 1855 h 32904"/>
                  <a:gd name="connsiteX1" fmla="*/ 103 w 18811"/>
                  <a:gd name="connsiteY1" fmla="*/ 27953 h 32904"/>
                  <a:gd name="connsiteX2" fmla="*/ 7818 w 18811"/>
                  <a:gd name="connsiteY2" fmla="*/ 30049 h 32904"/>
                  <a:gd name="connsiteX3" fmla="*/ 18201 w 18811"/>
                  <a:gd name="connsiteY3" fmla="*/ 5855 h 32904"/>
                  <a:gd name="connsiteX4" fmla="*/ 11343 w 18811"/>
                  <a:gd name="connsiteY4" fmla="*/ 1855 h 32904"/>
                  <a:gd name="connsiteX5" fmla="*/ 11343 w 18811"/>
                  <a:gd name="connsiteY5" fmla="*/ 1855 h 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11" h="32904">
                    <a:moveTo>
                      <a:pt x="11343" y="1855"/>
                    </a:moveTo>
                    <a:cubicBezTo>
                      <a:pt x="6199" y="9761"/>
                      <a:pt x="1913" y="18619"/>
                      <a:pt x="103" y="27953"/>
                    </a:cubicBezTo>
                    <a:cubicBezTo>
                      <a:pt x="-945" y="33002"/>
                      <a:pt x="6294" y="35002"/>
                      <a:pt x="7818" y="30049"/>
                    </a:cubicBezTo>
                    <a:cubicBezTo>
                      <a:pt x="10485" y="21571"/>
                      <a:pt x="13534" y="13475"/>
                      <a:pt x="18201" y="5855"/>
                    </a:cubicBezTo>
                    <a:cubicBezTo>
                      <a:pt x="20868" y="1474"/>
                      <a:pt x="14105" y="-2431"/>
                      <a:pt x="11343" y="1855"/>
                    </a:cubicBezTo>
                    <a:lnTo>
                      <a:pt x="11343" y="185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03" name="任意多边形: 形状 102"/>
              <p:cNvSpPr/>
              <p:nvPr/>
            </p:nvSpPr>
            <p:spPr>
              <a:xfrm>
                <a:off x="2425090" y="3368248"/>
                <a:ext cx="34532" cy="68265"/>
              </a:xfrm>
              <a:custGeom>
                <a:avLst/>
                <a:gdLst>
                  <a:gd name="connsiteX0" fmla="*/ 7914 w 15636"/>
                  <a:gd name="connsiteY0" fmla="*/ 2036 h 30910"/>
                  <a:gd name="connsiteX1" fmla="*/ 8 w 15636"/>
                  <a:gd name="connsiteY1" fmla="*/ 26897 h 30910"/>
                  <a:gd name="connsiteX2" fmla="*/ 8104 w 15636"/>
                  <a:gd name="connsiteY2" fmla="*/ 28040 h 30910"/>
                  <a:gd name="connsiteX3" fmla="*/ 15153 w 15636"/>
                  <a:gd name="connsiteY3" fmla="*/ 6227 h 30910"/>
                  <a:gd name="connsiteX4" fmla="*/ 7914 w 15636"/>
                  <a:gd name="connsiteY4" fmla="*/ 2036 h 30910"/>
                  <a:gd name="connsiteX5" fmla="*/ 7914 w 15636"/>
                  <a:gd name="connsiteY5" fmla="*/ 2036 h 3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6" h="30910">
                    <a:moveTo>
                      <a:pt x="7914" y="2036"/>
                    </a:moveTo>
                    <a:cubicBezTo>
                      <a:pt x="3723" y="9752"/>
                      <a:pt x="580" y="18134"/>
                      <a:pt x="8" y="26897"/>
                    </a:cubicBezTo>
                    <a:cubicBezTo>
                      <a:pt x="-278" y="31469"/>
                      <a:pt x="7152" y="32516"/>
                      <a:pt x="8104" y="28040"/>
                    </a:cubicBezTo>
                    <a:cubicBezTo>
                      <a:pt x="9724" y="20420"/>
                      <a:pt x="11533" y="13276"/>
                      <a:pt x="15153" y="6227"/>
                    </a:cubicBezTo>
                    <a:cubicBezTo>
                      <a:pt x="17534" y="1560"/>
                      <a:pt x="10486" y="-2631"/>
                      <a:pt x="7914" y="2036"/>
                    </a:cubicBezTo>
                    <a:lnTo>
                      <a:pt x="7914" y="203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04" name="任意多边形: 形状 103"/>
              <p:cNvSpPr/>
              <p:nvPr/>
            </p:nvSpPr>
            <p:spPr>
              <a:xfrm>
                <a:off x="2461845" y="3373005"/>
                <a:ext cx="34225" cy="60129"/>
              </a:xfrm>
              <a:custGeom>
                <a:avLst/>
                <a:gdLst>
                  <a:gd name="connsiteX0" fmla="*/ 7274 w 15497"/>
                  <a:gd name="connsiteY0" fmla="*/ 2740 h 27226"/>
                  <a:gd name="connsiteX1" fmla="*/ 131 w 15497"/>
                  <a:gd name="connsiteY1" fmla="*/ 21885 h 27226"/>
                  <a:gd name="connsiteX2" fmla="*/ 7846 w 15497"/>
                  <a:gd name="connsiteY2" fmla="*/ 25124 h 27226"/>
                  <a:gd name="connsiteX3" fmla="*/ 15275 w 15497"/>
                  <a:gd name="connsiteY3" fmla="*/ 4931 h 27226"/>
                  <a:gd name="connsiteX4" fmla="*/ 7274 w 15497"/>
                  <a:gd name="connsiteY4" fmla="*/ 2740 h 27226"/>
                  <a:gd name="connsiteX5" fmla="*/ 7274 w 15497"/>
                  <a:gd name="connsiteY5" fmla="*/ 2740 h 2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97" h="27226">
                    <a:moveTo>
                      <a:pt x="7274" y="2740"/>
                    </a:moveTo>
                    <a:cubicBezTo>
                      <a:pt x="4703" y="9027"/>
                      <a:pt x="1750" y="15313"/>
                      <a:pt x="131" y="21885"/>
                    </a:cubicBezTo>
                    <a:cubicBezTo>
                      <a:pt x="-1012" y="26362"/>
                      <a:pt x="5655" y="29505"/>
                      <a:pt x="7846" y="25124"/>
                    </a:cubicBezTo>
                    <a:cubicBezTo>
                      <a:pt x="10989" y="18742"/>
                      <a:pt x="12990" y="11694"/>
                      <a:pt x="15275" y="4931"/>
                    </a:cubicBezTo>
                    <a:cubicBezTo>
                      <a:pt x="16895" y="-117"/>
                      <a:pt x="9180" y="-2022"/>
                      <a:pt x="7274" y="2740"/>
                    </a:cubicBezTo>
                    <a:lnTo>
                      <a:pt x="7274" y="274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05" name="任意多边形: 形状 104"/>
              <p:cNvSpPr/>
              <p:nvPr/>
            </p:nvSpPr>
            <p:spPr>
              <a:xfrm>
                <a:off x="2508959" y="3373230"/>
                <a:ext cx="34130" cy="56768"/>
              </a:xfrm>
              <a:custGeom>
                <a:avLst/>
                <a:gdLst>
                  <a:gd name="connsiteX0" fmla="*/ 7373 w 15454"/>
                  <a:gd name="connsiteY0" fmla="*/ 2829 h 25704"/>
                  <a:gd name="connsiteX1" fmla="*/ 420 w 15454"/>
                  <a:gd name="connsiteY1" fmla="*/ 19593 h 25704"/>
                  <a:gd name="connsiteX2" fmla="*/ 7468 w 15454"/>
                  <a:gd name="connsiteY2" fmla="*/ 23688 h 25704"/>
                  <a:gd name="connsiteX3" fmla="*/ 15279 w 15454"/>
                  <a:gd name="connsiteY3" fmla="*/ 4924 h 25704"/>
                  <a:gd name="connsiteX4" fmla="*/ 7373 w 15454"/>
                  <a:gd name="connsiteY4" fmla="*/ 2829 h 25704"/>
                  <a:gd name="connsiteX5" fmla="*/ 7373 w 15454"/>
                  <a:gd name="connsiteY5" fmla="*/ 2829 h 2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54" h="25704">
                    <a:moveTo>
                      <a:pt x="7373" y="2829"/>
                    </a:moveTo>
                    <a:cubicBezTo>
                      <a:pt x="5468" y="8639"/>
                      <a:pt x="2896" y="14068"/>
                      <a:pt x="420" y="19593"/>
                    </a:cubicBezTo>
                    <a:cubicBezTo>
                      <a:pt x="-1676" y="24260"/>
                      <a:pt x="4610" y="28260"/>
                      <a:pt x="7468" y="23688"/>
                    </a:cubicBezTo>
                    <a:cubicBezTo>
                      <a:pt x="11088" y="17973"/>
                      <a:pt x="13374" y="11401"/>
                      <a:pt x="15279" y="4924"/>
                    </a:cubicBezTo>
                    <a:cubicBezTo>
                      <a:pt x="16707" y="-29"/>
                      <a:pt x="8992" y="-2124"/>
                      <a:pt x="7373" y="2829"/>
                    </a:cubicBezTo>
                    <a:lnTo>
                      <a:pt x="7373" y="28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06" name="任意多边形: 形状 105"/>
              <p:cNvSpPr/>
              <p:nvPr/>
            </p:nvSpPr>
            <p:spPr>
              <a:xfrm>
                <a:off x="2551457" y="3375121"/>
                <a:ext cx="33594" cy="59860"/>
              </a:xfrm>
              <a:custGeom>
                <a:avLst/>
                <a:gdLst>
                  <a:gd name="connsiteX0" fmla="*/ 6989 w 15211"/>
                  <a:gd name="connsiteY0" fmla="*/ 2830 h 27104"/>
                  <a:gd name="connsiteX1" fmla="*/ 131 w 15211"/>
                  <a:gd name="connsiteY1" fmla="*/ 21785 h 27104"/>
                  <a:gd name="connsiteX2" fmla="*/ 7751 w 15211"/>
                  <a:gd name="connsiteY2" fmla="*/ 25023 h 27104"/>
                  <a:gd name="connsiteX3" fmla="*/ 14990 w 15211"/>
                  <a:gd name="connsiteY3" fmla="*/ 5116 h 27104"/>
                  <a:gd name="connsiteX4" fmla="*/ 6989 w 15211"/>
                  <a:gd name="connsiteY4" fmla="*/ 2830 h 27104"/>
                  <a:gd name="connsiteX5" fmla="*/ 6989 w 15211"/>
                  <a:gd name="connsiteY5" fmla="*/ 2830 h 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1" h="27104">
                    <a:moveTo>
                      <a:pt x="6989" y="2830"/>
                    </a:moveTo>
                    <a:cubicBezTo>
                      <a:pt x="4417" y="9021"/>
                      <a:pt x="1845" y="15308"/>
                      <a:pt x="131" y="21785"/>
                    </a:cubicBezTo>
                    <a:cubicBezTo>
                      <a:pt x="-1012" y="26166"/>
                      <a:pt x="5655" y="29405"/>
                      <a:pt x="7751" y="25023"/>
                    </a:cubicBezTo>
                    <a:cubicBezTo>
                      <a:pt x="10799" y="18642"/>
                      <a:pt x="12894" y="11879"/>
                      <a:pt x="14990" y="5116"/>
                    </a:cubicBezTo>
                    <a:cubicBezTo>
                      <a:pt x="16609" y="-218"/>
                      <a:pt x="8894" y="-2028"/>
                      <a:pt x="6989" y="2830"/>
                    </a:cubicBezTo>
                    <a:lnTo>
                      <a:pt x="6989" y="283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07" name="任意多边形: 形状 106"/>
              <p:cNvSpPr/>
              <p:nvPr/>
            </p:nvSpPr>
            <p:spPr>
              <a:xfrm>
                <a:off x="2593837" y="3385035"/>
                <a:ext cx="31562" cy="53415"/>
              </a:xfrm>
              <a:custGeom>
                <a:avLst/>
                <a:gdLst>
                  <a:gd name="connsiteX0" fmla="*/ 6659 w 14291"/>
                  <a:gd name="connsiteY0" fmla="*/ 2055 h 24186"/>
                  <a:gd name="connsiteX1" fmla="*/ 87 w 14291"/>
                  <a:gd name="connsiteY1" fmla="*/ 19105 h 24186"/>
                  <a:gd name="connsiteX2" fmla="*/ 7993 w 14291"/>
                  <a:gd name="connsiteY2" fmla="*/ 21296 h 24186"/>
                  <a:gd name="connsiteX3" fmla="*/ 13803 w 14291"/>
                  <a:gd name="connsiteY3" fmla="*/ 6246 h 24186"/>
                  <a:gd name="connsiteX4" fmla="*/ 6659 w 14291"/>
                  <a:gd name="connsiteY4" fmla="*/ 2055 h 24186"/>
                  <a:gd name="connsiteX5" fmla="*/ 6659 w 14291"/>
                  <a:gd name="connsiteY5" fmla="*/ 2055 h 2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1" h="24186">
                    <a:moveTo>
                      <a:pt x="6659" y="2055"/>
                    </a:moveTo>
                    <a:cubicBezTo>
                      <a:pt x="3706" y="7485"/>
                      <a:pt x="1230" y="13104"/>
                      <a:pt x="87" y="19105"/>
                    </a:cubicBezTo>
                    <a:cubicBezTo>
                      <a:pt x="-866" y="24249"/>
                      <a:pt x="6278" y="26344"/>
                      <a:pt x="7993" y="21296"/>
                    </a:cubicBezTo>
                    <a:cubicBezTo>
                      <a:pt x="9707" y="16152"/>
                      <a:pt x="11422" y="11104"/>
                      <a:pt x="13803" y="6246"/>
                    </a:cubicBezTo>
                    <a:cubicBezTo>
                      <a:pt x="16184" y="1484"/>
                      <a:pt x="9231" y="-2612"/>
                      <a:pt x="6659" y="2055"/>
                    </a:cubicBezTo>
                    <a:lnTo>
                      <a:pt x="6659" y="205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08" name="任意多边形: 形状 107"/>
              <p:cNvSpPr/>
              <p:nvPr/>
            </p:nvSpPr>
            <p:spPr>
              <a:xfrm>
                <a:off x="1665345" y="2588641"/>
                <a:ext cx="108345" cy="95995"/>
              </a:xfrm>
              <a:custGeom>
                <a:avLst/>
                <a:gdLst>
                  <a:gd name="connsiteX0" fmla="*/ 42169 w 49058"/>
                  <a:gd name="connsiteY0" fmla="*/ 993 h 43466"/>
                  <a:gd name="connsiteX1" fmla="*/ 1306 w 49058"/>
                  <a:gd name="connsiteY1" fmla="*/ 36616 h 43466"/>
                  <a:gd name="connsiteX2" fmla="*/ 7117 w 49058"/>
                  <a:gd name="connsiteY2" fmla="*/ 42427 h 43466"/>
                  <a:gd name="connsiteX3" fmla="*/ 47788 w 49058"/>
                  <a:gd name="connsiteY3" fmla="*/ 6613 h 43466"/>
                  <a:gd name="connsiteX4" fmla="*/ 42169 w 49058"/>
                  <a:gd name="connsiteY4" fmla="*/ 993 h 43466"/>
                  <a:gd name="connsiteX5" fmla="*/ 42169 w 49058"/>
                  <a:gd name="connsiteY5" fmla="*/ 993 h 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8" h="43466">
                    <a:moveTo>
                      <a:pt x="42169" y="993"/>
                    </a:moveTo>
                    <a:cubicBezTo>
                      <a:pt x="28357" y="12613"/>
                      <a:pt x="14356" y="24234"/>
                      <a:pt x="1306" y="36616"/>
                    </a:cubicBezTo>
                    <a:cubicBezTo>
                      <a:pt x="-2599" y="40331"/>
                      <a:pt x="3116" y="45760"/>
                      <a:pt x="7117" y="42427"/>
                    </a:cubicBezTo>
                    <a:cubicBezTo>
                      <a:pt x="21119" y="31092"/>
                      <a:pt x="34453" y="18709"/>
                      <a:pt x="47788" y="6613"/>
                    </a:cubicBezTo>
                    <a:cubicBezTo>
                      <a:pt x="51598" y="3184"/>
                      <a:pt x="45979" y="-2246"/>
                      <a:pt x="42169" y="993"/>
                    </a:cubicBezTo>
                    <a:lnTo>
                      <a:pt x="42169" y="99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09" name="任意多边形: 形状 108"/>
              <p:cNvSpPr/>
              <p:nvPr/>
            </p:nvSpPr>
            <p:spPr>
              <a:xfrm>
                <a:off x="1670849" y="2603319"/>
                <a:ext cx="119191" cy="105448"/>
              </a:xfrm>
              <a:custGeom>
                <a:avLst/>
                <a:gdLst>
                  <a:gd name="connsiteX0" fmla="*/ 47201 w 53969"/>
                  <a:gd name="connsiteY0" fmla="*/ 1014 h 47746"/>
                  <a:gd name="connsiteX1" fmla="*/ 1195 w 53969"/>
                  <a:gd name="connsiteY1" fmla="*/ 40543 h 47746"/>
                  <a:gd name="connsiteX2" fmla="*/ 6148 w 53969"/>
                  <a:gd name="connsiteY2" fmla="*/ 47020 h 47746"/>
                  <a:gd name="connsiteX3" fmla="*/ 52726 w 53969"/>
                  <a:gd name="connsiteY3" fmla="*/ 6634 h 47746"/>
                  <a:gd name="connsiteX4" fmla="*/ 47201 w 53969"/>
                  <a:gd name="connsiteY4" fmla="*/ 1014 h 47746"/>
                  <a:gd name="connsiteX5" fmla="*/ 47201 w 53969"/>
                  <a:gd name="connsiteY5" fmla="*/ 1014 h 4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69" h="47746">
                    <a:moveTo>
                      <a:pt x="47201" y="1014"/>
                    </a:moveTo>
                    <a:cubicBezTo>
                      <a:pt x="31866" y="14063"/>
                      <a:pt x="16150" y="27017"/>
                      <a:pt x="1195" y="40543"/>
                    </a:cubicBezTo>
                    <a:cubicBezTo>
                      <a:pt x="-2234" y="43591"/>
                      <a:pt x="2434" y="49877"/>
                      <a:pt x="6148" y="47020"/>
                    </a:cubicBezTo>
                    <a:cubicBezTo>
                      <a:pt x="22531" y="34828"/>
                      <a:pt x="38057" y="20826"/>
                      <a:pt x="52726" y="6634"/>
                    </a:cubicBezTo>
                    <a:cubicBezTo>
                      <a:pt x="56440" y="3014"/>
                      <a:pt x="51011" y="-2224"/>
                      <a:pt x="47201" y="1014"/>
                    </a:cubicBezTo>
                    <a:lnTo>
                      <a:pt x="47201" y="101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10" name="任意多边形: 形状 109"/>
              <p:cNvSpPr/>
              <p:nvPr/>
            </p:nvSpPr>
            <p:spPr>
              <a:xfrm>
                <a:off x="1673609" y="2621756"/>
                <a:ext cx="137186" cy="114704"/>
              </a:xfrm>
              <a:custGeom>
                <a:avLst/>
                <a:gdLst>
                  <a:gd name="connsiteX0" fmla="*/ 56143 w 62117"/>
                  <a:gd name="connsiteY0" fmla="*/ 667 h 51937"/>
                  <a:gd name="connsiteX1" fmla="*/ 24043 w 62117"/>
                  <a:gd name="connsiteY1" fmla="*/ 25146 h 51937"/>
                  <a:gd name="connsiteX2" fmla="*/ 707 w 62117"/>
                  <a:gd name="connsiteY2" fmla="*/ 45816 h 51937"/>
                  <a:gd name="connsiteX3" fmla="*/ 7184 w 62117"/>
                  <a:gd name="connsiteY3" fmla="*/ 50769 h 51937"/>
                  <a:gd name="connsiteX4" fmla="*/ 61000 w 62117"/>
                  <a:gd name="connsiteY4" fmla="*/ 6858 h 51937"/>
                  <a:gd name="connsiteX5" fmla="*/ 56143 w 62117"/>
                  <a:gd name="connsiteY5" fmla="*/ 667 h 51937"/>
                  <a:gd name="connsiteX6" fmla="*/ 56143 w 62117"/>
                  <a:gd name="connsiteY6" fmla="*/ 667 h 5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17" h="51937">
                    <a:moveTo>
                      <a:pt x="56143" y="667"/>
                    </a:moveTo>
                    <a:cubicBezTo>
                      <a:pt x="45284" y="8573"/>
                      <a:pt x="34711" y="16860"/>
                      <a:pt x="24043" y="25146"/>
                    </a:cubicBezTo>
                    <a:cubicBezTo>
                      <a:pt x="15852" y="31433"/>
                      <a:pt x="6708" y="37243"/>
                      <a:pt x="707" y="45816"/>
                    </a:cubicBezTo>
                    <a:cubicBezTo>
                      <a:pt x="-2055" y="49626"/>
                      <a:pt x="3946" y="54102"/>
                      <a:pt x="7184" y="50769"/>
                    </a:cubicBezTo>
                    <a:cubicBezTo>
                      <a:pt x="23281" y="34291"/>
                      <a:pt x="43284" y="21527"/>
                      <a:pt x="61000" y="6858"/>
                    </a:cubicBezTo>
                    <a:cubicBezTo>
                      <a:pt x="64239" y="4001"/>
                      <a:pt x="59762" y="-2000"/>
                      <a:pt x="56143" y="667"/>
                    </a:cubicBezTo>
                    <a:lnTo>
                      <a:pt x="56143" y="66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11" name="任意多边形: 形状 110"/>
              <p:cNvSpPr/>
              <p:nvPr/>
            </p:nvSpPr>
            <p:spPr>
              <a:xfrm>
                <a:off x="1673799" y="2640767"/>
                <a:ext cx="147668" cy="126851"/>
              </a:xfrm>
              <a:custGeom>
                <a:avLst/>
                <a:gdLst>
                  <a:gd name="connsiteX0" fmla="*/ 59962 w 66863"/>
                  <a:gd name="connsiteY0" fmla="*/ 917 h 57437"/>
                  <a:gd name="connsiteX1" fmla="*/ 1383 w 66863"/>
                  <a:gd name="connsiteY1" fmla="*/ 50447 h 57437"/>
                  <a:gd name="connsiteX2" fmla="*/ 7384 w 66863"/>
                  <a:gd name="connsiteY2" fmla="*/ 56448 h 57437"/>
                  <a:gd name="connsiteX3" fmla="*/ 65581 w 66863"/>
                  <a:gd name="connsiteY3" fmla="*/ 6537 h 57437"/>
                  <a:gd name="connsiteX4" fmla="*/ 59962 w 66863"/>
                  <a:gd name="connsiteY4" fmla="*/ 917 h 57437"/>
                  <a:gd name="connsiteX5" fmla="*/ 59962 w 66863"/>
                  <a:gd name="connsiteY5" fmla="*/ 917 h 5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63" h="57437">
                    <a:moveTo>
                      <a:pt x="59962" y="917"/>
                    </a:moveTo>
                    <a:cubicBezTo>
                      <a:pt x="40054" y="16824"/>
                      <a:pt x="19861" y="33017"/>
                      <a:pt x="1383" y="50447"/>
                    </a:cubicBezTo>
                    <a:cubicBezTo>
                      <a:pt x="-2713" y="54258"/>
                      <a:pt x="3193" y="59687"/>
                      <a:pt x="7384" y="56448"/>
                    </a:cubicBezTo>
                    <a:cubicBezTo>
                      <a:pt x="27481" y="40827"/>
                      <a:pt x="46626" y="23492"/>
                      <a:pt x="65581" y="6537"/>
                    </a:cubicBezTo>
                    <a:cubicBezTo>
                      <a:pt x="69391" y="3108"/>
                      <a:pt x="63867" y="-2131"/>
                      <a:pt x="59962" y="917"/>
                    </a:cubicBezTo>
                    <a:lnTo>
                      <a:pt x="59962" y="91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12" name="任意多边形: 形状 111"/>
              <p:cNvSpPr/>
              <p:nvPr/>
            </p:nvSpPr>
            <p:spPr>
              <a:xfrm>
                <a:off x="1665506" y="2641286"/>
                <a:ext cx="188219" cy="149082"/>
              </a:xfrm>
              <a:custGeom>
                <a:avLst/>
                <a:gdLst>
                  <a:gd name="connsiteX0" fmla="*/ 83243 w 85224"/>
                  <a:gd name="connsiteY0" fmla="*/ 6587 h 67503"/>
                  <a:gd name="connsiteX1" fmla="*/ 83719 w 85224"/>
                  <a:gd name="connsiteY1" fmla="*/ 5921 h 67503"/>
                  <a:gd name="connsiteX2" fmla="*/ 78385 w 85224"/>
                  <a:gd name="connsiteY2" fmla="*/ 7349 h 67503"/>
                  <a:gd name="connsiteX3" fmla="*/ 36856 w 85224"/>
                  <a:gd name="connsiteY3" fmla="*/ 31638 h 67503"/>
                  <a:gd name="connsiteX4" fmla="*/ 1233 w 85224"/>
                  <a:gd name="connsiteY4" fmla="*/ 60118 h 67503"/>
                  <a:gd name="connsiteX5" fmla="*/ 6376 w 85224"/>
                  <a:gd name="connsiteY5" fmla="*/ 66785 h 67503"/>
                  <a:gd name="connsiteX6" fmla="*/ 54858 w 85224"/>
                  <a:gd name="connsiteY6" fmla="*/ 29447 h 67503"/>
                  <a:gd name="connsiteX7" fmla="*/ 77528 w 85224"/>
                  <a:gd name="connsiteY7" fmla="*/ 13255 h 67503"/>
                  <a:gd name="connsiteX8" fmla="*/ 85148 w 85224"/>
                  <a:gd name="connsiteY8" fmla="*/ 5444 h 67503"/>
                  <a:gd name="connsiteX9" fmla="*/ 82386 w 85224"/>
                  <a:gd name="connsiteY9" fmla="*/ 587 h 67503"/>
                  <a:gd name="connsiteX10" fmla="*/ 81433 w 85224"/>
                  <a:gd name="connsiteY10" fmla="*/ 206 h 67503"/>
                  <a:gd name="connsiteX11" fmla="*/ 77052 w 85224"/>
                  <a:gd name="connsiteY11" fmla="*/ 2015 h 67503"/>
                  <a:gd name="connsiteX12" fmla="*/ 76671 w 85224"/>
                  <a:gd name="connsiteY12" fmla="*/ 2777 h 67503"/>
                  <a:gd name="connsiteX13" fmla="*/ 83243 w 85224"/>
                  <a:gd name="connsiteY13" fmla="*/ 6587 h 67503"/>
                  <a:gd name="connsiteX14" fmla="*/ 83243 w 85224"/>
                  <a:gd name="connsiteY14" fmla="*/ 6587 h 6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224" h="67503">
                    <a:moveTo>
                      <a:pt x="83243" y="6587"/>
                    </a:moveTo>
                    <a:cubicBezTo>
                      <a:pt x="83433" y="6397"/>
                      <a:pt x="83529" y="6111"/>
                      <a:pt x="83719" y="5921"/>
                    </a:cubicBezTo>
                    <a:cubicBezTo>
                      <a:pt x="81909" y="6397"/>
                      <a:pt x="80195" y="6873"/>
                      <a:pt x="78385" y="7349"/>
                    </a:cubicBezTo>
                    <a:cubicBezTo>
                      <a:pt x="68955" y="2682"/>
                      <a:pt x="44952" y="25542"/>
                      <a:pt x="36856" y="31638"/>
                    </a:cubicBezTo>
                    <a:cubicBezTo>
                      <a:pt x="24664" y="40687"/>
                      <a:pt x="12472" y="49926"/>
                      <a:pt x="1233" y="60118"/>
                    </a:cubicBezTo>
                    <a:cubicBezTo>
                      <a:pt x="-2292" y="63261"/>
                      <a:pt x="2471" y="69643"/>
                      <a:pt x="6376" y="66785"/>
                    </a:cubicBezTo>
                    <a:cubicBezTo>
                      <a:pt x="22759" y="54593"/>
                      <a:pt x="38380" y="41544"/>
                      <a:pt x="54858" y="29447"/>
                    </a:cubicBezTo>
                    <a:cubicBezTo>
                      <a:pt x="62383" y="23923"/>
                      <a:pt x="69908" y="18684"/>
                      <a:pt x="77528" y="13255"/>
                    </a:cubicBezTo>
                    <a:cubicBezTo>
                      <a:pt x="80576" y="11064"/>
                      <a:pt x="84481" y="9445"/>
                      <a:pt x="85148" y="5444"/>
                    </a:cubicBezTo>
                    <a:cubicBezTo>
                      <a:pt x="85529" y="3158"/>
                      <a:pt x="84481" y="1539"/>
                      <a:pt x="82386" y="587"/>
                    </a:cubicBezTo>
                    <a:cubicBezTo>
                      <a:pt x="82100" y="491"/>
                      <a:pt x="81719" y="301"/>
                      <a:pt x="81433" y="206"/>
                    </a:cubicBezTo>
                    <a:cubicBezTo>
                      <a:pt x="79909" y="-461"/>
                      <a:pt x="77814" y="587"/>
                      <a:pt x="77052" y="2015"/>
                    </a:cubicBezTo>
                    <a:cubicBezTo>
                      <a:pt x="76956" y="2301"/>
                      <a:pt x="76766" y="2492"/>
                      <a:pt x="76671" y="2777"/>
                    </a:cubicBezTo>
                    <a:cubicBezTo>
                      <a:pt x="74099" y="6968"/>
                      <a:pt x="80576" y="10778"/>
                      <a:pt x="83243" y="6587"/>
                    </a:cubicBezTo>
                    <a:lnTo>
                      <a:pt x="83243" y="658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13" name="任意多边形: 形状 112"/>
              <p:cNvSpPr/>
              <p:nvPr/>
            </p:nvSpPr>
            <p:spPr>
              <a:xfrm>
                <a:off x="1693895" y="2647554"/>
                <a:ext cx="178216" cy="170416"/>
              </a:xfrm>
              <a:custGeom>
                <a:avLst/>
                <a:gdLst>
                  <a:gd name="connsiteX0" fmla="*/ 74009 w 80695"/>
                  <a:gd name="connsiteY0" fmla="*/ 988 h 77163"/>
                  <a:gd name="connsiteX1" fmla="*/ 33337 w 80695"/>
                  <a:gd name="connsiteY1" fmla="*/ 36802 h 77163"/>
                  <a:gd name="connsiteX2" fmla="*/ 571 w 80695"/>
                  <a:gd name="connsiteY2" fmla="*/ 70520 h 77163"/>
                  <a:gd name="connsiteX3" fmla="*/ 7334 w 80695"/>
                  <a:gd name="connsiteY3" fmla="*/ 75759 h 77163"/>
                  <a:gd name="connsiteX4" fmla="*/ 79438 w 80695"/>
                  <a:gd name="connsiteY4" fmla="*/ 6512 h 77163"/>
                  <a:gd name="connsiteX5" fmla="*/ 74009 w 80695"/>
                  <a:gd name="connsiteY5" fmla="*/ 988 h 77163"/>
                  <a:gd name="connsiteX6" fmla="*/ 74009 w 80695"/>
                  <a:gd name="connsiteY6" fmla="*/ 988 h 7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95" h="77163">
                    <a:moveTo>
                      <a:pt x="74009" y="988"/>
                    </a:moveTo>
                    <a:cubicBezTo>
                      <a:pt x="60007" y="12418"/>
                      <a:pt x="46768" y="24705"/>
                      <a:pt x="33337" y="36802"/>
                    </a:cubicBezTo>
                    <a:cubicBezTo>
                      <a:pt x="21717" y="47279"/>
                      <a:pt x="8953" y="57090"/>
                      <a:pt x="571" y="70520"/>
                    </a:cubicBezTo>
                    <a:cubicBezTo>
                      <a:pt x="-1905" y="74616"/>
                      <a:pt x="4286" y="79664"/>
                      <a:pt x="7334" y="75759"/>
                    </a:cubicBezTo>
                    <a:cubicBezTo>
                      <a:pt x="28003" y="49756"/>
                      <a:pt x="56007" y="29944"/>
                      <a:pt x="79438" y="6512"/>
                    </a:cubicBezTo>
                    <a:cubicBezTo>
                      <a:pt x="83153" y="2893"/>
                      <a:pt x="77819" y="-2156"/>
                      <a:pt x="74009" y="988"/>
                    </a:cubicBezTo>
                    <a:lnTo>
                      <a:pt x="74009" y="98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14" name="任意多边形: 形状 113"/>
              <p:cNvSpPr/>
              <p:nvPr/>
            </p:nvSpPr>
            <p:spPr>
              <a:xfrm>
                <a:off x="1749790" y="2454213"/>
                <a:ext cx="297704" cy="353491"/>
              </a:xfrm>
              <a:custGeom>
                <a:avLst/>
                <a:gdLst>
                  <a:gd name="connsiteX0" fmla="*/ 128234 w 134798"/>
                  <a:gd name="connsiteY0" fmla="*/ 1282 h 160058"/>
                  <a:gd name="connsiteX1" fmla="*/ 980 w 134798"/>
                  <a:gd name="connsiteY1" fmla="*/ 152729 h 160058"/>
                  <a:gd name="connsiteX2" fmla="*/ 6885 w 134798"/>
                  <a:gd name="connsiteY2" fmla="*/ 158635 h 160058"/>
                  <a:gd name="connsiteX3" fmla="*/ 133854 w 134798"/>
                  <a:gd name="connsiteY3" fmla="*/ 6901 h 160058"/>
                  <a:gd name="connsiteX4" fmla="*/ 128234 w 134798"/>
                  <a:gd name="connsiteY4" fmla="*/ 1282 h 160058"/>
                  <a:gd name="connsiteX5" fmla="*/ 128234 w 134798"/>
                  <a:gd name="connsiteY5" fmla="*/ 1282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98" h="160058">
                    <a:moveTo>
                      <a:pt x="128234" y="1282"/>
                    </a:moveTo>
                    <a:cubicBezTo>
                      <a:pt x="85086" y="51002"/>
                      <a:pt x="41842" y="101104"/>
                      <a:pt x="980" y="152729"/>
                    </a:cubicBezTo>
                    <a:cubicBezTo>
                      <a:pt x="-2259" y="156825"/>
                      <a:pt x="3266" y="162826"/>
                      <a:pt x="6885" y="158635"/>
                    </a:cubicBezTo>
                    <a:cubicBezTo>
                      <a:pt x="50605" y="109391"/>
                      <a:pt x="92325" y="58051"/>
                      <a:pt x="133854" y="6901"/>
                    </a:cubicBezTo>
                    <a:cubicBezTo>
                      <a:pt x="136997" y="2996"/>
                      <a:pt x="131568" y="-2528"/>
                      <a:pt x="128234" y="1282"/>
                    </a:cubicBezTo>
                    <a:lnTo>
                      <a:pt x="128234" y="128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15" name="任意多边形: 形状 114"/>
              <p:cNvSpPr/>
              <p:nvPr/>
            </p:nvSpPr>
            <p:spPr>
              <a:xfrm>
                <a:off x="1750938" y="2501235"/>
                <a:ext cx="293134" cy="329208"/>
              </a:xfrm>
              <a:custGeom>
                <a:avLst/>
                <a:gdLst>
                  <a:gd name="connsiteX0" fmla="*/ 126190 w 132729"/>
                  <a:gd name="connsiteY0" fmla="*/ 1232 h 149063"/>
                  <a:gd name="connsiteX1" fmla="*/ 1127 w 132729"/>
                  <a:gd name="connsiteY1" fmla="*/ 141249 h 149063"/>
                  <a:gd name="connsiteX2" fmla="*/ 7508 w 132729"/>
                  <a:gd name="connsiteY2" fmla="*/ 147631 h 149063"/>
                  <a:gd name="connsiteX3" fmla="*/ 131714 w 132729"/>
                  <a:gd name="connsiteY3" fmla="*/ 6756 h 149063"/>
                  <a:gd name="connsiteX4" fmla="*/ 126190 w 132729"/>
                  <a:gd name="connsiteY4" fmla="*/ 1232 h 149063"/>
                  <a:gd name="connsiteX5" fmla="*/ 126190 w 132729"/>
                  <a:gd name="connsiteY5" fmla="*/ 1232 h 14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729" h="149063">
                    <a:moveTo>
                      <a:pt x="126190" y="1232"/>
                    </a:moveTo>
                    <a:cubicBezTo>
                      <a:pt x="83708" y="46952"/>
                      <a:pt x="40941" y="93148"/>
                      <a:pt x="1127" y="141249"/>
                    </a:cubicBezTo>
                    <a:cubicBezTo>
                      <a:pt x="-2493" y="145631"/>
                      <a:pt x="3413" y="151917"/>
                      <a:pt x="7508" y="147631"/>
                    </a:cubicBezTo>
                    <a:cubicBezTo>
                      <a:pt x="50466" y="102387"/>
                      <a:pt x="91328" y="54381"/>
                      <a:pt x="131714" y="6756"/>
                    </a:cubicBezTo>
                    <a:cubicBezTo>
                      <a:pt x="134953" y="3041"/>
                      <a:pt x="129714" y="-2483"/>
                      <a:pt x="126190" y="1232"/>
                    </a:cubicBezTo>
                    <a:lnTo>
                      <a:pt x="126190" y="123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16" name="任意多边形: 形状 115"/>
              <p:cNvSpPr/>
              <p:nvPr/>
            </p:nvSpPr>
            <p:spPr>
              <a:xfrm>
                <a:off x="1817645" y="2528981"/>
                <a:ext cx="234586" cy="286429"/>
              </a:xfrm>
              <a:custGeom>
                <a:avLst/>
                <a:gdLst>
                  <a:gd name="connsiteX0" fmla="*/ 99509 w 106219"/>
                  <a:gd name="connsiteY0" fmla="*/ 1146 h 129693"/>
                  <a:gd name="connsiteX1" fmla="*/ 735 w 106219"/>
                  <a:gd name="connsiteY1" fmla="*/ 122876 h 129693"/>
                  <a:gd name="connsiteX2" fmla="*/ 7879 w 106219"/>
                  <a:gd name="connsiteY2" fmla="*/ 128400 h 129693"/>
                  <a:gd name="connsiteX3" fmla="*/ 105606 w 106219"/>
                  <a:gd name="connsiteY3" fmla="*/ 5813 h 129693"/>
                  <a:gd name="connsiteX4" fmla="*/ 99509 w 106219"/>
                  <a:gd name="connsiteY4" fmla="*/ 1146 h 129693"/>
                  <a:gd name="connsiteX5" fmla="*/ 99509 w 106219"/>
                  <a:gd name="connsiteY5" fmla="*/ 1146 h 12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19" h="129693">
                    <a:moveTo>
                      <a:pt x="99509" y="1146"/>
                    </a:moveTo>
                    <a:cubicBezTo>
                      <a:pt x="64743" y="39436"/>
                      <a:pt x="30930" y="80870"/>
                      <a:pt x="735" y="122876"/>
                    </a:cubicBezTo>
                    <a:cubicBezTo>
                      <a:pt x="-2217" y="127066"/>
                      <a:pt x="4450" y="132115"/>
                      <a:pt x="7879" y="128400"/>
                    </a:cubicBezTo>
                    <a:cubicBezTo>
                      <a:pt x="42455" y="89919"/>
                      <a:pt x="75602" y="48009"/>
                      <a:pt x="105606" y="5813"/>
                    </a:cubicBezTo>
                    <a:cubicBezTo>
                      <a:pt x="108082" y="2194"/>
                      <a:pt x="102462" y="-2093"/>
                      <a:pt x="99509" y="1146"/>
                    </a:cubicBezTo>
                    <a:lnTo>
                      <a:pt x="99509" y="114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17" name="任意多边形: 形状 116"/>
              <p:cNvSpPr/>
              <p:nvPr/>
            </p:nvSpPr>
            <p:spPr>
              <a:xfrm>
                <a:off x="1857128" y="2537161"/>
                <a:ext cx="223862" cy="290665"/>
              </a:xfrm>
              <a:custGeom>
                <a:avLst/>
                <a:gdLst>
                  <a:gd name="connsiteX0" fmla="*/ 94491 w 101363"/>
                  <a:gd name="connsiteY0" fmla="*/ 1252 h 131611"/>
                  <a:gd name="connsiteX1" fmla="*/ 669 w 101363"/>
                  <a:gd name="connsiteY1" fmla="*/ 124981 h 131611"/>
                  <a:gd name="connsiteX2" fmla="*/ 7527 w 101363"/>
                  <a:gd name="connsiteY2" fmla="*/ 130220 h 131611"/>
                  <a:gd name="connsiteX3" fmla="*/ 100777 w 101363"/>
                  <a:gd name="connsiteY3" fmla="*/ 6014 h 131611"/>
                  <a:gd name="connsiteX4" fmla="*/ 94491 w 101363"/>
                  <a:gd name="connsiteY4" fmla="*/ 1252 h 131611"/>
                  <a:gd name="connsiteX5" fmla="*/ 94491 w 101363"/>
                  <a:gd name="connsiteY5" fmla="*/ 1252 h 13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363" h="131611">
                    <a:moveTo>
                      <a:pt x="94491" y="1252"/>
                    </a:moveTo>
                    <a:cubicBezTo>
                      <a:pt x="62392" y="41733"/>
                      <a:pt x="30197" y="82595"/>
                      <a:pt x="669" y="124981"/>
                    </a:cubicBezTo>
                    <a:cubicBezTo>
                      <a:pt x="-2093" y="128982"/>
                      <a:pt x="4384" y="134125"/>
                      <a:pt x="7527" y="130220"/>
                    </a:cubicBezTo>
                    <a:cubicBezTo>
                      <a:pt x="40198" y="90215"/>
                      <a:pt x="70583" y="47924"/>
                      <a:pt x="100777" y="6014"/>
                    </a:cubicBezTo>
                    <a:cubicBezTo>
                      <a:pt x="103254" y="2395"/>
                      <a:pt x="97253" y="-2273"/>
                      <a:pt x="94491" y="1252"/>
                    </a:cubicBezTo>
                    <a:lnTo>
                      <a:pt x="94491" y="125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18" name="任意多边形: 形状 117"/>
              <p:cNvSpPr/>
              <p:nvPr/>
            </p:nvSpPr>
            <p:spPr>
              <a:xfrm>
                <a:off x="1911292" y="2544010"/>
                <a:ext cx="200142" cy="284238"/>
              </a:xfrm>
              <a:custGeom>
                <a:avLst/>
                <a:gdLst>
                  <a:gd name="connsiteX0" fmla="*/ 83110 w 90623"/>
                  <a:gd name="connsiteY0" fmla="*/ 1771 h 128701"/>
                  <a:gd name="connsiteX1" fmla="*/ 718 w 90623"/>
                  <a:gd name="connsiteY1" fmla="*/ 122262 h 128701"/>
                  <a:gd name="connsiteX2" fmla="*/ 8434 w 90623"/>
                  <a:gd name="connsiteY2" fmla="*/ 126739 h 128701"/>
                  <a:gd name="connsiteX3" fmla="*/ 89968 w 90623"/>
                  <a:gd name="connsiteY3" fmla="*/ 5771 h 128701"/>
                  <a:gd name="connsiteX4" fmla="*/ 83110 w 90623"/>
                  <a:gd name="connsiteY4" fmla="*/ 1771 h 128701"/>
                  <a:gd name="connsiteX5" fmla="*/ 83110 w 90623"/>
                  <a:gd name="connsiteY5" fmla="*/ 1771 h 12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23" h="128701">
                    <a:moveTo>
                      <a:pt x="83110" y="1771"/>
                    </a:moveTo>
                    <a:cubicBezTo>
                      <a:pt x="55106" y="41395"/>
                      <a:pt x="25960" y="80828"/>
                      <a:pt x="718" y="122262"/>
                    </a:cubicBezTo>
                    <a:cubicBezTo>
                      <a:pt x="-2329" y="127310"/>
                      <a:pt x="5100" y="131215"/>
                      <a:pt x="8434" y="126739"/>
                    </a:cubicBezTo>
                    <a:cubicBezTo>
                      <a:pt x="37580" y="87972"/>
                      <a:pt x="63488" y="46348"/>
                      <a:pt x="89968" y="5771"/>
                    </a:cubicBezTo>
                    <a:cubicBezTo>
                      <a:pt x="92730" y="1390"/>
                      <a:pt x="86063" y="-2325"/>
                      <a:pt x="83110" y="1771"/>
                    </a:cubicBezTo>
                    <a:lnTo>
                      <a:pt x="83110" y="177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19" name="任意多边形: 形状 118"/>
              <p:cNvSpPr/>
              <p:nvPr/>
            </p:nvSpPr>
            <p:spPr>
              <a:xfrm>
                <a:off x="1957528" y="2493322"/>
                <a:ext cx="219421" cy="334246"/>
              </a:xfrm>
              <a:custGeom>
                <a:avLst/>
                <a:gdLst>
                  <a:gd name="connsiteX0" fmla="*/ 91893 w 99352"/>
                  <a:gd name="connsiteY0" fmla="*/ 1671 h 151344"/>
                  <a:gd name="connsiteX1" fmla="*/ 548 w 99352"/>
                  <a:gd name="connsiteY1" fmla="*/ 144736 h 151344"/>
                  <a:gd name="connsiteX2" fmla="*/ 8168 w 99352"/>
                  <a:gd name="connsiteY2" fmla="*/ 149213 h 151344"/>
                  <a:gd name="connsiteX3" fmla="*/ 98656 w 99352"/>
                  <a:gd name="connsiteY3" fmla="*/ 5576 h 151344"/>
                  <a:gd name="connsiteX4" fmla="*/ 91893 w 99352"/>
                  <a:gd name="connsiteY4" fmla="*/ 1671 h 151344"/>
                  <a:gd name="connsiteX5" fmla="*/ 91893 w 99352"/>
                  <a:gd name="connsiteY5" fmla="*/ 1671 h 15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52" h="151344">
                    <a:moveTo>
                      <a:pt x="91893" y="1671"/>
                    </a:moveTo>
                    <a:cubicBezTo>
                      <a:pt x="58175" y="46629"/>
                      <a:pt x="25885" y="94540"/>
                      <a:pt x="548" y="144736"/>
                    </a:cubicBezTo>
                    <a:cubicBezTo>
                      <a:pt x="-2024" y="149785"/>
                      <a:pt x="5120" y="154071"/>
                      <a:pt x="8168" y="149213"/>
                    </a:cubicBezTo>
                    <a:cubicBezTo>
                      <a:pt x="38648" y="101493"/>
                      <a:pt x="67509" y="52915"/>
                      <a:pt x="98656" y="5576"/>
                    </a:cubicBezTo>
                    <a:cubicBezTo>
                      <a:pt x="101513" y="1385"/>
                      <a:pt x="94846" y="-2234"/>
                      <a:pt x="91893" y="1671"/>
                    </a:cubicBezTo>
                    <a:lnTo>
                      <a:pt x="91893" y="167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20" name="任意多边形: 形状 119"/>
              <p:cNvSpPr/>
              <p:nvPr/>
            </p:nvSpPr>
            <p:spPr>
              <a:xfrm>
                <a:off x="2019896" y="2495159"/>
                <a:ext cx="186690" cy="309164"/>
              </a:xfrm>
              <a:custGeom>
                <a:avLst/>
                <a:gdLst>
                  <a:gd name="connsiteX0" fmla="*/ 77274 w 84532"/>
                  <a:gd name="connsiteY0" fmla="*/ 1792 h 139987"/>
                  <a:gd name="connsiteX1" fmla="*/ 502 w 84532"/>
                  <a:gd name="connsiteY1" fmla="*/ 133142 h 139987"/>
                  <a:gd name="connsiteX2" fmla="*/ 8408 w 84532"/>
                  <a:gd name="connsiteY2" fmla="*/ 137714 h 139987"/>
                  <a:gd name="connsiteX3" fmla="*/ 83941 w 84532"/>
                  <a:gd name="connsiteY3" fmla="*/ 5697 h 139987"/>
                  <a:gd name="connsiteX4" fmla="*/ 77274 w 84532"/>
                  <a:gd name="connsiteY4" fmla="*/ 1792 h 139987"/>
                  <a:gd name="connsiteX5" fmla="*/ 77274 w 84532"/>
                  <a:gd name="connsiteY5" fmla="*/ 1792 h 13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32" h="139987">
                    <a:moveTo>
                      <a:pt x="77274" y="1792"/>
                    </a:moveTo>
                    <a:cubicBezTo>
                      <a:pt x="48984" y="43416"/>
                      <a:pt x="22124" y="87612"/>
                      <a:pt x="502" y="133142"/>
                    </a:cubicBezTo>
                    <a:cubicBezTo>
                      <a:pt x="-1975" y="138380"/>
                      <a:pt x="5360" y="142857"/>
                      <a:pt x="8408" y="137714"/>
                    </a:cubicBezTo>
                    <a:cubicBezTo>
                      <a:pt x="33839" y="93899"/>
                      <a:pt x="58224" y="49417"/>
                      <a:pt x="83941" y="5697"/>
                    </a:cubicBezTo>
                    <a:cubicBezTo>
                      <a:pt x="86513" y="1316"/>
                      <a:pt x="80036" y="-2304"/>
                      <a:pt x="77274" y="1792"/>
                    </a:cubicBezTo>
                    <a:lnTo>
                      <a:pt x="77274" y="179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21" name="任意多边形: 形状 120"/>
              <p:cNvSpPr/>
              <p:nvPr/>
            </p:nvSpPr>
            <p:spPr>
              <a:xfrm>
                <a:off x="2028648" y="2373150"/>
                <a:ext cx="280656" cy="428110"/>
              </a:xfrm>
              <a:custGeom>
                <a:avLst/>
                <a:gdLst>
                  <a:gd name="connsiteX0" fmla="*/ 119316 w 127079"/>
                  <a:gd name="connsiteY0" fmla="*/ 1792 h 193845"/>
                  <a:gd name="connsiteX1" fmla="*/ 635 w 127079"/>
                  <a:gd name="connsiteY1" fmla="*/ 187053 h 193845"/>
                  <a:gd name="connsiteX2" fmla="*/ 8541 w 127079"/>
                  <a:gd name="connsiteY2" fmla="*/ 191720 h 193845"/>
                  <a:gd name="connsiteX3" fmla="*/ 126365 w 127079"/>
                  <a:gd name="connsiteY3" fmla="*/ 5888 h 193845"/>
                  <a:gd name="connsiteX4" fmla="*/ 119316 w 127079"/>
                  <a:gd name="connsiteY4" fmla="*/ 1792 h 193845"/>
                  <a:gd name="connsiteX5" fmla="*/ 119316 w 127079"/>
                  <a:gd name="connsiteY5" fmla="*/ 1792 h 19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79" h="193845">
                    <a:moveTo>
                      <a:pt x="119316" y="1792"/>
                    </a:moveTo>
                    <a:cubicBezTo>
                      <a:pt x="76930" y="61323"/>
                      <a:pt x="35687" y="122950"/>
                      <a:pt x="635" y="187053"/>
                    </a:cubicBezTo>
                    <a:cubicBezTo>
                      <a:pt x="-2222" y="192292"/>
                      <a:pt x="5302" y="196578"/>
                      <a:pt x="8541" y="191720"/>
                    </a:cubicBezTo>
                    <a:cubicBezTo>
                      <a:pt x="48451" y="130189"/>
                      <a:pt x="86455" y="67514"/>
                      <a:pt x="126365" y="5888"/>
                    </a:cubicBezTo>
                    <a:cubicBezTo>
                      <a:pt x="129318" y="1506"/>
                      <a:pt x="122365" y="-2399"/>
                      <a:pt x="119316" y="1792"/>
                    </a:cubicBezTo>
                    <a:lnTo>
                      <a:pt x="119316" y="179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22" name="任意多边形: 形状 121"/>
              <p:cNvSpPr/>
              <p:nvPr/>
            </p:nvSpPr>
            <p:spPr>
              <a:xfrm>
                <a:off x="2045351" y="2383066"/>
                <a:ext cx="279514" cy="450361"/>
              </a:xfrm>
              <a:custGeom>
                <a:avLst/>
                <a:gdLst>
                  <a:gd name="connsiteX0" fmla="*/ 119374 w 126562"/>
                  <a:gd name="connsiteY0" fmla="*/ 1874 h 203920"/>
                  <a:gd name="connsiteX1" fmla="*/ 788 w 126562"/>
                  <a:gd name="connsiteY1" fmla="*/ 196850 h 203920"/>
                  <a:gd name="connsiteX2" fmla="*/ 9265 w 126562"/>
                  <a:gd name="connsiteY2" fmla="*/ 201803 h 203920"/>
                  <a:gd name="connsiteX3" fmla="*/ 126137 w 126562"/>
                  <a:gd name="connsiteY3" fmla="*/ 5874 h 203920"/>
                  <a:gd name="connsiteX4" fmla="*/ 119374 w 126562"/>
                  <a:gd name="connsiteY4" fmla="*/ 1874 h 203920"/>
                  <a:gd name="connsiteX5" fmla="*/ 119374 w 126562"/>
                  <a:gd name="connsiteY5" fmla="*/ 1874 h 20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62" h="203920">
                    <a:moveTo>
                      <a:pt x="119374" y="1874"/>
                    </a:moveTo>
                    <a:cubicBezTo>
                      <a:pt x="80322" y="67120"/>
                      <a:pt x="40221" y="131795"/>
                      <a:pt x="788" y="196850"/>
                    </a:cubicBezTo>
                    <a:cubicBezTo>
                      <a:pt x="-2546" y="202375"/>
                      <a:pt x="5550" y="206661"/>
                      <a:pt x="9265" y="201803"/>
                    </a:cubicBezTo>
                    <a:cubicBezTo>
                      <a:pt x="54223" y="141700"/>
                      <a:pt x="93942" y="73692"/>
                      <a:pt x="126137" y="5874"/>
                    </a:cubicBezTo>
                    <a:cubicBezTo>
                      <a:pt x="128232" y="1397"/>
                      <a:pt x="122041" y="-2413"/>
                      <a:pt x="119374" y="1874"/>
                    </a:cubicBezTo>
                    <a:lnTo>
                      <a:pt x="119374" y="187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23" name="任意多边形: 形状 122"/>
              <p:cNvSpPr/>
              <p:nvPr/>
            </p:nvSpPr>
            <p:spPr>
              <a:xfrm>
                <a:off x="2110799" y="2388238"/>
                <a:ext cx="242879" cy="423521"/>
              </a:xfrm>
              <a:custGeom>
                <a:avLst/>
                <a:gdLst>
                  <a:gd name="connsiteX0" fmla="*/ 104694 w 109974"/>
                  <a:gd name="connsiteY0" fmla="*/ 10866 h 191767"/>
                  <a:gd name="connsiteX1" fmla="*/ 108885 w 109974"/>
                  <a:gd name="connsiteY1" fmla="*/ 7342 h 191767"/>
                  <a:gd name="connsiteX2" fmla="*/ 102313 w 109974"/>
                  <a:gd name="connsiteY2" fmla="*/ 2294 h 191767"/>
                  <a:gd name="connsiteX3" fmla="*/ 586 w 109974"/>
                  <a:gd name="connsiteY3" fmla="*/ 184602 h 191767"/>
                  <a:gd name="connsiteX4" fmla="*/ 8968 w 109974"/>
                  <a:gd name="connsiteY4" fmla="*/ 189460 h 191767"/>
                  <a:gd name="connsiteX5" fmla="*/ 109552 w 109974"/>
                  <a:gd name="connsiteY5" fmla="*/ 6390 h 191767"/>
                  <a:gd name="connsiteX6" fmla="*/ 102980 w 109974"/>
                  <a:gd name="connsiteY6" fmla="*/ 1341 h 191767"/>
                  <a:gd name="connsiteX7" fmla="*/ 99265 w 109974"/>
                  <a:gd name="connsiteY7" fmla="*/ 5247 h 191767"/>
                  <a:gd name="connsiteX8" fmla="*/ 104694 w 109974"/>
                  <a:gd name="connsiteY8" fmla="*/ 10866 h 191767"/>
                  <a:gd name="connsiteX9" fmla="*/ 104694 w 109974"/>
                  <a:gd name="connsiteY9" fmla="*/ 10866 h 19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74" h="191767">
                    <a:moveTo>
                      <a:pt x="104694" y="10866"/>
                    </a:moveTo>
                    <a:cubicBezTo>
                      <a:pt x="106123" y="9723"/>
                      <a:pt x="107456" y="8580"/>
                      <a:pt x="108885" y="7342"/>
                    </a:cubicBezTo>
                    <a:cubicBezTo>
                      <a:pt x="106694" y="5628"/>
                      <a:pt x="104504" y="4008"/>
                      <a:pt x="102313" y="2294"/>
                    </a:cubicBezTo>
                    <a:cubicBezTo>
                      <a:pt x="66308" y="61254"/>
                      <a:pt x="31542" y="122976"/>
                      <a:pt x="586" y="184602"/>
                    </a:cubicBezTo>
                    <a:cubicBezTo>
                      <a:pt x="-2176" y="190127"/>
                      <a:pt x="5539" y="194699"/>
                      <a:pt x="8968" y="189460"/>
                    </a:cubicBezTo>
                    <a:cubicBezTo>
                      <a:pt x="46306" y="131643"/>
                      <a:pt x="80501" y="68778"/>
                      <a:pt x="109552" y="6390"/>
                    </a:cubicBezTo>
                    <a:cubicBezTo>
                      <a:pt x="111457" y="2389"/>
                      <a:pt x="106504" y="-2373"/>
                      <a:pt x="102980" y="1341"/>
                    </a:cubicBezTo>
                    <a:cubicBezTo>
                      <a:pt x="101741" y="2675"/>
                      <a:pt x="100503" y="4008"/>
                      <a:pt x="99265" y="5247"/>
                    </a:cubicBezTo>
                    <a:cubicBezTo>
                      <a:pt x="95741" y="9057"/>
                      <a:pt x="100884" y="14010"/>
                      <a:pt x="104694" y="10866"/>
                    </a:cubicBezTo>
                    <a:lnTo>
                      <a:pt x="104694" y="1086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24" name="任意多边形: 形状 123"/>
              <p:cNvSpPr/>
              <p:nvPr/>
            </p:nvSpPr>
            <p:spPr>
              <a:xfrm>
                <a:off x="2170186" y="2346089"/>
                <a:ext cx="236585" cy="444926"/>
              </a:xfrm>
              <a:custGeom>
                <a:avLst/>
                <a:gdLst>
                  <a:gd name="connsiteX0" fmla="*/ 99521 w 107124"/>
                  <a:gd name="connsiteY0" fmla="*/ 1852 h 201459"/>
                  <a:gd name="connsiteX1" fmla="*/ 556 w 107124"/>
                  <a:gd name="connsiteY1" fmla="*/ 194448 h 201459"/>
                  <a:gd name="connsiteX2" fmla="*/ 8652 w 107124"/>
                  <a:gd name="connsiteY2" fmla="*/ 199210 h 201459"/>
                  <a:gd name="connsiteX3" fmla="*/ 106855 w 107124"/>
                  <a:gd name="connsiteY3" fmla="*/ 4995 h 201459"/>
                  <a:gd name="connsiteX4" fmla="*/ 99521 w 107124"/>
                  <a:gd name="connsiteY4" fmla="*/ 1852 h 201459"/>
                  <a:gd name="connsiteX5" fmla="*/ 99521 w 107124"/>
                  <a:gd name="connsiteY5" fmla="*/ 1852 h 20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4" h="201459">
                    <a:moveTo>
                      <a:pt x="99521" y="1852"/>
                    </a:moveTo>
                    <a:cubicBezTo>
                      <a:pt x="66184" y="65765"/>
                      <a:pt x="32751" y="129963"/>
                      <a:pt x="556" y="194448"/>
                    </a:cubicBezTo>
                    <a:cubicBezTo>
                      <a:pt x="-2111" y="199782"/>
                      <a:pt x="5509" y="204354"/>
                      <a:pt x="8652" y="199210"/>
                    </a:cubicBezTo>
                    <a:cubicBezTo>
                      <a:pt x="45800" y="137583"/>
                      <a:pt x="78947" y="71289"/>
                      <a:pt x="106855" y="4995"/>
                    </a:cubicBezTo>
                    <a:cubicBezTo>
                      <a:pt x="108570" y="804"/>
                      <a:pt x="101617" y="-2053"/>
                      <a:pt x="99521" y="1852"/>
                    </a:cubicBezTo>
                    <a:lnTo>
                      <a:pt x="99521" y="185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25" name="任意多边形: 形状 124"/>
              <p:cNvSpPr/>
              <p:nvPr/>
            </p:nvSpPr>
            <p:spPr>
              <a:xfrm>
                <a:off x="2214374" y="2330086"/>
                <a:ext cx="246981" cy="436328"/>
              </a:xfrm>
              <a:custGeom>
                <a:avLst/>
                <a:gdLst>
                  <a:gd name="connsiteX0" fmla="*/ 104373 w 111831"/>
                  <a:gd name="connsiteY0" fmla="*/ 1955 h 197566"/>
                  <a:gd name="connsiteX1" fmla="*/ 551 w 111831"/>
                  <a:gd name="connsiteY1" fmla="*/ 190359 h 197566"/>
                  <a:gd name="connsiteX2" fmla="*/ 8838 w 111831"/>
                  <a:gd name="connsiteY2" fmla="*/ 195217 h 197566"/>
                  <a:gd name="connsiteX3" fmla="*/ 111326 w 111831"/>
                  <a:gd name="connsiteY3" fmla="*/ 6051 h 197566"/>
                  <a:gd name="connsiteX4" fmla="*/ 104373 w 111831"/>
                  <a:gd name="connsiteY4" fmla="*/ 1955 h 197566"/>
                  <a:gd name="connsiteX5" fmla="*/ 104373 w 111831"/>
                  <a:gd name="connsiteY5" fmla="*/ 1955 h 19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31" h="197566">
                    <a:moveTo>
                      <a:pt x="104373" y="1955"/>
                    </a:moveTo>
                    <a:cubicBezTo>
                      <a:pt x="67988" y="63201"/>
                      <a:pt x="31888" y="126256"/>
                      <a:pt x="551" y="190359"/>
                    </a:cubicBezTo>
                    <a:cubicBezTo>
                      <a:pt x="-2116" y="195884"/>
                      <a:pt x="5599" y="200551"/>
                      <a:pt x="8838" y="195217"/>
                    </a:cubicBezTo>
                    <a:cubicBezTo>
                      <a:pt x="45794" y="134257"/>
                      <a:pt x="79418" y="69868"/>
                      <a:pt x="111326" y="6051"/>
                    </a:cubicBezTo>
                    <a:cubicBezTo>
                      <a:pt x="113708" y="1479"/>
                      <a:pt x="107040" y="-2522"/>
                      <a:pt x="104373" y="1955"/>
                    </a:cubicBezTo>
                    <a:lnTo>
                      <a:pt x="104373" y="195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26" name="任意多边形: 形状 125"/>
              <p:cNvSpPr/>
              <p:nvPr/>
            </p:nvSpPr>
            <p:spPr>
              <a:xfrm>
                <a:off x="2218358" y="2414749"/>
                <a:ext cx="228034" cy="426471"/>
              </a:xfrm>
              <a:custGeom>
                <a:avLst/>
                <a:gdLst>
                  <a:gd name="connsiteX0" fmla="*/ 95807 w 103252"/>
                  <a:gd name="connsiteY0" fmla="*/ 2100 h 193103"/>
                  <a:gd name="connsiteX1" fmla="*/ 557 w 103252"/>
                  <a:gd name="connsiteY1" fmla="*/ 186123 h 193103"/>
                  <a:gd name="connsiteX2" fmla="*/ 8558 w 103252"/>
                  <a:gd name="connsiteY2" fmla="*/ 190791 h 193103"/>
                  <a:gd name="connsiteX3" fmla="*/ 102855 w 103252"/>
                  <a:gd name="connsiteY3" fmla="*/ 6196 h 193103"/>
                  <a:gd name="connsiteX4" fmla="*/ 95807 w 103252"/>
                  <a:gd name="connsiteY4" fmla="*/ 2100 h 193103"/>
                  <a:gd name="connsiteX5" fmla="*/ 95807 w 103252"/>
                  <a:gd name="connsiteY5" fmla="*/ 2100 h 19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252" h="193103">
                    <a:moveTo>
                      <a:pt x="95807" y="2100"/>
                    </a:moveTo>
                    <a:cubicBezTo>
                      <a:pt x="63898" y="63346"/>
                      <a:pt x="31322" y="124306"/>
                      <a:pt x="557" y="186123"/>
                    </a:cubicBezTo>
                    <a:cubicBezTo>
                      <a:pt x="-2110" y="191457"/>
                      <a:pt x="5510" y="196029"/>
                      <a:pt x="8558" y="190791"/>
                    </a:cubicBezTo>
                    <a:cubicBezTo>
                      <a:pt x="43514" y="131259"/>
                      <a:pt x="74280" y="68966"/>
                      <a:pt x="102855" y="6196"/>
                    </a:cubicBezTo>
                    <a:cubicBezTo>
                      <a:pt x="104951" y="1529"/>
                      <a:pt x="98188" y="-2662"/>
                      <a:pt x="95807" y="2100"/>
                    </a:cubicBezTo>
                    <a:lnTo>
                      <a:pt x="95807" y="210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27" name="任意多边形: 形状 126"/>
              <p:cNvSpPr/>
              <p:nvPr/>
            </p:nvSpPr>
            <p:spPr>
              <a:xfrm>
                <a:off x="2276128" y="2480921"/>
                <a:ext cx="181297" cy="318819"/>
              </a:xfrm>
              <a:custGeom>
                <a:avLst/>
                <a:gdLst>
                  <a:gd name="connsiteX0" fmla="*/ 74506 w 82090"/>
                  <a:gd name="connsiteY0" fmla="*/ 1952 h 144359"/>
                  <a:gd name="connsiteX1" fmla="*/ 497 w 82090"/>
                  <a:gd name="connsiteY1" fmla="*/ 137398 h 144359"/>
                  <a:gd name="connsiteX2" fmla="*/ 8403 w 82090"/>
                  <a:gd name="connsiteY2" fmla="*/ 142065 h 144359"/>
                  <a:gd name="connsiteX3" fmla="*/ 81555 w 82090"/>
                  <a:gd name="connsiteY3" fmla="*/ 6143 h 144359"/>
                  <a:gd name="connsiteX4" fmla="*/ 74506 w 82090"/>
                  <a:gd name="connsiteY4" fmla="*/ 1952 h 144359"/>
                  <a:gd name="connsiteX5" fmla="*/ 74506 w 82090"/>
                  <a:gd name="connsiteY5" fmla="*/ 1952 h 14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90" h="144359">
                    <a:moveTo>
                      <a:pt x="74506" y="1952"/>
                    </a:moveTo>
                    <a:cubicBezTo>
                      <a:pt x="47646" y="45577"/>
                      <a:pt x="22119" y="90916"/>
                      <a:pt x="497" y="137398"/>
                    </a:cubicBezTo>
                    <a:cubicBezTo>
                      <a:pt x="-1979" y="142636"/>
                      <a:pt x="5450" y="147304"/>
                      <a:pt x="8403" y="142065"/>
                    </a:cubicBezTo>
                    <a:cubicBezTo>
                      <a:pt x="33739" y="97297"/>
                      <a:pt x="57552" y="51577"/>
                      <a:pt x="81555" y="6143"/>
                    </a:cubicBezTo>
                    <a:cubicBezTo>
                      <a:pt x="84031" y="1476"/>
                      <a:pt x="77269" y="-2525"/>
                      <a:pt x="74506" y="1952"/>
                    </a:cubicBezTo>
                    <a:lnTo>
                      <a:pt x="74506" y="195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28" name="任意多边形: 形状 127"/>
              <p:cNvSpPr/>
              <p:nvPr/>
            </p:nvSpPr>
            <p:spPr>
              <a:xfrm>
                <a:off x="2300102" y="2561896"/>
                <a:ext cx="141171" cy="254521"/>
              </a:xfrm>
              <a:custGeom>
                <a:avLst/>
                <a:gdLst>
                  <a:gd name="connsiteX0" fmla="*/ 56412 w 63921"/>
                  <a:gd name="connsiteY0" fmla="*/ 1958 h 115245"/>
                  <a:gd name="connsiteX1" fmla="*/ 215 w 63921"/>
                  <a:gd name="connsiteY1" fmla="*/ 109305 h 115245"/>
                  <a:gd name="connsiteX2" fmla="*/ 8692 w 63921"/>
                  <a:gd name="connsiteY2" fmla="*/ 112924 h 115245"/>
                  <a:gd name="connsiteX3" fmla="*/ 63746 w 63921"/>
                  <a:gd name="connsiteY3" fmla="*/ 5101 h 115245"/>
                  <a:gd name="connsiteX4" fmla="*/ 56412 w 63921"/>
                  <a:gd name="connsiteY4" fmla="*/ 1958 h 115245"/>
                  <a:gd name="connsiteX5" fmla="*/ 56412 w 63921"/>
                  <a:gd name="connsiteY5" fmla="*/ 1958 h 11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1" h="115245">
                    <a:moveTo>
                      <a:pt x="56412" y="1958"/>
                    </a:moveTo>
                    <a:cubicBezTo>
                      <a:pt x="38982" y="38248"/>
                      <a:pt x="12502" y="70824"/>
                      <a:pt x="215" y="109305"/>
                    </a:cubicBezTo>
                    <a:cubicBezTo>
                      <a:pt x="-1404" y="114258"/>
                      <a:pt x="6596" y="117782"/>
                      <a:pt x="8692" y="112924"/>
                    </a:cubicBezTo>
                    <a:cubicBezTo>
                      <a:pt x="25075" y="76158"/>
                      <a:pt x="51174" y="43487"/>
                      <a:pt x="63746" y="5101"/>
                    </a:cubicBezTo>
                    <a:cubicBezTo>
                      <a:pt x="65080" y="815"/>
                      <a:pt x="58412" y="-2138"/>
                      <a:pt x="56412" y="1958"/>
                    </a:cubicBezTo>
                    <a:lnTo>
                      <a:pt x="56412" y="195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29" name="任意多边形: 形状 128"/>
              <p:cNvSpPr/>
              <p:nvPr/>
            </p:nvSpPr>
            <p:spPr>
              <a:xfrm>
                <a:off x="2337752" y="2632394"/>
                <a:ext cx="103063" cy="199935"/>
              </a:xfrm>
              <a:custGeom>
                <a:avLst/>
                <a:gdLst>
                  <a:gd name="connsiteX0" fmla="*/ 38698 w 46666"/>
                  <a:gd name="connsiteY0" fmla="*/ 2137 h 90529"/>
                  <a:gd name="connsiteX1" fmla="*/ 217 w 46666"/>
                  <a:gd name="connsiteY1" fmla="*/ 84433 h 90529"/>
                  <a:gd name="connsiteX2" fmla="*/ 9075 w 46666"/>
                  <a:gd name="connsiteY2" fmla="*/ 88148 h 90529"/>
                  <a:gd name="connsiteX3" fmla="*/ 46222 w 46666"/>
                  <a:gd name="connsiteY3" fmla="*/ 6423 h 90529"/>
                  <a:gd name="connsiteX4" fmla="*/ 38698 w 46666"/>
                  <a:gd name="connsiteY4" fmla="*/ 2137 h 90529"/>
                  <a:gd name="connsiteX5" fmla="*/ 38698 w 46666"/>
                  <a:gd name="connsiteY5" fmla="*/ 2137 h 9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66" h="90529">
                    <a:moveTo>
                      <a:pt x="38698" y="2137"/>
                    </a:moveTo>
                    <a:cubicBezTo>
                      <a:pt x="24220" y="28521"/>
                      <a:pt x="9265" y="55667"/>
                      <a:pt x="217" y="84433"/>
                    </a:cubicBezTo>
                    <a:cubicBezTo>
                      <a:pt x="-1403" y="89576"/>
                      <a:pt x="6503" y="93101"/>
                      <a:pt x="9075" y="88148"/>
                    </a:cubicBezTo>
                    <a:cubicBezTo>
                      <a:pt x="22696" y="61573"/>
                      <a:pt x="33269" y="33379"/>
                      <a:pt x="46222" y="6423"/>
                    </a:cubicBezTo>
                    <a:cubicBezTo>
                      <a:pt x="48508" y="1565"/>
                      <a:pt x="41365" y="-2721"/>
                      <a:pt x="38698" y="2137"/>
                    </a:cubicBezTo>
                    <a:lnTo>
                      <a:pt x="38698" y="213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30" name="任意多边形: 形状 129"/>
              <p:cNvSpPr/>
              <p:nvPr/>
            </p:nvSpPr>
            <p:spPr>
              <a:xfrm>
                <a:off x="2378795" y="2679798"/>
                <a:ext cx="78391" cy="145440"/>
              </a:xfrm>
              <a:custGeom>
                <a:avLst/>
                <a:gdLst>
                  <a:gd name="connsiteX0" fmla="*/ 26876 w 35495"/>
                  <a:gd name="connsiteY0" fmla="*/ 2294 h 65854"/>
                  <a:gd name="connsiteX1" fmla="*/ 206 w 35495"/>
                  <a:gd name="connsiteY1" fmla="*/ 59539 h 65854"/>
                  <a:gd name="connsiteX2" fmla="*/ 9255 w 35495"/>
                  <a:gd name="connsiteY2" fmla="*/ 63350 h 65854"/>
                  <a:gd name="connsiteX3" fmla="*/ 34877 w 35495"/>
                  <a:gd name="connsiteY3" fmla="*/ 6962 h 65854"/>
                  <a:gd name="connsiteX4" fmla="*/ 26876 w 35495"/>
                  <a:gd name="connsiteY4" fmla="*/ 2294 h 65854"/>
                  <a:gd name="connsiteX5" fmla="*/ 26876 w 35495"/>
                  <a:gd name="connsiteY5" fmla="*/ 2294 h 6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95" h="65854">
                    <a:moveTo>
                      <a:pt x="26876" y="2294"/>
                    </a:moveTo>
                    <a:cubicBezTo>
                      <a:pt x="16208" y="20487"/>
                      <a:pt x="6493" y="39346"/>
                      <a:pt x="206" y="59539"/>
                    </a:cubicBezTo>
                    <a:cubicBezTo>
                      <a:pt x="-1413" y="64778"/>
                      <a:pt x="6969" y="68588"/>
                      <a:pt x="9255" y="63350"/>
                    </a:cubicBezTo>
                    <a:cubicBezTo>
                      <a:pt x="17542" y="44395"/>
                      <a:pt x="25352" y="25250"/>
                      <a:pt x="34877" y="6962"/>
                    </a:cubicBezTo>
                    <a:cubicBezTo>
                      <a:pt x="37735" y="1723"/>
                      <a:pt x="29924" y="-2945"/>
                      <a:pt x="26876" y="2294"/>
                    </a:cubicBezTo>
                    <a:lnTo>
                      <a:pt x="26876" y="229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31" name="任意多边形: 形状 130"/>
              <p:cNvSpPr/>
              <p:nvPr/>
            </p:nvSpPr>
            <p:spPr>
              <a:xfrm>
                <a:off x="2413032" y="2740718"/>
                <a:ext cx="47214" cy="69383"/>
              </a:xfrm>
              <a:custGeom>
                <a:avLst/>
                <a:gdLst>
                  <a:gd name="connsiteX0" fmla="*/ 13565 w 21378"/>
                  <a:gd name="connsiteY0" fmla="*/ 2238 h 31416"/>
                  <a:gd name="connsiteX1" fmla="*/ 611 w 21378"/>
                  <a:gd name="connsiteY1" fmla="*/ 24907 h 31416"/>
                  <a:gd name="connsiteX2" fmla="*/ 7278 w 21378"/>
                  <a:gd name="connsiteY2" fmla="*/ 30051 h 31416"/>
                  <a:gd name="connsiteX3" fmla="*/ 20994 w 21378"/>
                  <a:gd name="connsiteY3" fmla="*/ 6619 h 31416"/>
                  <a:gd name="connsiteX4" fmla="*/ 13565 w 21378"/>
                  <a:gd name="connsiteY4" fmla="*/ 2238 h 31416"/>
                  <a:gd name="connsiteX5" fmla="*/ 13565 w 21378"/>
                  <a:gd name="connsiteY5" fmla="*/ 2238 h 3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78" h="31416">
                    <a:moveTo>
                      <a:pt x="13565" y="2238"/>
                    </a:moveTo>
                    <a:cubicBezTo>
                      <a:pt x="9755" y="10143"/>
                      <a:pt x="5373" y="17573"/>
                      <a:pt x="611" y="24907"/>
                    </a:cubicBezTo>
                    <a:cubicBezTo>
                      <a:pt x="-1961" y="28908"/>
                      <a:pt x="4230" y="33861"/>
                      <a:pt x="7278" y="30051"/>
                    </a:cubicBezTo>
                    <a:cubicBezTo>
                      <a:pt x="12898" y="22812"/>
                      <a:pt x="17470" y="15001"/>
                      <a:pt x="20994" y="6619"/>
                    </a:cubicBezTo>
                    <a:cubicBezTo>
                      <a:pt x="23090" y="1571"/>
                      <a:pt x="16041" y="-2811"/>
                      <a:pt x="13565" y="2238"/>
                    </a:cubicBezTo>
                    <a:lnTo>
                      <a:pt x="13565" y="223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32" name="任意多边形: 形状 131"/>
              <p:cNvSpPr/>
              <p:nvPr/>
            </p:nvSpPr>
            <p:spPr>
              <a:xfrm>
                <a:off x="1401412" y="2137271"/>
                <a:ext cx="108993" cy="76079"/>
              </a:xfrm>
              <a:custGeom>
                <a:avLst/>
                <a:gdLst>
                  <a:gd name="connsiteX0" fmla="*/ 43375 w 49351"/>
                  <a:gd name="connsiteY0" fmla="*/ 391 h 34448"/>
                  <a:gd name="connsiteX1" fmla="*/ 1274 w 49351"/>
                  <a:gd name="connsiteY1" fmla="*/ 27252 h 34448"/>
                  <a:gd name="connsiteX2" fmla="*/ 6322 w 49351"/>
                  <a:gd name="connsiteY2" fmla="*/ 33729 h 34448"/>
                  <a:gd name="connsiteX3" fmla="*/ 47375 w 49351"/>
                  <a:gd name="connsiteY3" fmla="*/ 7154 h 34448"/>
                  <a:gd name="connsiteX4" fmla="*/ 43375 w 49351"/>
                  <a:gd name="connsiteY4" fmla="*/ 391 h 34448"/>
                  <a:gd name="connsiteX5" fmla="*/ 43375 w 49351"/>
                  <a:gd name="connsiteY5" fmla="*/ 391 h 3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51" h="34448">
                    <a:moveTo>
                      <a:pt x="43375" y="391"/>
                    </a:moveTo>
                    <a:cubicBezTo>
                      <a:pt x="28230" y="7249"/>
                      <a:pt x="14038" y="16679"/>
                      <a:pt x="1274" y="27252"/>
                    </a:cubicBezTo>
                    <a:cubicBezTo>
                      <a:pt x="-2345" y="30205"/>
                      <a:pt x="2512" y="36586"/>
                      <a:pt x="6322" y="33729"/>
                    </a:cubicBezTo>
                    <a:cubicBezTo>
                      <a:pt x="19467" y="23823"/>
                      <a:pt x="33183" y="15346"/>
                      <a:pt x="47375" y="7154"/>
                    </a:cubicBezTo>
                    <a:cubicBezTo>
                      <a:pt x="51852" y="4582"/>
                      <a:pt x="47946" y="-1609"/>
                      <a:pt x="43375" y="391"/>
                    </a:cubicBezTo>
                    <a:lnTo>
                      <a:pt x="43375" y="39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33" name="任意多边形: 形状 132"/>
              <p:cNvSpPr/>
              <p:nvPr/>
            </p:nvSpPr>
            <p:spPr>
              <a:xfrm>
                <a:off x="1403163" y="2162380"/>
                <a:ext cx="125106" cy="87808"/>
              </a:xfrm>
              <a:custGeom>
                <a:avLst/>
                <a:gdLst>
                  <a:gd name="connsiteX0" fmla="*/ 50773 w 56647"/>
                  <a:gd name="connsiteY0" fmla="*/ 643 h 39759"/>
                  <a:gd name="connsiteX1" fmla="*/ 1910 w 56647"/>
                  <a:gd name="connsiteY1" fmla="*/ 31885 h 39759"/>
                  <a:gd name="connsiteX2" fmla="*/ 6101 w 56647"/>
                  <a:gd name="connsiteY2" fmla="*/ 39124 h 39759"/>
                  <a:gd name="connsiteX3" fmla="*/ 54774 w 56647"/>
                  <a:gd name="connsiteY3" fmla="*/ 7596 h 39759"/>
                  <a:gd name="connsiteX4" fmla="*/ 50773 w 56647"/>
                  <a:gd name="connsiteY4" fmla="*/ 643 h 39759"/>
                  <a:gd name="connsiteX5" fmla="*/ 50773 w 56647"/>
                  <a:gd name="connsiteY5" fmla="*/ 643 h 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47" h="39759">
                    <a:moveTo>
                      <a:pt x="50773" y="643"/>
                    </a:moveTo>
                    <a:cubicBezTo>
                      <a:pt x="34295" y="10644"/>
                      <a:pt x="17722" y="20741"/>
                      <a:pt x="1910" y="31885"/>
                    </a:cubicBezTo>
                    <a:cubicBezTo>
                      <a:pt x="-2471" y="34933"/>
                      <a:pt x="1434" y="41886"/>
                      <a:pt x="6101" y="39124"/>
                    </a:cubicBezTo>
                    <a:cubicBezTo>
                      <a:pt x="22770" y="29313"/>
                      <a:pt x="38867" y="18455"/>
                      <a:pt x="54774" y="7596"/>
                    </a:cubicBezTo>
                    <a:cubicBezTo>
                      <a:pt x="59060" y="4739"/>
                      <a:pt x="55250" y="-2119"/>
                      <a:pt x="50773" y="643"/>
                    </a:cubicBezTo>
                    <a:lnTo>
                      <a:pt x="50773" y="64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34" name="任意多边形: 形状 133"/>
              <p:cNvSpPr/>
              <p:nvPr/>
            </p:nvSpPr>
            <p:spPr>
              <a:xfrm>
                <a:off x="1394473" y="2201338"/>
                <a:ext cx="124865" cy="88831"/>
              </a:xfrm>
              <a:custGeom>
                <a:avLst/>
                <a:gdLst>
                  <a:gd name="connsiteX0" fmla="*/ 50803 w 56538"/>
                  <a:gd name="connsiteY0" fmla="*/ 624 h 40222"/>
                  <a:gd name="connsiteX1" fmla="*/ 1845 w 56538"/>
                  <a:gd name="connsiteY1" fmla="*/ 32342 h 40222"/>
                  <a:gd name="connsiteX2" fmla="*/ 6036 w 56538"/>
                  <a:gd name="connsiteY2" fmla="*/ 39581 h 40222"/>
                  <a:gd name="connsiteX3" fmla="*/ 54708 w 56538"/>
                  <a:gd name="connsiteY3" fmla="*/ 7386 h 40222"/>
                  <a:gd name="connsiteX4" fmla="*/ 50803 w 56538"/>
                  <a:gd name="connsiteY4" fmla="*/ 624 h 40222"/>
                  <a:gd name="connsiteX5" fmla="*/ 50803 w 56538"/>
                  <a:gd name="connsiteY5" fmla="*/ 624 h 4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38" h="40222">
                    <a:moveTo>
                      <a:pt x="50803" y="624"/>
                    </a:moveTo>
                    <a:cubicBezTo>
                      <a:pt x="34230" y="10339"/>
                      <a:pt x="17275" y="20817"/>
                      <a:pt x="1845" y="32342"/>
                    </a:cubicBezTo>
                    <a:cubicBezTo>
                      <a:pt x="-2347" y="35485"/>
                      <a:pt x="1273" y="42343"/>
                      <a:pt x="6036" y="39581"/>
                    </a:cubicBezTo>
                    <a:cubicBezTo>
                      <a:pt x="22799" y="30056"/>
                      <a:pt x="39182" y="18817"/>
                      <a:pt x="54708" y="7386"/>
                    </a:cubicBezTo>
                    <a:cubicBezTo>
                      <a:pt x="58804" y="4529"/>
                      <a:pt x="55375" y="-2043"/>
                      <a:pt x="50803" y="624"/>
                    </a:cubicBezTo>
                    <a:lnTo>
                      <a:pt x="50803" y="62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35" name="任意多边形: 形状 134"/>
              <p:cNvSpPr/>
              <p:nvPr/>
            </p:nvSpPr>
            <p:spPr>
              <a:xfrm>
                <a:off x="1390389" y="2241120"/>
                <a:ext cx="113615" cy="98774"/>
              </a:xfrm>
              <a:custGeom>
                <a:avLst/>
                <a:gdLst>
                  <a:gd name="connsiteX0" fmla="*/ 44461 w 51444"/>
                  <a:gd name="connsiteY0" fmla="*/ 1090 h 44724"/>
                  <a:gd name="connsiteX1" fmla="*/ 1313 w 51444"/>
                  <a:gd name="connsiteY1" fmla="*/ 37380 h 44724"/>
                  <a:gd name="connsiteX2" fmla="*/ 6456 w 51444"/>
                  <a:gd name="connsiteY2" fmla="*/ 44047 h 44724"/>
                  <a:gd name="connsiteX3" fmla="*/ 50176 w 51444"/>
                  <a:gd name="connsiteY3" fmla="*/ 6805 h 44724"/>
                  <a:gd name="connsiteX4" fmla="*/ 44461 w 51444"/>
                  <a:gd name="connsiteY4" fmla="*/ 1090 h 44724"/>
                  <a:gd name="connsiteX5" fmla="*/ 44461 w 51444"/>
                  <a:gd name="connsiteY5" fmla="*/ 1090 h 4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44" h="44724">
                    <a:moveTo>
                      <a:pt x="44461" y="1090"/>
                    </a:moveTo>
                    <a:cubicBezTo>
                      <a:pt x="30364" y="13567"/>
                      <a:pt x="15791" y="25378"/>
                      <a:pt x="1313" y="37380"/>
                    </a:cubicBezTo>
                    <a:cubicBezTo>
                      <a:pt x="-2402" y="40428"/>
                      <a:pt x="2551" y="46810"/>
                      <a:pt x="6456" y="44047"/>
                    </a:cubicBezTo>
                    <a:cubicBezTo>
                      <a:pt x="22172" y="33094"/>
                      <a:pt x="36650" y="20425"/>
                      <a:pt x="50176" y="6805"/>
                    </a:cubicBezTo>
                    <a:cubicBezTo>
                      <a:pt x="53986" y="3090"/>
                      <a:pt x="48366" y="-2339"/>
                      <a:pt x="44461" y="1090"/>
                    </a:cubicBezTo>
                    <a:lnTo>
                      <a:pt x="44461" y="109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36" name="任意多边形: 形状 135"/>
              <p:cNvSpPr/>
              <p:nvPr/>
            </p:nvSpPr>
            <p:spPr>
              <a:xfrm>
                <a:off x="1409586" y="2284765"/>
                <a:ext cx="106868" cy="100558"/>
              </a:xfrm>
              <a:custGeom>
                <a:avLst/>
                <a:gdLst>
                  <a:gd name="connsiteX0" fmla="*/ 41578 w 48389"/>
                  <a:gd name="connsiteY0" fmla="*/ 1140 h 45532"/>
                  <a:gd name="connsiteX1" fmla="*/ 1383 w 48389"/>
                  <a:gd name="connsiteY1" fmla="*/ 38478 h 45532"/>
                  <a:gd name="connsiteX2" fmla="*/ 7384 w 48389"/>
                  <a:gd name="connsiteY2" fmla="*/ 44478 h 45532"/>
                  <a:gd name="connsiteX3" fmla="*/ 47198 w 48389"/>
                  <a:gd name="connsiteY3" fmla="*/ 6855 h 45532"/>
                  <a:gd name="connsiteX4" fmla="*/ 41578 w 48389"/>
                  <a:gd name="connsiteY4" fmla="*/ 1140 h 45532"/>
                  <a:gd name="connsiteX5" fmla="*/ 41578 w 48389"/>
                  <a:gd name="connsiteY5" fmla="*/ 1140 h 4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89" h="45532">
                    <a:moveTo>
                      <a:pt x="41578" y="1140"/>
                    </a:moveTo>
                    <a:cubicBezTo>
                      <a:pt x="28339" y="13713"/>
                      <a:pt x="15004" y="26190"/>
                      <a:pt x="1383" y="38478"/>
                    </a:cubicBezTo>
                    <a:cubicBezTo>
                      <a:pt x="-2713" y="42192"/>
                      <a:pt x="3193" y="47907"/>
                      <a:pt x="7384" y="44478"/>
                    </a:cubicBezTo>
                    <a:cubicBezTo>
                      <a:pt x="21576" y="32953"/>
                      <a:pt x="34911" y="20380"/>
                      <a:pt x="47198" y="6855"/>
                    </a:cubicBezTo>
                    <a:cubicBezTo>
                      <a:pt x="50818" y="3045"/>
                      <a:pt x="45388" y="-2385"/>
                      <a:pt x="41578" y="1140"/>
                    </a:cubicBezTo>
                    <a:lnTo>
                      <a:pt x="41578" y="114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37" name="任意多边形: 形状 136"/>
              <p:cNvSpPr/>
              <p:nvPr/>
            </p:nvSpPr>
            <p:spPr>
              <a:xfrm>
                <a:off x="1419065" y="2337034"/>
                <a:ext cx="104048" cy="89845"/>
              </a:xfrm>
              <a:custGeom>
                <a:avLst/>
                <a:gdLst>
                  <a:gd name="connsiteX0" fmla="*/ 40335 w 47112"/>
                  <a:gd name="connsiteY0" fmla="*/ 1190 h 40681"/>
                  <a:gd name="connsiteX1" fmla="*/ 1949 w 47112"/>
                  <a:gd name="connsiteY1" fmla="*/ 32718 h 40681"/>
                  <a:gd name="connsiteX2" fmla="*/ 6236 w 47112"/>
                  <a:gd name="connsiteY2" fmla="*/ 40052 h 40681"/>
                  <a:gd name="connsiteX3" fmla="*/ 46050 w 47112"/>
                  <a:gd name="connsiteY3" fmla="*/ 6905 h 40681"/>
                  <a:gd name="connsiteX4" fmla="*/ 40335 w 47112"/>
                  <a:gd name="connsiteY4" fmla="*/ 1190 h 40681"/>
                  <a:gd name="connsiteX5" fmla="*/ 40335 w 47112"/>
                  <a:gd name="connsiteY5" fmla="*/ 1190 h 4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12" h="40681">
                    <a:moveTo>
                      <a:pt x="40335" y="1190"/>
                    </a:moveTo>
                    <a:cubicBezTo>
                      <a:pt x="28334" y="12906"/>
                      <a:pt x="15761" y="23193"/>
                      <a:pt x="1949" y="32718"/>
                    </a:cubicBezTo>
                    <a:cubicBezTo>
                      <a:pt x="-2527" y="35766"/>
                      <a:pt x="1473" y="42814"/>
                      <a:pt x="6236" y="40052"/>
                    </a:cubicBezTo>
                    <a:cubicBezTo>
                      <a:pt x="21095" y="31480"/>
                      <a:pt x="34906" y="19954"/>
                      <a:pt x="46050" y="6905"/>
                    </a:cubicBezTo>
                    <a:cubicBezTo>
                      <a:pt x="49384" y="3000"/>
                      <a:pt x="44145" y="-2429"/>
                      <a:pt x="40335" y="1190"/>
                    </a:cubicBezTo>
                    <a:lnTo>
                      <a:pt x="40335" y="119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38" name="任意多边形: 形状 137"/>
              <p:cNvSpPr/>
              <p:nvPr/>
            </p:nvSpPr>
            <p:spPr>
              <a:xfrm>
                <a:off x="1409617" y="2393565"/>
                <a:ext cx="106199" cy="104090"/>
              </a:xfrm>
              <a:custGeom>
                <a:avLst/>
                <a:gdLst>
                  <a:gd name="connsiteX0" fmla="*/ 41470 w 48086"/>
                  <a:gd name="connsiteY0" fmla="*/ 1215 h 47131"/>
                  <a:gd name="connsiteX1" fmla="*/ 1369 w 48086"/>
                  <a:gd name="connsiteY1" fmla="*/ 39982 h 47131"/>
                  <a:gd name="connsiteX2" fmla="*/ 7465 w 48086"/>
                  <a:gd name="connsiteY2" fmla="*/ 46078 h 47131"/>
                  <a:gd name="connsiteX3" fmla="*/ 47089 w 48086"/>
                  <a:gd name="connsiteY3" fmla="*/ 6835 h 47131"/>
                  <a:gd name="connsiteX4" fmla="*/ 41470 w 48086"/>
                  <a:gd name="connsiteY4" fmla="*/ 1215 h 47131"/>
                  <a:gd name="connsiteX5" fmla="*/ 41470 w 48086"/>
                  <a:gd name="connsiteY5" fmla="*/ 1215 h 4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86" h="47131">
                    <a:moveTo>
                      <a:pt x="41470" y="1215"/>
                    </a:moveTo>
                    <a:cubicBezTo>
                      <a:pt x="27944" y="13979"/>
                      <a:pt x="14895" y="27218"/>
                      <a:pt x="1369" y="39982"/>
                    </a:cubicBezTo>
                    <a:cubicBezTo>
                      <a:pt x="-2726" y="43792"/>
                      <a:pt x="3274" y="49507"/>
                      <a:pt x="7465" y="46078"/>
                    </a:cubicBezTo>
                    <a:cubicBezTo>
                      <a:pt x="21658" y="34267"/>
                      <a:pt x="35564" y="21313"/>
                      <a:pt x="47089" y="6835"/>
                    </a:cubicBezTo>
                    <a:cubicBezTo>
                      <a:pt x="50233" y="2834"/>
                      <a:pt x="45280" y="-2404"/>
                      <a:pt x="41470" y="1215"/>
                    </a:cubicBezTo>
                    <a:lnTo>
                      <a:pt x="41470" y="121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39" name="任意多边形: 形状 138"/>
              <p:cNvSpPr/>
              <p:nvPr/>
            </p:nvSpPr>
            <p:spPr>
              <a:xfrm>
                <a:off x="2512049" y="2858853"/>
                <a:ext cx="112341" cy="117917"/>
              </a:xfrm>
              <a:custGeom>
                <a:avLst/>
                <a:gdLst>
                  <a:gd name="connsiteX0" fmla="*/ 44074 w 50867"/>
                  <a:gd name="connsiteY0" fmla="*/ 1229 h 53392"/>
                  <a:gd name="connsiteX1" fmla="*/ 1116 w 50867"/>
                  <a:gd name="connsiteY1" fmla="*/ 46378 h 53392"/>
                  <a:gd name="connsiteX2" fmla="*/ 6926 w 50867"/>
                  <a:gd name="connsiteY2" fmla="*/ 52188 h 53392"/>
                  <a:gd name="connsiteX3" fmla="*/ 49789 w 50867"/>
                  <a:gd name="connsiteY3" fmla="*/ 6944 h 53392"/>
                  <a:gd name="connsiteX4" fmla="*/ 44074 w 50867"/>
                  <a:gd name="connsiteY4" fmla="*/ 1229 h 53392"/>
                  <a:gd name="connsiteX5" fmla="*/ 44074 w 50867"/>
                  <a:gd name="connsiteY5" fmla="*/ 1229 h 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67" h="53392">
                    <a:moveTo>
                      <a:pt x="44074" y="1229"/>
                    </a:moveTo>
                    <a:cubicBezTo>
                      <a:pt x="29596" y="16184"/>
                      <a:pt x="15118" y="31138"/>
                      <a:pt x="1116" y="46378"/>
                    </a:cubicBezTo>
                    <a:cubicBezTo>
                      <a:pt x="-2408" y="50188"/>
                      <a:pt x="3212" y="55903"/>
                      <a:pt x="6926" y="52188"/>
                    </a:cubicBezTo>
                    <a:cubicBezTo>
                      <a:pt x="21500" y="37329"/>
                      <a:pt x="35692" y="22184"/>
                      <a:pt x="49789" y="6944"/>
                    </a:cubicBezTo>
                    <a:cubicBezTo>
                      <a:pt x="53218" y="3039"/>
                      <a:pt x="47693" y="-2486"/>
                      <a:pt x="44074" y="1229"/>
                    </a:cubicBezTo>
                    <a:lnTo>
                      <a:pt x="44074" y="12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40" name="任意多边形: 形状 139"/>
              <p:cNvSpPr/>
              <p:nvPr/>
            </p:nvSpPr>
            <p:spPr>
              <a:xfrm>
                <a:off x="2550974" y="2898322"/>
                <a:ext cx="87939" cy="91057"/>
              </a:xfrm>
              <a:custGeom>
                <a:avLst/>
                <a:gdLst>
                  <a:gd name="connsiteX0" fmla="*/ 33021 w 39818"/>
                  <a:gd name="connsiteY0" fmla="*/ 1265 h 41230"/>
                  <a:gd name="connsiteX1" fmla="*/ 1398 w 39818"/>
                  <a:gd name="connsiteY1" fmla="*/ 34412 h 41230"/>
                  <a:gd name="connsiteX2" fmla="*/ 7208 w 39818"/>
                  <a:gd name="connsiteY2" fmla="*/ 40222 h 41230"/>
                  <a:gd name="connsiteX3" fmla="*/ 39212 w 39818"/>
                  <a:gd name="connsiteY3" fmla="*/ 6028 h 41230"/>
                  <a:gd name="connsiteX4" fmla="*/ 33021 w 39818"/>
                  <a:gd name="connsiteY4" fmla="*/ 1265 h 41230"/>
                  <a:gd name="connsiteX5" fmla="*/ 33021 w 39818"/>
                  <a:gd name="connsiteY5" fmla="*/ 1265 h 4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8" h="41230">
                    <a:moveTo>
                      <a:pt x="33021" y="1265"/>
                    </a:moveTo>
                    <a:cubicBezTo>
                      <a:pt x="23210" y="13076"/>
                      <a:pt x="13114" y="24506"/>
                      <a:pt x="1398" y="34412"/>
                    </a:cubicBezTo>
                    <a:cubicBezTo>
                      <a:pt x="-2698" y="37841"/>
                      <a:pt x="3112" y="43556"/>
                      <a:pt x="7208" y="40222"/>
                    </a:cubicBezTo>
                    <a:cubicBezTo>
                      <a:pt x="19496" y="30412"/>
                      <a:pt x="30640" y="19267"/>
                      <a:pt x="39212" y="6028"/>
                    </a:cubicBezTo>
                    <a:cubicBezTo>
                      <a:pt x="41689" y="2313"/>
                      <a:pt x="35974" y="-2259"/>
                      <a:pt x="33021" y="1265"/>
                    </a:cubicBezTo>
                    <a:lnTo>
                      <a:pt x="33021" y="126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41" name="任意多边形: 形状 140"/>
              <p:cNvSpPr/>
              <p:nvPr/>
            </p:nvSpPr>
            <p:spPr>
              <a:xfrm>
                <a:off x="2422652" y="2907059"/>
                <a:ext cx="108482" cy="91223"/>
              </a:xfrm>
              <a:custGeom>
                <a:avLst/>
                <a:gdLst>
                  <a:gd name="connsiteX0" fmla="*/ 47213 w 49120"/>
                  <a:gd name="connsiteY0" fmla="*/ 8739 h 41305"/>
                  <a:gd name="connsiteX1" fmla="*/ 48928 w 49120"/>
                  <a:gd name="connsiteY1" fmla="*/ 5120 h 41305"/>
                  <a:gd name="connsiteX2" fmla="*/ 43022 w 49120"/>
                  <a:gd name="connsiteY2" fmla="*/ 643 h 41305"/>
                  <a:gd name="connsiteX3" fmla="*/ 1398 w 49120"/>
                  <a:gd name="connsiteY3" fmla="*/ 34552 h 41305"/>
                  <a:gd name="connsiteX4" fmla="*/ 7208 w 49120"/>
                  <a:gd name="connsiteY4" fmla="*/ 40362 h 41305"/>
                  <a:gd name="connsiteX5" fmla="*/ 47880 w 49120"/>
                  <a:gd name="connsiteY5" fmla="*/ 6930 h 41305"/>
                  <a:gd name="connsiteX6" fmla="*/ 41212 w 49120"/>
                  <a:gd name="connsiteY6" fmla="*/ 3025 h 41305"/>
                  <a:gd name="connsiteX7" fmla="*/ 40450 w 49120"/>
                  <a:gd name="connsiteY7" fmla="*/ 4834 h 41305"/>
                  <a:gd name="connsiteX8" fmla="*/ 47213 w 49120"/>
                  <a:gd name="connsiteY8" fmla="*/ 8739 h 41305"/>
                  <a:gd name="connsiteX9" fmla="*/ 47213 w 49120"/>
                  <a:gd name="connsiteY9" fmla="*/ 8739 h 4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120" h="41305">
                    <a:moveTo>
                      <a:pt x="47213" y="8739"/>
                    </a:moveTo>
                    <a:cubicBezTo>
                      <a:pt x="48070" y="7406"/>
                      <a:pt x="48451" y="6644"/>
                      <a:pt x="48928" y="5120"/>
                    </a:cubicBezTo>
                    <a:cubicBezTo>
                      <a:pt x="50071" y="1977"/>
                      <a:pt x="45880" y="-1452"/>
                      <a:pt x="43022" y="643"/>
                    </a:cubicBezTo>
                    <a:cubicBezTo>
                      <a:pt x="28639" y="11121"/>
                      <a:pt x="14923" y="22932"/>
                      <a:pt x="1398" y="34552"/>
                    </a:cubicBezTo>
                    <a:cubicBezTo>
                      <a:pt x="-2698" y="38076"/>
                      <a:pt x="3112" y="43506"/>
                      <a:pt x="7208" y="40362"/>
                    </a:cubicBezTo>
                    <a:cubicBezTo>
                      <a:pt x="21019" y="29599"/>
                      <a:pt x="35021" y="18741"/>
                      <a:pt x="47880" y="6930"/>
                    </a:cubicBezTo>
                    <a:cubicBezTo>
                      <a:pt x="45689" y="5596"/>
                      <a:pt x="43403" y="4358"/>
                      <a:pt x="41212" y="3025"/>
                    </a:cubicBezTo>
                    <a:cubicBezTo>
                      <a:pt x="40927" y="3596"/>
                      <a:pt x="40641" y="4263"/>
                      <a:pt x="40450" y="4834"/>
                    </a:cubicBezTo>
                    <a:cubicBezTo>
                      <a:pt x="37688" y="9025"/>
                      <a:pt x="44355" y="12740"/>
                      <a:pt x="47213" y="8739"/>
                    </a:cubicBezTo>
                    <a:lnTo>
                      <a:pt x="47213" y="873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42" name="任意多边形: 形状 141"/>
              <p:cNvSpPr/>
              <p:nvPr/>
            </p:nvSpPr>
            <p:spPr>
              <a:xfrm>
                <a:off x="2374683" y="2910621"/>
                <a:ext cx="108429" cy="96978"/>
              </a:xfrm>
              <a:custGeom>
                <a:avLst/>
                <a:gdLst>
                  <a:gd name="connsiteX0" fmla="*/ 42073 w 49096"/>
                  <a:gd name="connsiteY0" fmla="*/ 1030 h 43911"/>
                  <a:gd name="connsiteX1" fmla="*/ 1306 w 49096"/>
                  <a:gd name="connsiteY1" fmla="*/ 37034 h 43911"/>
                  <a:gd name="connsiteX2" fmla="*/ 7117 w 49096"/>
                  <a:gd name="connsiteY2" fmla="*/ 42845 h 43911"/>
                  <a:gd name="connsiteX3" fmla="*/ 47789 w 49096"/>
                  <a:gd name="connsiteY3" fmla="*/ 6745 h 43911"/>
                  <a:gd name="connsiteX4" fmla="*/ 42073 w 49096"/>
                  <a:gd name="connsiteY4" fmla="*/ 1030 h 43911"/>
                  <a:gd name="connsiteX5" fmla="*/ 42073 w 49096"/>
                  <a:gd name="connsiteY5" fmla="*/ 1030 h 4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6" h="43911">
                    <a:moveTo>
                      <a:pt x="42073" y="1030"/>
                    </a:moveTo>
                    <a:cubicBezTo>
                      <a:pt x="28357" y="12841"/>
                      <a:pt x="14546" y="24652"/>
                      <a:pt x="1306" y="37034"/>
                    </a:cubicBezTo>
                    <a:cubicBezTo>
                      <a:pt x="-2599" y="40654"/>
                      <a:pt x="3116" y="46274"/>
                      <a:pt x="7117" y="42845"/>
                    </a:cubicBezTo>
                    <a:cubicBezTo>
                      <a:pt x="21023" y="31129"/>
                      <a:pt x="34358" y="18937"/>
                      <a:pt x="47789" y="6745"/>
                    </a:cubicBezTo>
                    <a:cubicBezTo>
                      <a:pt x="51694" y="3221"/>
                      <a:pt x="45979" y="-2304"/>
                      <a:pt x="42073" y="1030"/>
                    </a:cubicBezTo>
                    <a:lnTo>
                      <a:pt x="42073" y="103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43" name="任意多边形: 形状 142"/>
              <p:cNvSpPr/>
              <p:nvPr/>
            </p:nvSpPr>
            <p:spPr>
              <a:xfrm>
                <a:off x="2309539" y="2919298"/>
                <a:ext cx="103699" cy="92915"/>
              </a:xfrm>
              <a:custGeom>
                <a:avLst/>
                <a:gdLst>
                  <a:gd name="connsiteX0" fmla="*/ 40233 w 46954"/>
                  <a:gd name="connsiteY0" fmla="*/ 1102 h 42071"/>
                  <a:gd name="connsiteX1" fmla="*/ 1276 w 46954"/>
                  <a:gd name="connsiteY1" fmla="*/ 34916 h 42071"/>
                  <a:gd name="connsiteX2" fmla="*/ 6229 w 46954"/>
                  <a:gd name="connsiteY2" fmla="*/ 41393 h 42071"/>
                  <a:gd name="connsiteX3" fmla="*/ 45852 w 46954"/>
                  <a:gd name="connsiteY3" fmla="*/ 6722 h 42071"/>
                  <a:gd name="connsiteX4" fmla="*/ 40233 w 46954"/>
                  <a:gd name="connsiteY4" fmla="*/ 1102 h 42071"/>
                  <a:gd name="connsiteX5" fmla="*/ 40233 w 46954"/>
                  <a:gd name="connsiteY5" fmla="*/ 1102 h 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4" h="42071">
                    <a:moveTo>
                      <a:pt x="40233" y="1102"/>
                    </a:moveTo>
                    <a:cubicBezTo>
                      <a:pt x="27469" y="12627"/>
                      <a:pt x="14706" y="24057"/>
                      <a:pt x="1276" y="34916"/>
                    </a:cubicBezTo>
                    <a:cubicBezTo>
                      <a:pt x="-2344" y="37773"/>
                      <a:pt x="2514" y="44155"/>
                      <a:pt x="6229" y="41393"/>
                    </a:cubicBezTo>
                    <a:cubicBezTo>
                      <a:pt x="20230" y="31010"/>
                      <a:pt x="33851" y="19485"/>
                      <a:pt x="45852" y="6722"/>
                    </a:cubicBezTo>
                    <a:cubicBezTo>
                      <a:pt x="49282" y="3007"/>
                      <a:pt x="43948" y="-2327"/>
                      <a:pt x="40233" y="1102"/>
                    </a:cubicBezTo>
                    <a:lnTo>
                      <a:pt x="40233" y="110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44" name="任意多边形: 形状 143"/>
              <p:cNvSpPr/>
              <p:nvPr/>
            </p:nvSpPr>
            <p:spPr>
              <a:xfrm>
                <a:off x="2236594" y="2910462"/>
                <a:ext cx="130272" cy="102188"/>
              </a:xfrm>
              <a:custGeom>
                <a:avLst/>
                <a:gdLst>
                  <a:gd name="connsiteX0" fmla="*/ 52878 w 58986"/>
                  <a:gd name="connsiteY0" fmla="*/ 626 h 46270"/>
                  <a:gd name="connsiteX1" fmla="*/ 1729 w 58986"/>
                  <a:gd name="connsiteY1" fmla="*/ 38345 h 46270"/>
                  <a:gd name="connsiteX2" fmla="*/ 5920 w 58986"/>
                  <a:gd name="connsiteY2" fmla="*/ 45489 h 46270"/>
                  <a:gd name="connsiteX3" fmla="*/ 57736 w 58986"/>
                  <a:gd name="connsiteY3" fmla="*/ 6912 h 46270"/>
                  <a:gd name="connsiteX4" fmla="*/ 52878 w 58986"/>
                  <a:gd name="connsiteY4" fmla="*/ 626 h 46270"/>
                  <a:gd name="connsiteX5" fmla="*/ 52878 w 58986"/>
                  <a:gd name="connsiteY5" fmla="*/ 626 h 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86" h="46270">
                    <a:moveTo>
                      <a:pt x="52878" y="626"/>
                    </a:moveTo>
                    <a:cubicBezTo>
                      <a:pt x="35543" y="12723"/>
                      <a:pt x="18589" y="25486"/>
                      <a:pt x="1729" y="38345"/>
                    </a:cubicBezTo>
                    <a:cubicBezTo>
                      <a:pt x="-2367" y="41488"/>
                      <a:pt x="1539" y="48632"/>
                      <a:pt x="5920" y="45489"/>
                    </a:cubicBezTo>
                    <a:cubicBezTo>
                      <a:pt x="23351" y="32916"/>
                      <a:pt x="40877" y="20248"/>
                      <a:pt x="57736" y="6912"/>
                    </a:cubicBezTo>
                    <a:cubicBezTo>
                      <a:pt x="61260" y="4055"/>
                      <a:pt x="56593" y="-1946"/>
                      <a:pt x="52878" y="626"/>
                    </a:cubicBezTo>
                    <a:lnTo>
                      <a:pt x="52878" y="62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45" name="任意多边形: 形状 144"/>
              <p:cNvSpPr/>
              <p:nvPr/>
            </p:nvSpPr>
            <p:spPr>
              <a:xfrm>
                <a:off x="2557992" y="2690584"/>
                <a:ext cx="76677" cy="75516"/>
              </a:xfrm>
              <a:custGeom>
                <a:avLst/>
                <a:gdLst>
                  <a:gd name="connsiteX0" fmla="*/ 27748 w 34719"/>
                  <a:gd name="connsiteY0" fmla="*/ 1030 h 34193"/>
                  <a:gd name="connsiteX1" fmla="*/ 1078 w 34719"/>
                  <a:gd name="connsiteY1" fmla="*/ 27128 h 34193"/>
                  <a:gd name="connsiteX2" fmla="*/ 6888 w 34719"/>
                  <a:gd name="connsiteY2" fmla="*/ 32939 h 34193"/>
                  <a:gd name="connsiteX3" fmla="*/ 33463 w 34719"/>
                  <a:gd name="connsiteY3" fmla="*/ 6745 h 34193"/>
                  <a:gd name="connsiteX4" fmla="*/ 27748 w 34719"/>
                  <a:gd name="connsiteY4" fmla="*/ 1030 h 34193"/>
                  <a:gd name="connsiteX5" fmla="*/ 27748 w 34719"/>
                  <a:gd name="connsiteY5" fmla="*/ 1030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19" h="34193">
                    <a:moveTo>
                      <a:pt x="27748" y="1030"/>
                    </a:moveTo>
                    <a:cubicBezTo>
                      <a:pt x="18318" y="9126"/>
                      <a:pt x="9174" y="17699"/>
                      <a:pt x="1078" y="27128"/>
                    </a:cubicBezTo>
                    <a:cubicBezTo>
                      <a:pt x="-2351" y="31034"/>
                      <a:pt x="3173" y="36749"/>
                      <a:pt x="6888" y="32939"/>
                    </a:cubicBezTo>
                    <a:cubicBezTo>
                      <a:pt x="15556" y="23985"/>
                      <a:pt x="24223" y="15127"/>
                      <a:pt x="33463" y="6745"/>
                    </a:cubicBezTo>
                    <a:cubicBezTo>
                      <a:pt x="37273" y="3221"/>
                      <a:pt x="31558" y="-2304"/>
                      <a:pt x="27748" y="1030"/>
                    </a:cubicBezTo>
                    <a:lnTo>
                      <a:pt x="27748" y="103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46" name="任意多边形: 形状 145"/>
              <p:cNvSpPr/>
              <p:nvPr/>
            </p:nvSpPr>
            <p:spPr>
              <a:xfrm>
                <a:off x="2560307" y="2725492"/>
                <a:ext cx="75143" cy="78316"/>
              </a:xfrm>
              <a:custGeom>
                <a:avLst/>
                <a:gdLst>
                  <a:gd name="connsiteX0" fmla="*/ 27366 w 34024"/>
                  <a:gd name="connsiteY0" fmla="*/ 1321 h 35461"/>
                  <a:gd name="connsiteX1" fmla="*/ 1267 w 34024"/>
                  <a:gd name="connsiteY1" fmla="*/ 28563 h 35461"/>
                  <a:gd name="connsiteX2" fmla="*/ 7077 w 34024"/>
                  <a:gd name="connsiteY2" fmla="*/ 34373 h 35461"/>
                  <a:gd name="connsiteX3" fmla="*/ 33081 w 34024"/>
                  <a:gd name="connsiteY3" fmla="*/ 6941 h 35461"/>
                  <a:gd name="connsiteX4" fmla="*/ 27366 w 34024"/>
                  <a:gd name="connsiteY4" fmla="*/ 1321 h 35461"/>
                  <a:gd name="connsiteX5" fmla="*/ 27366 w 34024"/>
                  <a:gd name="connsiteY5" fmla="*/ 1321 h 3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24" h="35461">
                    <a:moveTo>
                      <a:pt x="27366" y="1321"/>
                    </a:moveTo>
                    <a:cubicBezTo>
                      <a:pt x="19079" y="10846"/>
                      <a:pt x="10125" y="19705"/>
                      <a:pt x="1267" y="28563"/>
                    </a:cubicBezTo>
                    <a:cubicBezTo>
                      <a:pt x="-2543" y="32373"/>
                      <a:pt x="3077" y="37802"/>
                      <a:pt x="7077" y="34373"/>
                    </a:cubicBezTo>
                    <a:cubicBezTo>
                      <a:pt x="16602" y="26086"/>
                      <a:pt x="25080" y="16656"/>
                      <a:pt x="33081" y="6941"/>
                    </a:cubicBezTo>
                    <a:cubicBezTo>
                      <a:pt x="36224" y="3036"/>
                      <a:pt x="30795" y="-2584"/>
                      <a:pt x="27366" y="1321"/>
                    </a:cubicBezTo>
                    <a:lnTo>
                      <a:pt x="27366" y="132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47" name="任意多边形: 形状 146"/>
              <p:cNvSpPr/>
              <p:nvPr/>
            </p:nvSpPr>
            <p:spPr>
              <a:xfrm>
                <a:off x="2558555" y="2775405"/>
                <a:ext cx="78818" cy="83301"/>
              </a:xfrm>
              <a:custGeom>
                <a:avLst/>
                <a:gdLst>
                  <a:gd name="connsiteX0" fmla="*/ 28635 w 35688"/>
                  <a:gd name="connsiteY0" fmla="*/ 1105 h 37718"/>
                  <a:gd name="connsiteX1" fmla="*/ 727 w 35688"/>
                  <a:gd name="connsiteY1" fmla="*/ 31490 h 37718"/>
                  <a:gd name="connsiteX2" fmla="*/ 7203 w 35688"/>
                  <a:gd name="connsiteY2" fmla="*/ 36443 h 37718"/>
                  <a:gd name="connsiteX3" fmla="*/ 34445 w 35688"/>
                  <a:gd name="connsiteY3" fmla="*/ 6915 h 37718"/>
                  <a:gd name="connsiteX4" fmla="*/ 28635 w 35688"/>
                  <a:gd name="connsiteY4" fmla="*/ 1105 h 37718"/>
                  <a:gd name="connsiteX5" fmla="*/ 28635 w 35688"/>
                  <a:gd name="connsiteY5" fmla="*/ 1105 h 3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88" h="37718">
                    <a:moveTo>
                      <a:pt x="28635" y="1105"/>
                    </a:moveTo>
                    <a:cubicBezTo>
                      <a:pt x="18443" y="10535"/>
                      <a:pt x="9204" y="20536"/>
                      <a:pt x="727" y="31490"/>
                    </a:cubicBezTo>
                    <a:cubicBezTo>
                      <a:pt x="-2131" y="35205"/>
                      <a:pt x="4156" y="40062"/>
                      <a:pt x="7203" y="36443"/>
                    </a:cubicBezTo>
                    <a:cubicBezTo>
                      <a:pt x="15776" y="26156"/>
                      <a:pt x="24825" y="16250"/>
                      <a:pt x="34445" y="6915"/>
                    </a:cubicBezTo>
                    <a:cubicBezTo>
                      <a:pt x="38255" y="3296"/>
                      <a:pt x="32445" y="-2419"/>
                      <a:pt x="28635" y="1105"/>
                    </a:cubicBezTo>
                    <a:lnTo>
                      <a:pt x="28635" y="110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48" name="任意多边形: 形状 147"/>
              <p:cNvSpPr/>
              <p:nvPr/>
            </p:nvSpPr>
            <p:spPr>
              <a:xfrm>
                <a:off x="2044881" y="1565272"/>
                <a:ext cx="70412" cy="143088"/>
              </a:xfrm>
              <a:custGeom>
                <a:avLst/>
                <a:gdLst>
                  <a:gd name="connsiteX0" fmla="*/ 3858 w 31882"/>
                  <a:gd name="connsiteY0" fmla="*/ 8024 h 64789"/>
                  <a:gd name="connsiteX1" fmla="*/ 22336 w 31882"/>
                  <a:gd name="connsiteY1" fmla="*/ 29646 h 64789"/>
                  <a:gd name="connsiteX2" fmla="*/ 16907 w 31882"/>
                  <a:gd name="connsiteY2" fmla="*/ 55268 h 64789"/>
                  <a:gd name="connsiteX3" fmla="*/ 11573 w 31882"/>
                  <a:gd name="connsiteY3" fmla="*/ 62221 h 64789"/>
                  <a:gd name="connsiteX4" fmla="*/ 31861 w 31882"/>
                  <a:gd name="connsiteY4" fmla="*/ 31646 h 64789"/>
                  <a:gd name="connsiteX5" fmla="*/ 3858 w 31882"/>
                  <a:gd name="connsiteY5" fmla="*/ 118 h 64789"/>
                  <a:gd name="connsiteX6" fmla="*/ 3858 w 31882"/>
                  <a:gd name="connsiteY6" fmla="*/ 8024 h 64789"/>
                  <a:gd name="connsiteX7" fmla="*/ 3858 w 31882"/>
                  <a:gd name="connsiteY7" fmla="*/ 8024 h 6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82" h="64789">
                    <a:moveTo>
                      <a:pt x="3858" y="8024"/>
                    </a:moveTo>
                    <a:cubicBezTo>
                      <a:pt x="15859" y="7643"/>
                      <a:pt x="22241" y="18692"/>
                      <a:pt x="22336" y="29646"/>
                    </a:cubicBezTo>
                    <a:cubicBezTo>
                      <a:pt x="22336" y="30884"/>
                      <a:pt x="16812" y="55173"/>
                      <a:pt x="16907" y="55268"/>
                    </a:cubicBezTo>
                    <a:cubicBezTo>
                      <a:pt x="12716" y="52601"/>
                      <a:pt x="7573" y="58983"/>
                      <a:pt x="11573" y="62221"/>
                    </a:cubicBezTo>
                    <a:cubicBezTo>
                      <a:pt x="26432" y="74318"/>
                      <a:pt x="31576" y="40218"/>
                      <a:pt x="31861" y="31646"/>
                    </a:cubicBezTo>
                    <a:cubicBezTo>
                      <a:pt x="32433" y="15644"/>
                      <a:pt x="21574" y="-1596"/>
                      <a:pt x="3858" y="118"/>
                    </a:cubicBezTo>
                    <a:cubicBezTo>
                      <a:pt x="-1190" y="594"/>
                      <a:pt x="-1381" y="8214"/>
                      <a:pt x="3858" y="8024"/>
                    </a:cubicBezTo>
                    <a:lnTo>
                      <a:pt x="3858" y="8024"/>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49" name="任意多边形: 形状 148"/>
              <p:cNvSpPr/>
              <p:nvPr/>
            </p:nvSpPr>
            <p:spPr>
              <a:xfrm>
                <a:off x="2088175" y="1653756"/>
                <a:ext cx="71320" cy="44959"/>
              </a:xfrm>
              <a:custGeom>
                <a:avLst/>
                <a:gdLst>
                  <a:gd name="connsiteX0" fmla="*/ 1304 w 32293"/>
                  <a:gd name="connsiteY0" fmla="*/ 6725 h 20357"/>
                  <a:gd name="connsiteX1" fmla="*/ 27307 w 32293"/>
                  <a:gd name="connsiteY1" fmla="*/ 20155 h 20357"/>
                  <a:gd name="connsiteX2" fmla="*/ 29498 w 32293"/>
                  <a:gd name="connsiteY2" fmla="*/ 12154 h 20357"/>
                  <a:gd name="connsiteX3" fmla="*/ 6162 w 32293"/>
                  <a:gd name="connsiteY3" fmla="*/ 534 h 20357"/>
                  <a:gd name="connsiteX4" fmla="*/ 1304 w 32293"/>
                  <a:gd name="connsiteY4" fmla="*/ 6725 h 20357"/>
                  <a:gd name="connsiteX5" fmla="*/ 1304 w 32293"/>
                  <a:gd name="connsiteY5" fmla="*/ 6725 h 2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93" h="20357">
                    <a:moveTo>
                      <a:pt x="1304" y="6725"/>
                    </a:moveTo>
                    <a:cubicBezTo>
                      <a:pt x="9019" y="12726"/>
                      <a:pt x="17878" y="17393"/>
                      <a:pt x="27307" y="20155"/>
                    </a:cubicBezTo>
                    <a:cubicBezTo>
                      <a:pt x="32546" y="21679"/>
                      <a:pt x="34261" y="14155"/>
                      <a:pt x="29498" y="12154"/>
                    </a:cubicBezTo>
                    <a:cubicBezTo>
                      <a:pt x="21402" y="8821"/>
                      <a:pt x="13782" y="4915"/>
                      <a:pt x="6162" y="534"/>
                    </a:cubicBezTo>
                    <a:cubicBezTo>
                      <a:pt x="2352" y="-1752"/>
                      <a:pt x="-2315" y="3868"/>
                      <a:pt x="1304" y="6725"/>
                    </a:cubicBezTo>
                    <a:lnTo>
                      <a:pt x="1304" y="6725"/>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50" name="任意多边形: 形状 149"/>
              <p:cNvSpPr/>
              <p:nvPr/>
            </p:nvSpPr>
            <p:spPr>
              <a:xfrm>
                <a:off x="2112024" y="1629500"/>
                <a:ext cx="55392" cy="33256"/>
              </a:xfrm>
              <a:custGeom>
                <a:avLst/>
                <a:gdLst>
                  <a:gd name="connsiteX0" fmla="*/ 1268 w 25081"/>
                  <a:gd name="connsiteY0" fmla="*/ 6850 h 15058"/>
                  <a:gd name="connsiteX1" fmla="*/ 21080 w 25081"/>
                  <a:gd name="connsiteY1" fmla="*/ 15041 h 15058"/>
                  <a:gd name="connsiteX2" fmla="*/ 21080 w 25081"/>
                  <a:gd name="connsiteY2" fmla="*/ 6754 h 15058"/>
                  <a:gd name="connsiteX3" fmla="*/ 6983 w 25081"/>
                  <a:gd name="connsiteY3" fmla="*/ 1040 h 15058"/>
                  <a:gd name="connsiteX4" fmla="*/ 1268 w 25081"/>
                  <a:gd name="connsiteY4" fmla="*/ 6850 h 15058"/>
                  <a:gd name="connsiteX5" fmla="*/ 1268 w 25081"/>
                  <a:gd name="connsiteY5" fmla="*/ 6850 h 1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81" h="15058">
                    <a:moveTo>
                      <a:pt x="1268" y="6850"/>
                    </a:moveTo>
                    <a:cubicBezTo>
                      <a:pt x="6602" y="11993"/>
                      <a:pt x="13556" y="15327"/>
                      <a:pt x="21080" y="15041"/>
                    </a:cubicBezTo>
                    <a:cubicBezTo>
                      <a:pt x="26510" y="14851"/>
                      <a:pt x="26319" y="7326"/>
                      <a:pt x="21080" y="6754"/>
                    </a:cubicBezTo>
                    <a:cubicBezTo>
                      <a:pt x="15842" y="6183"/>
                      <a:pt x="10984" y="4564"/>
                      <a:pt x="6983" y="1040"/>
                    </a:cubicBezTo>
                    <a:cubicBezTo>
                      <a:pt x="3078" y="-2294"/>
                      <a:pt x="-2542" y="3135"/>
                      <a:pt x="1268" y="6850"/>
                    </a:cubicBezTo>
                    <a:lnTo>
                      <a:pt x="1268" y="6850"/>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51" name="任意多边形: 形状 150"/>
              <p:cNvSpPr/>
              <p:nvPr/>
            </p:nvSpPr>
            <p:spPr>
              <a:xfrm>
                <a:off x="2107804" y="1618725"/>
                <a:ext cx="64796" cy="22966"/>
              </a:xfrm>
              <a:custGeom>
                <a:avLst/>
                <a:gdLst>
                  <a:gd name="connsiteX0" fmla="*/ 3942 w 29339"/>
                  <a:gd name="connsiteY0" fmla="*/ 8205 h 10399"/>
                  <a:gd name="connsiteX1" fmla="*/ 25373 w 29339"/>
                  <a:gd name="connsiteY1" fmla="*/ 10396 h 10399"/>
                  <a:gd name="connsiteX2" fmla="*/ 26421 w 29339"/>
                  <a:gd name="connsiteY2" fmla="*/ 2395 h 10399"/>
                  <a:gd name="connsiteX3" fmla="*/ 3846 w 29339"/>
                  <a:gd name="connsiteY3" fmla="*/ 13 h 10399"/>
                  <a:gd name="connsiteX4" fmla="*/ 3942 w 29339"/>
                  <a:gd name="connsiteY4" fmla="*/ 8205 h 10399"/>
                  <a:gd name="connsiteX5" fmla="*/ 3942 w 29339"/>
                  <a:gd name="connsiteY5" fmla="*/ 8205 h 1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 h="10399">
                    <a:moveTo>
                      <a:pt x="3942" y="8205"/>
                    </a:moveTo>
                    <a:cubicBezTo>
                      <a:pt x="11085" y="9062"/>
                      <a:pt x="18229" y="10015"/>
                      <a:pt x="25373" y="10396"/>
                    </a:cubicBezTo>
                    <a:cubicBezTo>
                      <a:pt x="29850" y="10586"/>
                      <a:pt x="30993" y="3157"/>
                      <a:pt x="26421" y="2395"/>
                    </a:cubicBezTo>
                    <a:cubicBezTo>
                      <a:pt x="18991" y="1252"/>
                      <a:pt x="11371" y="680"/>
                      <a:pt x="3846" y="13"/>
                    </a:cubicBezTo>
                    <a:cubicBezTo>
                      <a:pt x="-1392" y="-368"/>
                      <a:pt x="-1202" y="7538"/>
                      <a:pt x="3942" y="8205"/>
                    </a:cubicBezTo>
                    <a:lnTo>
                      <a:pt x="3942" y="8205"/>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52" name="任意多边形: 形状 151"/>
              <p:cNvSpPr/>
              <p:nvPr/>
            </p:nvSpPr>
            <p:spPr>
              <a:xfrm>
                <a:off x="2114394" y="1591081"/>
                <a:ext cx="47605" cy="23742"/>
              </a:xfrm>
              <a:custGeom>
                <a:avLst/>
                <a:gdLst>
                  <a:gd name="connsiteX0" fmla="*/ 2100 w 21555"/>
                  <a:gd name="connsiteY0" fmla="*/ 7386 h 10750"/>
                  <a:gd name="connsiteX1" fmla="*/ 17626 w 21555"/>
                  <a:gd name="connsiteY1" fmla="*/ 10625 h 10750"/>
                  <a:gd name="connsiteX2" fmla="*/ 17626 w 21555"/>
                  <a:gd name="connsiteY2" fmla="*/ 2434 h 10750"/>
                  <a:gd name="connsiteX3" fmla="*/ 6196 w 21555"/>
                  <a:gd name="connsiteY3" fmla="*/ 338 h 10750"/>
                  <a:gd name="connsiteX4" fmla="*/ 2100 w 21555"/>
                  <a:gd name="connsiteY4" fmla="*/ 7386 h 10750"/>
                  <a:gd name="connsiteX5" fmla="*/ 2100 w 21555"/>
                  <a:gd name="connsiteY5" fmla="*/ 7386 h 1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5" h="10750">
                    <a:moveTo>
                      <a:pt x="2100" y="7386"/>
                    </a:moveTo>
                    <a:cubicBezTo>
                      <a:pt x="6958" y="9768"/>
                      <a:pt x="12197" y="11196"/>
                      <a:pt x="17626" y="10625"/>
                    </a:cubicBezTo>
                    <a:cubicBezTo>
                      <a:pt x="22770" y="10053"/>
                      <a:pt x="22960" y="2624"/>
                      <a:pt x="17626" y="2434"/>
                    </a:cubicBezTo>
                    <a:cubicBezTo>
                      <a:pt x="13626" y="2338"/>
                      <a:pt x="9911" y="1957"/>
                      <a:pt x="6196" y="338"/>
                    </a:cubicBezTo>
                    <a:cubicBezTo>
                      <a:pt x="1529" y="-1567"/>
                      <a:pt x="-2662" y="5100"/>
                      <a:pt x="2100" y="7386"/>
                    </a:cubicBezTo>
                    <a:lnTo>
                      <a:pt x="2100" y="7386"/>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53" name="任意多边形: 形状 152"/>
              <p:cNvSpPr/>
              <p:nvPr/>
            </p:nvSpPr>
            <p:spPr>
              <a:xfrm>
                <a:off x="2089464" y="1576306"/>
                <a:ext cx="57156" cy="20963"/>
              </a:xfrm>
              <a:custGeom>
                <a:avLst/>
                <a:gdLst>
                  <a:gd name="connsiteX0" fmla="*/ 5102 w 25880"/>
                  <a:gd name="connsiteY0" fmla="*/ 9410 h 9492"/>
                  <a:gd name="connsiteX1" fmla="*/ 21866 w 25880"/>
                  <a:gd name="connsiteY1" fmla="*/ 8934 h 9492"/>
                  <a:gd name="connsiteX2" fmla="*/ 23009 w 25880"/>
                  <a:gd name="connsiteY2" fmla="*/ 837 h 9492"/>
                  <a:gd name="connsiteX3" fmla="*/ 3007 w 25880"/>
                  <a:gd name="connsiteY3" fmla="*/ 1504 h 9492"/>
                  <a:gd name="connsiteX4" fmla="*/ 5102 w 25880"/>
                  <a:gd name="connsiteY4" fmla="*/ 9410 h 9492"/>
                  <a:gd name="connsiteX5" fmla="*/ 5102 w 25880"/>
                  <a:gd name="connsiteY5" fmla="*/ 9410 h 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0" h="9492">
                    <a:moveTo>
                      <a:pt x="5102" y="9410"/>
                    </a:moveTo>
                    <a:cubicBezTo>
                      <a:pt x="10627" y="8267"/>
                      <a:pt x="16247" y="8362"/>
                      <a:pt x="21866" y="8934"/>
                    </a:cubicBezTo>
                    <a:cubicBezTo>
                      <a:pt x="26438" y="9410"/>
                      <a:pt x="27486" y="1790"/>
                      <a:pt x="23009" y="837"/>
                    </a:cubicBezTo>
                    <a:cubicBezTo>
                      <a:pt x="16247" y="-496"/>
                      <a:pt x="9674" y="-210"/>
                      <a:pt x="3007" y="1504"/>
                    </a:cubicBezTo>
                    <a:cubicBezTo>
                      <a:pt x="-2232" y="2742"/>
                      <a:pt x="-41" y="10362"/>
                      <a:pt x="5102" y="9410"/>
                    </a:cubicBezTo>
                    <a:lnTo>
                      <a:pt x="5102" y="9410"/>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54" name="任意多边形: 形状 153"/>
              <p:cNvSpPr/>
              <p:nvPr/>
            </p:nvSpPr>
            <p:spPr>
              <a:xfrm>
                <a:off x="2026310" y="1794569"/>
                <a:ext cx="20846" cy="67415"/>
              </a:xfrm>
              <a:custGeom>
                <a:avLst/>
                <a:gdLst>
                  <a:gd name="connsiteX0" fmla="*/ 1503 w 9439"/>
                  <a:gd name="connsiteY0" fmla="*/ 2879 h 30525"/>
                  <a:gd name="connsiteX1" fmla="*/ 361 w 9439"/>
                  <a:gd name="connsiteY1" fmla="*/ 26597 h 30525"/>
                  <a:gd name="connsiteX2" fmla="*/ 8552 w 9439"/>
                  <a:gd name="connsiteY2" fmla="*/ 26597 h 30525"/>
                  <a:gd name="connsiteX3" fmla="*/ 9409 w 9439"/>
                  <a:gd name="connsiteY3" fmla="*/ 3927 h 30525"/>
                  <a:gd name="connsiteX4" fmla="*/ 1503 w 9439"/>
                  <a:gd name="connsiteY4" fmla="*/ 2879 h 30525"/>
                  <a:gd name="connsiteX5" fmla="*/ 1503 w 9439"/>
                  <a:gd name="connsiteY5" fmla="*/ 2879 h 3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9" h="30525">
                    <a:moveTo>
                      <a:pt x="1503" y="2879"/>
                    </a:moveTo>
                    <a:cubicBezTo>
                      <a:pt x="75" y="10690"/>
                      <a:pt x="-402" y="18691"/>
                      <a:pt x="361" y="26597"/>
                    </a:cubicBezTo>
                    <a:cubicBezTo>
                      <a:pt x="932" y="31740"/>
                      <a:pt x="8647" y="31930"/>
                      <a:pt x="8552" y="26597"/>
                    </a:cubicBezTo>
                    <a:cubicBezTo>
                      <a:pt x="8361" y="18976"/>
                      <a:pt x="8552" y="11547"/>
                      <a:pt x="9409" y="3927"/>
                    </a:cubicBezTo>
                    <a:cubicBezTo>
                      <a:pt x="9981" y="-550"/>
                      <a:pt x="2361" y="-1597"/>
                      <a:pt x="1503" y="2879"/>
                    </a:cubicBezTo>
                    <a:lnTo>
                      <a:pt x="1503" y="2879"/>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55" name="任意多边形: 形状 154"/>
              <p:cNvSpPr/>
              <p:nvPr/>
            </p:nvSpPr>
            <p:spPr>
              <a:xfrm>
                <a:off x="2044707" y="1802350"/>
                <a:ext cx="31719" cy="55352"/>
              </a:xfrm>
              <a:custGeom>
                <a:avLst/>
                <a:gdLst>
                  <a:gd name="connsiteX0" fmla="*/ 32 w 14362"/>
                  <a:gd name="connsiteY0" fmla="*/ 3928 h 25063"/>
                  <a:gd name="connsiteX1" fmla="*/ 6794 w 14362"/>
                  <a:gd name="connsiteY1" fmla="*/ 23073 h 25063"/>
                  <a:gd name="connsiteX2" fmla="*/ 13938 w 14362"/>
                  <a:gd name="connsiteY2" fmla="*/ 18882 h 25063"/>
                  <a:gd name="connsiteX3" fmla="*/ 7937 w 14362"/>
                  <a:gd name="connsiteY3" fmla="*/ 2785 h 25063"/>
                  <a:gd name="connsiteX4" fmla="*/ 32 w 14362"/>
                  <a:gd name="connsiteY4" fmla="*/ 3928 h 25063"/>
                  <a:gd name="connsiteX5" fmla="*/ 32 w 14362"/>
                  <a:gd name="connsiteY5" fmla="*/ 3928 h 2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62" h="25063">
                    <a:moveTo>
                      <a:pt x="32" y="3928"/>
                    </a:moveTo>
                    <a:cubicBezTo>
                      <a:pt x="889" y="10691"/>
                      <a:pt x="3080" y="17453"/>
                      <a:pt x="6794" y="23073"/>
                    </a:cubicBezTo>
                    <a:cubicBezTo>
                      <a:pt x="9842" y="27550"/>
                      <a:pt x="16034" y="23740"/>
                      <a:pt x="13938" y="18882"/>
                    </a:cubicBezTo>
                    <a:cubicBezTo>
                      <a:pt x="11557" y="13548"/>
                      <a:pt x="9557" y="8405"/>
                      <a:pt x="7937" y="2785"/>
                    </a:cubicBezTo>
                    <a:cubicBezTo>
                      <a:pt x="6794" y="-1406"/>
                      <a:pt x="-540" y="-739"/>
                      <a:pt x="32" y="3928"/>
                    </a:cubicBezTo>
                    <a:lnTo>
                      <a:pt x="32" y="3928"/>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56" name="任意多边形: 形状 155"/>
              <p:cNvSpPr/>
              <p:nvPr/>
            </p:nvSpPr>
            <p:spPr>
              <a:xfrm>
                <a:off x="2072788" y="1797118"/>
                <a:ext cx="44866" cy="48645"/>
              </a:xfrm>
              <a:custGeom>
                <a:avLst/>
                <a:gdLst>
                  <a:gd name="connsiteX0" fmla="*/ 175 w 20315"/>
                  <a:gd name="connsiteY0" fmla="*/ 5059 h 22026"/>
                  <a:gd name="connsiteX1" fmla="*/ 14177 w 20315"/>
                  <a:gd name="connsiteY1" fmla="*/ 21537 h 22026"/>
                  <a:gd name="connsiteX2" fmla="*/ 18367 w 20315"/>
                  <a:gd name="connsiteY2" fmla="*/ 14393 h 22026"/>
                  <a:gd name="connsiteX3" fmla="*/ 7509 w 20315"/>
                  <a:gd name="connsiteY3" fmla="*/ 1916 h 22026"/>
                  <a:gd name="connsiteX4" fmla="*/ 175 w 20315"/>
                  <a:gd name="connsiteY4" fmla="*/ 5059 h 22026"/>
                  <a:gd name="connsiteX5" fmla="*/ 175 w 20315"/>
                  <a:gd name="connsiteY5" fmla="*/ 5059 h 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5" h="22026">
                    <a:moveTo>
                      <a:pt x="175" y="5059"/>
                    </a:moveTo>
                    <a:cubicBezTo>
                      <a:pt x="2366" y="12012"/>
                      <a:pt x="7509" y="18489"/>
                      <a:pt x="14177" y="21537"/>
                    </a:cubicBezTo>
                    <a:cubicBezTo>
                      <a:pt x="19034" y="23823"/>
                      <a:pt x="22749" y="17537"/>
                      <a:pt x="18367" y="14393"/>
                    </a:cubicBezTo>
                    <a:cubicBezTo>
                      <a:pt x="13510" y="10869"/>
                      <a:pt x="10271" y="7250"/>
                      <a:pt x="7509" y="1916"/>
                    </a:cubicBezTo>
                    <a:cubicBezTo>
                      <a:pt x="5509" y="-2085"/>
                      <a:pt x="-1159" y="773"/>
                      <a:pt x="175" y="5059"/>
                    </a:cubicBezTo>
                    <a:lnTo>
                      <a:pt x="175" y="5059"/>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57" name="任意多边形: 形状 156"/>
              <p:cNvSpPr/>
              <p:nvPr/>
            </p:nvSpPr>
            <p:spPr>
              <a:xfrm>
                <a:off x="2085429" y="1784757"/>
                <a:ext cx="50831" cy="47885"/>
              </a:xfrm>
              <a:custGeom>
                <a:avLst/>
                <a:gdLst>
                  <a:gd name="connsiteX0" fmla="*/ 643 w 23016"/>
                  <a:gd name="connsiteY0" fmla="*/ 5893 h 21682"/>
                  <a:gd name="connsiteX1" fmla="*/ 16835 w 23016"/>
                  <a:gd name="connsiteY1" fmla="*/ 21228 h 21682"/>
                  <a:gd name="connsiteX2" fmla="*/ 21026 w 23016"/>
                  <a:gd name="connsiteY2" fmla="*/ 14084 h 21682"/>
                  <a:gd name="connsiteX3" fmla="*/ 7596 w 23016"/>
                  <a:gd name="connsiteY3" fmla="*/ 1892 h 21682"/>
                  <a:gd name="connsiteX4" fmla="*/ 643 w 23016"/>
                  <a:gd name="connsiteY4" fmla="*/ 5893 h 21682"/>
                  <a:gd name="connsiteX5" fmla="*/ 643 w 23016"/>
                  <a:gd name="connsiteY5" fmla="*/ 5893 h 2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6" h="21682">
                    <a:moveTo>
                      <a:pt x="643" y="5893"/>
                    </a:moveTo>
                    <a:cubicBezTo>
                      <a:pt x="4548" y="12179"/>
                      <a:pt x="9977" y="18085"/>
                      <a:pt x="16835" y="21228"/>
                    </a:cubicBezTo>
                    <a:cubicBezTo>
                      <a:pt x="21693" y="23419"/>
                      <a:pt x="25503" y="17132"/>
                      <a:pt x="21026" y="14084"/>
                    </a:cubicBezTo>
                    <a:cubicBezTo>
                      <a:pt x="15883" y="10560"/>
                      <a:pt x="11311" y="7036"/>
                      <a:pt x="7596" y="1892"/>
                    </a:cubicBezTo>
                    <a:cubicBezTo>
                      <a:pt x="4739" y="-2394"/>
                      <a:pt x="-2119" y="1321"/>
                      <a:pt x="643" y="5893"/>
                    </a:cubicBezTo>
                    <a:lnTo>
                      <a:pt x="643" y="5893"/>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58" name="任意多边形: 形状 157"/>
              <p:cNvSpPr/>
              <p:nvPr/>
            </p:nvSpPr>
            <p:spPr>
              <a:xfrm>
                <a:off x="2107530" y="1779030"/>
                <a:ext cx="38861" cy="27997"/>
              </a:xfrm>
              <a:custGeom>
                <a:avLst/>
                <a:gdLst>
                  <a:gd name="connsiteX0" fmla="*/ 1113 w 17596"/>
                  <a:gd name="connsiteY0" fmla="*/ 6772 h 12677"/>
                  <a:gd name="connsiteX1" fmla="*/ 13591 w 17596"/>
                  <a:gd name="connsiteY1" fmla="*/ 12677 h 12677"/>
                  <a:gd name="connsiteX2" fmla="*/ 14639 w 17596"/>
                  <a:gd name="connsiteY2" fmla="*/ 4677 h 12677"/>
                  <a:gd name="connsiteX3" fmla="*/ 6733 w 17596"/>
                  <a:gd name="connsiteY3" fmla="*/ 1152 h 12677"/>
                  <a:gd name="connsiteX4" fmla="*/ 1113 w 17596"/>
                  <a:gd name="connsiteY4" fmla="*/ 6772 h 12677"/>
                  <a:gd name="connsiteX5" fmla="*/ 1113 w 17596"/>
                  <a:gd name="connsiteY5" fmla="*/ 6772 h 1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96" h="12677">
                    <a:moveTo>
                      <a:pt x="1113" y="6772"/>
                    </a:moveTo>
                    <a:cubicBezTo>
                      <a:pt x="4352" y="10391"/>
                      <a:pt x="8733" y="12677"/>
                      <a:pt x="13591" y="12677"/>
                    </a:cubicBezTo>
                    <a:cubicBezTo>
                      <a:pt x="18068" y="12677"/>
                      <a:pt x="19306" y="5629"/>
                      <a:pt x="14639" y="4677"/>
                    </a:cubicBezTo>
                    <a:cubicBezTo>
                      <a:pt x="11591" y="4010"/>
                      <a:pt x="9019" y="3343"/>
                      <a:pt x="6733" y="1152"/>
                    </a:cubicBezTo>
                    <a:cubicBezTo>
                      <a:pt x="2923" y="-2372"/>
                      <a:pt x="-2316" y="2962"/>
                      <a:pt x="1113" y="6772"/>
                    </a:cubicBezTo>
                    <a:lnTo>
                      <a:pt x="1113" y="6772"/>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59" name="任意多边形: 形状 158"/>
              <p:cNvSpPr/>
              <p:nvPr/>
            </p:nvSpPr>
            <p:spPr>
              <a:xfrm>
                <a:off x="2105399" y="1749357"/>
                <a:ext cx="38276" cy="21098"/>
              </a:xfrm>
              <a:custGeom>
                <a:avLst/>
                <a:gdLst>
                  <a:gd name="connsiteX0" fmla="*/ 2840 w 17331"/>
                  <a:gd name="connsiteY0" fmla="*/ 7825 h 9553"/>
                  <a:gd name="connsiteX1" fmla="*/ 13413 w 17331"/>
                  <a:gd name="connsiteY1" fmla="*/ 9540 h 9553"/>
                  <a:gd name="connsiteX2" fmla="*/ 14460 w 17331"/>
                  <a:gd name="connsiteY2" fmla="*/ 1634 h 9553"/>
                  <a:gd name="connsiteX3" fmla="*/ 3888 w 17331"/>
                  <a:gd name="connsiteY3" fmla="*/ 15 h 9553"/>
                  <a:gd name="connsiteX4" fmla="*/ 2840 w 17331"/>
                  <a:gd name="connsiteY4" fmla="*/ 7825 h 9553"/>
                  <a:gd name="connsiteX5" fmla="*/ 2840 w 17331"/>
                  <a:gd name="connsiteY5" fmla="*/ 7825 h 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31" h="9553">
                    <a:moveTo>
                      <a:pt x="2840" y="7825"/>
                    </a:moveTo>
                    <a:cubicBezTo>
                      <a:pt x="6269" y="8587"/>
                      <a:pt x="9888" y="9159"/>
                      <a:pt x="13413" y="9540"/>
                    </a:cubicBezTo>
                    <a:cubicBezTo>
                      <a:pt x="17985" y="9921"/>
                      <a:pt x="18842" y="2586"/>
                      <a:pt x="14460" y="1634"/>
                    </a:cubicBezTo>
                    <a:cubicBezTo>
                      <a:pt x="11032" y="872"/>
                      <a:pt x="7412" y="396"/>
                      <a:pt x="3888" y="15"/>
                    </a:cubicBezTo>
                    <a:cubicBezTo>
                      <a:pt x="-589" y="-366"/>
                      <a:pt x="-1542" y="6873"/>
                      <a:pt x="2840" y="7825"/>
                    </a:cubicBezTo>
                    <a:lnTo>
                      <a:pt x="2840" y="7825"/>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60" name="任意多边形: 形状 159"/>
              <p:cNvSpPr/>
              <p:nvPr/>
            </p:nvSpPr>
            <p:spPr>
              <a:xfrm>
                <a:off x="1985342" y="1783847"/>
                <a:ext cx="40056" cy="52814"/>
              </a:xfrm>
              <a:custGeom>
                <a:avLst/>
                <a:gdLst>
                  <a:gd name="connsiteX0" fmla="*/ 10814 w 18137"/>
                  <a:gd name="connsiteY0" fmla="*/ 2019 h 23914"/>
                  <a:gd name="connsiteX1" fmla="*/ 1003 w 18137"/>
                  <a:gd name="connsiteY1" fmla="*/ 16973 h 23914"/>
                  <a:gd name="connsiteX2" fmla="*/ 6623 w 18137"/>
                  <a:gd name="connsiteY2" fmla="*/ 22593 h 23914"/>
                  <a:gd name="connsiteX3" fmla="*/ 17672 w 18137"/>
                  <a:gd name="connsiteY3" fmla="*/ 6019 h 23914"/>
                  <a:gd name="connsiteX4" fmla="*/ 10814 w 18137"/>
                  <a:gd name="connsiteY4" fmla="*/ 2019 h 23914"/>
                  <a:gd name="connsiteX5" fmla="*/ 10814 w 18137"/>
                  <a:gd name="connsiteY5" fmla="*/ 2019 h 2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7" h="23914">
                    <a:moveTo>
                      <a:pt x="10814" y="2019"/>
                    </a:moveTo>
                    <a:cubicBezTo>
                      <a:pt x="8147" y="7448"/>
                      <a:pt x="4813" y="12306"/>
                      <a:pt x="1003" y="16973"/>
                    </a:cubicBezTo>
                    <a:cubicBezTo>
                      <a:pt x="-2235" y="20878"/>
                      <a:pt x="3099" y="26498"/>
                      <a:pt x="6623" y="22593"/>
                    </a:cubicBezTo>
                    <a:cubicBezTo>
                      <a:pt x="11195" y="17640"/>
                      <a:pt x="14815" y="12115"/>
                      <a:pt x="17672" y="6019"/>
                    </a:cubicBezTo>
                    <a:cubicBezTo>
                      <a:pt x="19958" y="1447"/>
                      <a:pt x="13195" y="-2553"/>
                      <a:pt x="10814" y="2019"/>
                    </a:cubicBezTo>
                    <a:lnTo>
                      <a:pt x="10814" y="2019"/>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61" name="任意多边形: 形状 160"/>
              <p:cNvSpPr/>
              <p:nvPr/>
            </p:nvSpPr>
            <p:spPr>
              <a:xfrm>
                <a:off x="1960151" y="1764039"/>
                <a:ext cx="53479" cy="33903"/>
              </a:xfrm>
              <a:custGeom>
                <a:avLst/>
                <a:gdLst>
                  <a:gd name="connsiteX0" fmla="*/ 17267 w 24215"/>
                  <a:gd name="connsiteY0" fmla="*/ 1177 h 15351"/>
                  <a:gd name="connsiteX1" fmla="*/ 2980 w 24215"/>
                  <a:gd name="connsiteY1" fmla="*/ 7178 h 15351"/>
                  <a:gd name="connsiteX2" fmla="*/ 4123 w 24215"/>
                  <a:gd name="connsiteY2" fmla="*/ 15274 h 15351"/>
                  <a:gd name="connsiteX3" fmla="*/ 23077 w 24215"/>
                  <a:gd name="connsiteY3" fmla="*/ 6988 h 15351"/>
                  <a:gd name="connsiteX4" fmla="*/ 17267 w 24215"/>
                  <a:gd name="connsiteY4" fmla="*/ 1177 h 15351"/>
                  <a:gd name="connsiteX5" fmla="*/ 17267 w 24215"/>
                  <a:gd name="connsiteY5" fmla="*/ 1177 h 1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15" h="15351">
                    <a:moveTo>
                      <a:pt x="17267" y="1177"/>
                    </a:moveTo>
                    <a:cubicBezTo>
                      <a:pt x="13171" y="5083"/>
                      <a:pt x="8504" y="6321"/>
                      <a:pt x="2980" y="7178"/>
                    </a:cubicBezTo>
                    <a:cubicBezTo>
                      <a:pt x="-1973" y="7940"/>
                      <a:pt x="-164" y="14893"/>
                      <a:pt x="4123" y="15274"/>
                    </a:cubicBezTo>
                    <a:cubicBezTo>
                      <a:pt x="11362" y="15941"/>
                      <a:pt x="18410" y="12226"/>
                      <a:pt x="23077" y="6988"/>
                    </a:cubicBezTo>
                    <a:cubicBezTo>
                      <a:pt x="26602" y="3082"/>
                      <a:pt x="21172" y="-2442"/>
                      <a:pt x="17267" y="1177"/>
                    </a:cubicBezTo>
                    <a:lnTo>
                      <a:pt x="17267" y="1177"/>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62" name="任意多边形: 形状 161"/>
              <p:cNvSpPr/>
              <p:nvPr/>
            </p:nvSpPr>
            <p:spPr>
              <a:xfrm>
                <a:off x="1976435" y="1738778"/>
                <a:ext cx="38311" cy="18216"/>
              </a:xfrm>
              <a:custGeom>
                <a:avLst/>
                <a:gdLst>
                  <a:gd name="connsiteX0" fmla="*/ 13418 w 17347"/>
                  <a:gd name="connsiteY0" fmla="*/ 42 h 8248"/>
                  <a:gd name="connsiteX1" fmla="*/ 3893 w 17347"/>
                  <a:gd name="connsiteY1" fmla="*/ 42 h 8248"/>
                  <a:gd name="connsiteX2" fmla="*/ 3893 w 17347"/>
                  <a:gd name="connsiteY2" fmla="*/ 8139 h 8248"/>
                  <a:gd name="connsiteX3" fmla="*/ 13418 w 17347"/>
                  <a:gd name="connsiteY3" fmla="*/ 8139 h 8248"/>
                  <a:gd name="connsiteX4" fmla="*/ 13418 w 17347"/>
                  <a:gd name="connsiteY4" fmla="*/ 42 h 8248"/>
                  <a:gd name="connsiteX5" fmla="*/ 13418 w 17347"/>
                  <a:gd name="connsiteY5" fmla="*/ 42 h 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47" h="8248">
                    <a:moveTo>
                      <a:pt x="13418" y="42"/>
                    </a:moveTo>
                    <a:cubicBezTo>
                      <a:pt x="10275" y="42"/>
                      <a:pt x="7037" y="-53"/>
                      <a:pt x="3893" y="42"/>
                    </a:cubicBezTo>
                    <a:cubicBezTo>
                      <a:pt x="-1250" y="328"/>
                      <a:pt x="-1345" y="7853"/>
                      <a:pt x="3893" y="8139"/>
                    </a:cubicBezTo>
                    <a:cubicBezTo>
                      <a:pt x="7037" y="8329"/>
                      <a:pt x="10275" y="8234"/>
                      <a:pt x="13418" y="8139"/>
                    </a:cubicBezTo>
                    <a:cubicBezTo>
                      <a:pt x="18657" y="8234"/>
                      <a:pt x="18657" y="138"/>
                      <a:pt x="13418" y="42"/>
                    </a:cubicBezTo>
                    <a:lnTo>
                      <a:pt x="13418" y="42"/>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163" name="任意多边形: 形状 162"/>
              <p:cNvSpPr/>
              <p:nvPr/>
            </p:nvSpPr>
            <p:spPr>
              <a:xfrm>
                <a:off x="1308511" y="1797403"/>
                <a:ext cx="20407" cy="119247"/>
              </a:xfrm>
              <a:custGeom>
                <a:avLst/>
                <a:gdLst>
                  <a:gd name="connsiteX0" fmla="*/ 1334 w 9240"/>
                  <a:gd name="connsiteY0" fmla="*/ 3786 h 53994"/>
                  <a:gd name="connsiteX1" fmla="*/ 1 w 9240"/>
                  <a:gd name="connsiteY1" fmla="*/ 50173 h 53994"/>
                  <a:gd name="connsiteX2" fmla="*/ 7907 w 9240"/>
                  <a:gd name="connsiteY2" fmla="*/ 50173 h 53994"/>
                  <a:gd name="connsiteX3" fmla="*/ 9240 w 9240"/>
                  <a:gd name="connsiteY3" fmla="*/ 3786 h 53994"/>
                  <a:gd name="connsiteX4" fmla="*/ 1334 w 9240"/>
                  <a:gd name="connsiteY4" fmla="*/ 3786 h 53994"/>
                  <a:gd name="connsiteX5" fmla="*/ 1334 w 9240"/>
                  <a:gd name="connsiteY5" fmla="*/ 3786 h 5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0" h="53994">
                    <a:moveTo>
                      <a:pt x="1334" y="3786"/>
                    </a:moveTo>
                    <a:cubicBezTo>
                      <a:pt x="572" y="19217"/>
                      <a:pt x="191" y="34742"/>
                      <a:pt x="1" y="50173"/>
                    </a:cubicBezTo>
                    <a:cubicBezTo>
                      <a:pt x="-94" y="55316"/>
                      <a:pt x="7716" y="55221"/>
                      <a:pt x="7907" y="50173"/>
                    </a:cubicBezTo>
                    <a:cubicBezTo>
                      <a:pt x="8573" y="34742"/>
                      <a:pt x="9145" y="19217"/>
                      <a:pt x="9240" y="3786"/>
                    </a:cubicBezTo>
                    <a:cubicBezTo>
                      <a:pt x="9240" y="-1262"/>
                      <a:pt x="1620" y="-1262"/>
                      <a:pt x="1334" y="3786"/>
                    </a:cubicBezTo>
                    <a:lnTo>
                      <a:pt x="1334" y="378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64" name="任意多边形: 形状 163"/>
              <p:cNvSpPr/>
              <p:nvPr/>
            </p:nvSpPr>
            <p:spPr>
              <a:xfrm>
                <a:off x="1342365" y="1794514"/>
                <a:ext cx="30584" cy="220244"/>
              </a:xfrm>
              <a:custGeom>
                <a:avLst/>
                <a:gdLst>
                  <a:gd name="connsiteX0" fmla="*/ 5912 w 13848"/>
                  <a:gd name="connsiteY0" fmla="*/ 2809 h 99725"/>
                  <a:gd name="connsiteX1" fmla="*/ 959 w 13848"/>
                  <a:gd name="connsiteY1" fmla="*/ 95582 h 99725"/>
                  <a:gd name="connsiteX2" fmla="*/ 9532 w 13848"/>
                  <a:gd name="connsiteY2" fmla="*/ 95582 h 99725"/>
                  <a:gd name="connsiteX3" fmla="*/ 13818 w 13848"/>
                  <a:gd name="connsiteY3" fmla="*/ 3857 h 99725"/>
                  <a:gd name="connsiteX4" fmla="*/ 5912 w 13848"/>
                  <a:gd name="connsiteY4" fmla="*/ 2809 h 99725"/>
                  <a:gd name="connsiteX5" fmla="*/ 5912 w 13848"/>
                  <a:gd name="connsiteY5" fmla="*/ 2809 h 9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8" h="99725">
                    <a:moveTo>
                      <a:pt x="5912" y="2809"/>
                    </a:moveTo>
                    <a:cubicBezTo>
                      <a:pt x="293" y="33384"/>
                      <a:pt x="-1231" y="64531"/>
                      <a:pt x="959" y="95582"/>
                    </a:cubicBezTo>
                    <a:cubicBezTo>
                      <a:pt x="1340" y="101012"/>
                      <a:pt x="9722" y="101202"/>
                      <a:pt x="9532" y="95582"/>
                    </a:cubicBezTo>
                    <a:cubicBezTo>
                      <a:pt x="8484" y="64721"/>
                      <a:pt x="10103" y="34432"/>
                      <a:pt x="13818" y="3857"/>
                    </a:cubicBezTo>
                    <a:cubicBezTo>
                      <a:pt x="14390" y="-525"/>
                      <a:pt x="6770" y="-1573"/>
                      <a:pt x="5912" y="2809"/>
                    </a:cubicBezTo>
                    <a:lnTo>
                      <a:pt x="5912" y="280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65" name="任意多边形: 形状 164"/>
              <p:cNvSpPr/>
              <p:nvPr/>
            </p:nvSpPr>
            <p:spPr>
              <a:xfrm>
                <a:off x="2652086" y="3138377"/>
                <a:ext cx="21018" cy="224743"/>
              </a:xfrm>
              <a:custGeom>
                <a:avLst/>
                <a:gdLst>
                  <a:gd name="connsiteX0" fmla="*/ 1 w 9517"/>
                  <a:gd name="connsiteY0" fmla="*/ 3822 h 101762"/>
                  <a:gd name="connsiteX1" fmla="*/ 953 w 9517"/>
                  <a:gd name="connsiteY1" fmla="*/ 97834 h 101762"/>
                  <a:gd name="connsiteX2" fmla="*/ 9050 w 9517"/>
                  <a:gd name="connsiteY2" fmla="*/ 97834 h 101762"/>
                  <a:gd name="connsiteX3" fmla="*/ 7907 w 9517"/>
                  <a:gd name="connsiteY3" fmla="*/ 3822 h 101762"/>
                  <a:gd name="connsiteX4" fmla="*/ 1 w 9517"/>
                  <a:gd name="connsiteY4" fmla="*/ 3822 h 101762"/>
                  <a:gd name="connsiteX5" fmla="*/ 1 w 9517"/>
                  <a:gd name="connsiteY5" fmla="*/ 3822 h 10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17" h="101762">
                    <a:moveTo>
                      <a:pt x="1" y="3822"/>
                    </a:moveTo>
                    <a:cubicBezTo>
                      <a:pt x="763" y="35159"/>
                      <a:pt x="1144" y="66496"/>
                      <a:pt x="953" y="97834"/>
                    </a:cubicBezTo>
                    <a:cubicBezTo>
                      <a:pt x="953" y="103073"/>
                      <a:pt x="8954" y="103073"/>
                      <a:pt x="9050" y="97834"/>
                    </a:cubicBezTo>
                    <a:cubicBezTo>
                      <a:pt x="9907" y="66496"/>
                      <a:pt x="9621" y="35064"/>
                      <a:pt x="7907" y="3822"/>
                    </a:cubicBezTo>
                    <a:cubicBezTo>
                      <a:pt x="7621" y="-1226"/>
                      <a:pt x="-94" y="-1322"/>
                      <a:pt x="1" y="3822"/>
                    </a:cubicBezTo>
                    <a:lnTo>
                      <a:pt x="1" y="382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66" name="任意多边形: 形状 165"/>
              <p:cNvSpPr/>
              <p:nvPr/>
            </p:nvSpPr>
            <p:spPr>
              <a:xfrm>
                <a:off x="2680455" y="3190732"/>
                <a:ext cx="18366" cy="175045"/>
              </a:xfrm>
              <a:custGeom>
                <a:avLst/>
                <a:gdLst>
                  <a:gd name="connsiteX0" fmla="*/ 110 w 8316"/>
                  <a:gd name="connsiteY0" fmla="*/ 3929 h 79259"/>
                  <a:gd name="connsiteX1" fmla="*/ 110 w 8316"/>
                  <a:gd name="connsiteY1" fmla="*/ 75367 h 79259"/>
                  <a:gd name="connsiteX2" fmla="*/ 8206 w 8316"/>
                  <a:gd name="connsiteY2" fmla="*/ 75367 h 79259"/>
                  <a:gd name="connsiteX3" fmla="*/ 8206 w 8316"/>
                  <a:gd name="connsiteY3" fmla="*/ 3929 h 79259"/>
                  <a:gd name="connsiteX4" fmla="*/ 110 w 8316"/>
                  <a:gd name="connsiteY4" fmla="*/ 3929 h 79259"/>
                  <a:gd name="connsiteX5" fmla="*/ 110 w 8316"/>
                  <a:gd name="connsiteY5" fmla="*/ 3929 h 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16" h="79259">
                    <a:moveTo>
                      <a:pt x="110" y="3929"/>
                    </a:moveTo>
                    <a:cubicBezTo>
                      <a:pt x="15" y="27742"/>
                      <a:pt x="-81" y="51554"/>
                      <a:pt x="110" y="75367"/>
                    </a:cubicBezTo>
                    <a:cubicBezTo>
                      <a:pt x="205" y="80510"/>
                      <a:pt x="8111" y="80605"/>
                      <a:pt x="8206" y="75367"/>
                    </a:cubicBezTo>
                    <a:cubicBezTo>
                      <a:pt x="8397" y="51554"/>
                      <a:pt x="8301" y="27742"/>
                      <a:pt x="8206" y="3929"/>
                    </a:cubicBezTo>
                    <a:cubicBezTo>
                      <a:pt x="8301" y="-1310"/>
                      <a:pt x="205" y="-1310"/>
                      <a:pt x="110" y="3929"/>
                    </a:cubicBezTo>
                    <a:lnTo>
                      <a:pt x="110" y="39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67" name="任意多边形: 形状 166"/>
              <p:cNvSpPr/>
              <p:nvPr/>
            </p:nvSpPr>
            <p:spPr>
              <a:xfrm>
                <a:off x="2586010" y="3320138"/>
                <a:ext cx="167501" cy="27785"/>
              </a:xfrm>
              <a:custGeom>
                <a:avLst/>
                <a:gdLst>
                  <a:gd name="connsiteX0" fmla="*/ 72021 w 75843"/>
                  <a:gd name="connsiteY0" fmla="*/ 8 h 12581"/>
                  <a:gd name="connsiteX1" fmla="*/ 4108 w 75843"/>
                  <a:gd name="connsiteY1" fmla="*/ 4104 h 12581"/>
                  <a:gd name="connsiteX2" fmla="*/ 4108 w 75843"/>
                  <a:gd name="connsiteY2" fmla="*/ 12581 h 12581"/>
                  <a:gd name="connsiteX3" fmla="*/ 72021 w 75843"/>
                  <a:gd name="connsiteY3" fmla="*/ 8009 h 12581"/>
                  <a:gd name="connsiteX4" fmla="*/ 72021 w 75843"/>
                  <a:gd name="connsiteY4" fmla="*/ 8 h 12581"/>
                  <a:gd name="connsiteX5" fmla="*/ 72021 w 75843"/>
                  <a:gd name="connsiteY5" fmla="*/ 8 h 1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43" h="12581">
                    <a:moveTo>
                      <a:pt x="72021" y="8"/>
                    </a:moveTo>
                    <a:cubicBezTo>
                      <a:pt x="49352" y="1341"/>
                      <a:pt x="26777" y="2960"/>
                      <a:pt x="4108" y="4104"/>
                    </a:cubicBezTo>
                    <a:cubicBezTo>
                      <a:pt x="-1321" y="4389"/>
                      <a:pt x="-1417" y="12676"/>
                      <a:pt x="4108" y="12581"/>
                    </a:cubicBezTo>
                    <a:cubicBezTo>
                      <a:pt x="26777" y="12200"/>
                      <a:pt x="49447" y="10866"/>
                      <a:pt x="72021" y="8009"/>
                    </a:cubicBezTo>
                    <a:cubicBezTo>
                      <a:pt x="76974" y="7437"/>
                      <a:pt x="77260" y="-278"/>
                      <a:pt x="72021" y="8"/>
                    </a:cubicBezTo>
                    <a:lnTo>
                      <a:pt x="72021" y="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68" name="任意多边形: 形状 167"/>
              <p:cNvSpPr/>
              <p:nvPr/>
            </p:nvSpPr>
            <p:spPr>
              <a:xfrm>
                <a:off x="2640463" y="1807922"/>
                <a:ext cx="19528" cy="180226"/>
              </a:xfrm>
              <a:custGeom>
                <a:avLst/>
                <a:gdLst>
                  <a:gd name="connsiteX0" fmla="*/ 883 w 8842"/>
                  <a:gd name="connsiteY0" fmla="*/ 3786 h 81605"/>
                  <a:gd name="connsiteX1" fmla="*/ 407 w 8842"/>
                  <a:gd name="connsiteY1" fmla="*/ 77605 h 81605"/>
                  <a:gd name="connsiteX2" fmla="*/ 8694 w 8842"/>
                  <a:gd name="connsiteY2" fmla="*/ 77605 h 81605"/>
                  <a:gd name="connsiteX3" fmla="*/ 8789 w 8842"/>
                  <a:gd name="connsiteY3" fmla="*/ 3786 h 81605"/>
                  <a:gd name="connsiteX4" fmla="*/ 883 w 8842"/>
                  <a:gd name="connsiteY4" fmla="*/ 3786 h 81605"/>
                  <a:gd name="connsiteX5" fmla="*/ 883 w 8842"/>
                  <a:gd name="connsiteY5" fmla="*/ 3786 h 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2" h="81605">
                    <a:moveTo>
                      <a:pt x="883" y="3786"/>
                    </a:moveTo>
                    <a:cubicBezTo>
                      <a:pt x="-355" y="28361"/>
                      <a:pt x="-69" y="53030"/>
                      <a:pt x="407" y="77605"/>
                    </a:cubicBezTo>
                    <a:cubicBezTo>
                      <a:pt x="502" y="82939"/>
                      <a:pt x="8694" y="82939"/>
                      <a:pt x="8694" y="77605"/>
                    </a:cubicBezTo>
                    <a:cubicBezTo>
                      <a:pt x="8598" y="53030"/>
                      <a:pt x="8979" y="28361"/>
                      <a:pt x="8789" y="3786"/>
                    </a:cubicBezTo>
                    <a:cubicBezTo>
                      <a:pt x="8694" y="-1262"/>
                      <a:pt x="1169" y="-1262"/>
                      <a:pt x="883" y="3786"/>
                    </a:cubicBezTo>
                    <a:lnTo>
                      <a:pt x="883" y="378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69" name="任意多边形: 形状 168"/>
              <p:cNvSpPr/>
              <p:nvPr/>
            </p:nvSpPr>
            <p:spPr>
              <a:xfrm>
                <a:off x="2669759" y="1802584"/>
                <a:ext cx="25663" cy="414437"/>
              </a:xfrm>
              <a:custGeom>
                <a:avLst/>
                <a:gdLst>
                  <a:gd name="connsiteX0" fmla="*/ 0 w 11620"/>
                  <a:gd name="connsiteY0" fmla="*/ 3822 h 187654"/>
                  <a:gd name="connsiteX1" fmla="*/ 3334 w 11620"/>
                  <a:gd name="connsiteY1" fmla="*/ 183654 h 187654"/>
                  <a:gd name="connsiteX2" fmla="*/ 11621 w 11620"/>
                  <a:gd name="connsiteY2" fmla="*/ 183654 h 187654"/>
                  <a:gd name="connsiteX3" fmla="*/ 8001 w 11620"/>
                  <a:gd name="connsiteY3" fmla="*/ 3822 h 187654"/>
                  <a:gd name="connsiteX4" fmla="*/ 0 w 11620"/>
                  <a:gd name="connsiteY4" fmla="*/ 3822 h 187654"/>
                  <a:gd name="connsiteX5" fmla="*/ 0 w 11620"/>
                  <a:gd name="connsiteY5" fmla="*/ 3822 h 18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20" h="187654">
                    <a:moveTo>
                      <a:pt x="0" y="3822"/>
                    </a:moveTo>
                    <a:cubicBezTo>
                      <a:pt x="571" y="63734"/>
                      <a:pt x="1619" y="123742"/>
                      <a:pt x="3334" y="183654"/>
                    </a:cubicBezTo>
                    <a:cubicBezTo>
                      <a:pt x="3524" y="188988"/>
                      <a:pt x="11621" y="188988"/>
                      <a:pt x="11621" y="183654"/>
                    </a:cubicBezTo>
                    <a:cubicBezTo>
                      <a:pt x="10954" y="123742"/>
                      <a:pt x="9811" y="63734"/>
                      <a:pt x="8001" y="3822"/>
                    </a:cubicBezTo>
                    <a:cubicBezTo>
                      <a:pt x="7811" y="-1226"/>
                      <a:pt x="0" y="-1322"/>
                      <a:pt x="0" y="3822"/>
                    </a:cubicBezTo>
                    <a:lnTo>
                      <a:pt x="0" y="382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70" name="任意多边形: 形状 169"/>
              <p:cNvSpPr/>
              <p:nvPr/>
            </p:nvSpPr>
            <p:spPr>
              <a:xfrm>
                <a:off x="2523058" y="1838790"/>
                <a:ext cx="248909" cy="21847"/>
              </a:xfrm>
              <a:custGeom>
                <a:avLst/>
                <a:gdLst>
                  <a:gd name="connsiteX0" fmla="*/ 108811 w 112704"/>
                  <a:gd name="connsiteY0" fmla="*/ 1144 h 9892"/>
                  <a:gd name="connsiteX1" fmla="*/ 4036 w 112704"/>
                  <a:gd name="connsiteY1" fmla="*/ 1 h 9892"/>
                  <a:gd name="connsiteX2" fmla="*/ 4036 w 112704"/>
                  <a:gd name="connsiteY2" fmla="*/ 8383 h 9892"/>
                  <a:gd name="connsiteX3" fmla="*/ 108811 w 112704"/>
                  <a:gd name="connsiteY3" fmla="*/ 9145 h 9892"/>
                  <a:gd name="connsiteX4" fmla="*/ 108811 w 112704"/>
                  <a:gd name="connsiteY4" fmla="*/ 1144 h 9892"/>
                  <a:gd name="connsiteX5" fmla="*/ 108811 w 112704"/>
                  <a:gd name="connsiteY5" fmla="*/ 1144 h 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04" h="9892">
                    <a:moveTo>
                      <a:pt x="108811" y="1144"/>
                    </a:moveTo>
                    <a:cubicBezTo>
                      <a:pt x="73854" y="858"/>
                      <a:pt x="38993" y="763"/>
                      <a:pt x="4036" y="1"/>
                    </a:cubicBezTo>
                    <a:cubicBezTo>
                      <a:pt x="-1393" y="-94"/>
                      <a:pt x="-1298" y="8097"/>
                      <a:pt x="4036" y="8383"/>
                    </a:cubicBezTo>
                    <a:cubicBezTo>
                      <a:pt x="38898" y="9907"/>
                      <a:pt x="73854" y="10478"/>
                      <a:pt x="108811" y="9145"/>
                    </a:cubicBezTo>
                    <a:cubicBezTo>
                      <a:pt x="113955" y="9050"/>
                      <a:pt x="114050" y="1239"/>
                      <a:pt x="108811" y="1144"/>
                    </a:cubicBezTo>
                    <a:lnTo>
                      <a:pt x="108811" y="114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71" name="任意多边形: 形状 170"/>
              <p:cNvSpPr/>
              <p:nvPr/>
            </p:nvSpPr>
            <p:spPr>
              <a:xfrm>
                <a:off x="2628634" y="1878341"/>
                <a:ext cx="117274" cy="18090"/>
              </a:xfrm>
              <a:custGeom>
                <a:avLst/>
                <a:gdLst>
                  <a:gd name="connsiteX0" fmla="*/ 49101 w 53101"/>
                  <a:gd name="connsiteY0" fmla="*/ 0 h 8191"/>
                  <a:gd name="connsiteX1" fmla="*/ 3858 w 53101"/>
                  <a:gd name="connsiteY1" fmla="*/ 95 h 8191"/>
                  <a:gd name="connsiteX2" fmla="*/ 3858 w 53101"/>
                  <a:gd name="connsiteY2" fmla="*/ 8096 h 8191"/>
                  <a:gd name="connsiteX3" fmla="*/ 49101 w 53101"/>
                  <a:gd name="connsiteY3" fmla="*/ 8192 h 8191"/>
                  <a:gd name="connsiteX4" fmla="*/ 49101 w 53101"/>
                  <a:gd name="connsiteY4" fmla="*/ 0 h 8191"/>
                  <a:gd name="connsiteX5" fmla="*/ 49101 w 53101"/>
                  <a:gd name="connsiteY5" fmla="*/ 0 h 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1" h="8191">
                    <a:moveTo>
                      <a:pt x="49101" y="0"/>
                    </a:moveTo>
                    <a:cubicBezTo>
                      <a:pt x="34052" y="0"/>
                      <a:pt x="18907" y="0"/>
                      <a:pt x="3858" y="95"/>
                    </a:cubicBezTo>
                    <a:cubicBezTo>
                      <a:pt x="-1286" y="95"/>
                      <a:pt x="-1286" y="8096"/>
                      <a:pt x="3858" y="8096"/>
                    </a:cubicBezTo>
                    <a:cubicBezTo>
                      <a:pt x="18907" y="8192"/>
                      <a:pt x="34052" y="8192"/>
                      <a:pt x="49101" y="8192"/>
                    </a:cubicBezTo>
                    <a:cubicBezTo>
                      <a:pt x="54435" y="8192"/>
                      <a:pt x="54435" y="0"/>
                      <a:pt x="49101" y="0"/>
                    </a:cubicBezTo>
                    <a:lnTo>
                      <a:pt x="49101" y="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72" name="任意多边形: 形状 171"/>
              <p:cNvSpPr/>
              <p:nvPr/>
            </p:nvSpPr>
            <p:spPr>
              <a:xfrm>
                <a:off x="1275348" y="3293638"/>
                <a:ext cx="55217" cy="62168"/>
              </a:xfrm>
              <a:custGeom>
                <a:avLst/>
                <a:gdLst>
                  <a:gd name="connsiteX0" fmla="*/ 10921 w 25002"/>
                  <a:gd name="connsiteY0" fmla="*/ 5816 h 28149"/>
                  <a:gd name="connsiteX1" fmla="*/ 6540 w 25002"/>
                  <a:gd name="connsiteY1" fmla="*/ 1244 h 28149"/>
                  <a:gd name="connsiteX2" fmla="*/ 1015 w 25002"/>
                  <a:gd name="connsiteY2" fmla="*/ 6768 h 28149"/>
                  <a:gd name="connsiteX3" fmla="*/ 18446 w 25002"/>
                  <a:gd name="connsiteY3" fmla="*/ 26866 h 28149"/>
                  <a:gd name="connsiteX4" fmla="*/ 23970 w 25002"/>
                  <a:gd name="connsiteY4" fmla="*/ 21341 h 28149"/>
                  <a:gd name="connsiteX5" fmla="*/ 6540 w 25002"/>
                  <a:gd name="connsiteY5" fmla="*/ 1244 h 28149"/>
                  <a:gd name="connsiteX6" fmla="*/ 1015 w 25002"/>
                  <a:gd name="connsiteY6" fmla="*/ 6768 h 28149"/>
                  <a:gd name="connsiteX7" fmla="*/ 5492 w 25002"/>
                  <a:gd name="connsiteY7" fmla="*/ 11245 h 28149"/>
                  <a:gd name="connsiteX8" fmla="*/ 10921 w 25002"/>
                  <a:gd name="connsiteY8" fmla="*/ 5816 h 28149"/>
                  <a:gd name="connsiteX9" fmla="*/ 10921 w 25002"/>
                  <a:gd name="connsiteY9" fmla="*/ 5816 h 2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02" h="28149">
                    <a:moveTo>
                      <a:pt x="10921" y="5816"/>
                    </a:moveTo>
                    <a:cubicBezTo>
                      <a:pt x="9492" y="4292"/>
                      <a:pt x="7968" y="2768"/>
                      <a:pt x="6540" y="1244"/>
                    </a:cubicBezTo>
                    <a:cubicBezTo>
                      <a:pt x="3015" y="-2471"/>
                      <a:pt x="-2223" y="2958"/>
                      <a:pt x="1015" y="6768"/>
                    </a:cubicBezTo>
                    <a:cubicBezTo>
                      <a:pt x="6730" y="13531"/>
                      <a:pt x="12636" y="20198"/>
                      <a:pt x="18446" y="26866"/>
                    </a:cubicBezTo>
                    <a:cubicBezTo>
                      <a:pt x="21780" y="30676"/>
                      <a:pt x="27304" y="25151"/>
                      <a:pt x="23970" y="21341"/>
                    </a:cubicBezTo>
                    <a:cubicBezTo>
                      <a:pt x="18160" y="14674"/>
                      <a:pt x="12445" y="7911"/>
                      <a:pt x="6540" y="1244"/>
                    </a:cubicBezTo>
                    <a:cubicBezTo>
                      <a:pt x="4730" y="3053"/>
                      <a:pt x="2825" y="4959"/>
                      <a:pt x="1015" y="6768"/>
                    </a:cubicBezTo>
                    <a:cubicBezTo>
                      <a:pt x="2539" y="8292"/>
                      <a:pt x="3968" y="9721"/>
                      <a:pt x="5492" y="11245"/>
                    </a:cubicBezTo>
                    <a:cubicBezTo>
                      <a:pt x="9016" y="14864"/>
                      <a:pt x="14445" y="9435"/>
                      <a:pt x="10921" y="5816"/>
                    </a:cubicBezTo>
                    <a:lnTo>
                      <a:pt x="10921" y="581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73" name="任意多边形: 形状 172"/>
              <p:cNvSpPr/>
              <p:nvPr/>
            </p:nvSpPr>
            <p:spPr>
              <a:xfrm>
                <a:off x="1268258" y="3233316"/>
                <a:ext cx="94816" cy="111186"/>
              </a:xfrm>
              <a:custGeom>
                <a:avLst/>
                <a:gdLst>
                  <a:gd name="connsiteX0" fmla="*/ 605 w 42932"/>
                  <a:gd name="connsiteY0" fmla="*/ 5888 h 50344"/>
                  <a:gd name="connsiteX1" fmla="*/ 36133 w 42932"/>
                  <a:gd name="connsiteY1" fmla="*/ 49226 h 50344"/>
                  <a:gd name="connsiteX2" fmla="*/ 41753 w 42932"/>
                  <a:gd name="connsiteY2" fmla="*/ 43606 h 50344"/>
                  <a:gd name="connsiteX3" fmla="*/ 7463 w 42932"/>
                  <a:gd name="connsiteY3" fmla="*/ 1792 h 50344"/>
                  <a:gd name="connsiteX4" fmla="*/ 605 w 42932"/>
                  <a:gd name="connsiteY4" fmla="*/ 5888 h 50344"/>
                  <a:gd name="connsiteX5" fmla="*/ 605 w 42932"/>
                  <a:gd name="connsiteY5" fmla="*/ 5888 h 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32" h="50344">
                    <a:moveTo>
                      <a:pt x="605" y="5888"/>
                    </a:moveTo>
                    <a:cubicBezTo>
                      <a:pt x="10606" y="21794"/>
                      <a:pt x="22417" y="36368"/>
                      <a:pt x="36133" y="49226"/>
                    </a:cubicBezTo>
                    <a:cubicBezTo>
                      <a:pt x="39848" y="52751"/>
                      <a:pt x="45373" y="47131"/>
                      <a:pt x="41753" y="43606"/>
                    </a:cubicBezTo>
                    <a:cubicBezTo>
                      <a:pt x="28608" y="31034"/>
                      <a:pt x="17178" y="17127"/>
                      <a:pt x="7463" y="1792"/>
                    </a:cubicBezTo>
                    <a:cubicBezTo>
                      <a:pt x="4796" y="-2399"/>
                      <a:pt x="-2062" y="1506"/>
                      <a:pt x="605" y="5888"/>
                    </a:cubicBezTo>
                    <a:lnTo>
                      <a:pt x="605" y="588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174" name="任意多边形: 形状 173"/>
              <p:cNvSpPr/>
              <p:nvPr/>
            </p:nvSpPr>
            <p:spPr>
              <a:xfrm>
                <a:off x="1261867" y="3150351"/>
                <a:ext cx="184767" cy="203097"/>
              </a:xfrm>
              <a:custGeom>
                <a:avLst/>
                <a:gdLst>
                  <a:gd name="connsiteX0" fmla="*/ 1118 w 83661"/>
                  <a:gd name="connsiteY0" fmla="*/ 6877 h 91961"/>
                  <a:gd name="connsiteX1" fmla="*/ 76937 w 83661"/>
                  <a:gd name="connsiteY1" fmla="*/ 90602 h 91961"/>
                  <a:gd name="connsiteX2" fmla="*/ 82652 w 83661"/>
                  <a:gd name="connsiteY2" fmla="*/ 84887 h 91961"/>
                  <a:gd name="connsiteX3" fmla="*/ 6738 w 83661"/>
                  <a:gd name="connsiteY3" fmla="*/ 1258 h 91961"/>
                  <a:gd name="connsiteX4" fmla="*/ 1118 w 83661"/>
                  <a:gd name="connsiteY4" fmla="*/ 6877 h 91961"/>
                  <a:gd name="connsiteX5" fmla="*/ 1118 w 83661"/>
                  <a:gd name="connsiteY5" fmla="*/ 6877 h 9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661" h="91961">
                    <a:moveTo>
                      <a:pt x="1118" y="6877"/>
                    </a:moveTo>
                    <a:cubicBezTo>
                      <a:pt x="27312" y="33928"/>
                      <a:pt x="52553" y="61932"/>
                      <a:pt x="76937" y="90602"/>
                    </a:cubicBezTo>
                    <a:cubicBezTo>
                      <a:pt x="80271" y="94603"/>
                      <a:pt x="85986" y="88888"/>
                      <a:pt x="82652" y="84887"/>
                    </a:cubicBezTo>
                    <a:cubicBezTo>
                      <a:pt x="58459" y="56026"/>
                      <a:pt x="33122" y="28118"/>
                      <a:pt x="6738" y="1258"/>
                    </a:cubicBezTo>
                    <a:cubicBezTo>
                      <a:pt x="3214" y="-2552"/>
                      <a:pt x="-2406" y="3163"/>
                      <a:pt x="1118" y="6877"/>
                    </a:cubicBezTo>
                    <a:lnTo>
                      <a:pt x="1118" y="687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grpSp>
            <p:nvGrpSpPr>
              <p:cNvPr id="175" name="图形 2"/>
              <p:cNvGrpSpPr/>
              <p:nvPr/>
            </p:nvGrpSpPr>
            <p:grpSpPr>
              <a:xfrm>
                <a:off x="1240555" y="1549700"/>
                <a:ext cx="1534405" cy="1847482"/>
                <a:chOff x="6258396" y="2549340"/>
                <a:chExt cx="694767" cy="836526"/>
              </a:xfrm>
              <a:solidFill>
                <a:srgbClr val="231F20"/>
              </a:solidFill>
            </p:grpSpPr>
            <p:sp>
              <p:nvSpPr>
                <p:cNvPr id="304" name="任意多边形: 形状 303"/>
                <p:cNvSpPr/>
                <p:nvPr/>
              </p:nvSpPr>
              <p:spPr>
                <a:xfrm>
                  <a:off x="6258396" y="2549340"/>
                  <a:ext cx="694767" cy="836526"/>
                </a:xfrm>
                <a:custGeom>
                  <a:avLst/>
                  <a:gdLst>
                    <a:gd name="connsiteX0" fmla="*/ 694758 w 694767"/>
                    <a:gd name="connsiteY0" fmla="*/ 827939 h 836526"/>
                    <a:gd name="connsiteX1" fmla="*/ 691710 w 694767"/>
                    <a:gd name="connsiteY1" fmla="*/ 116421 h 836526"/>
                    <a:gd name="connsiteX2" fmla="*/ 685043 w 694767"/>
                    <a:gd name="connsiteY2" fmla="*/ 114040 h 836526"/>
                    <a:gd name="connsiteX3" fmla="*/ 510450 w 694767"/>
                    <a:gd name="connsiteY3" fmla="*/ 121755 h 836526"/>
                    <a:gd name="connsiteX4" fmla="*/ 412247 w 694767"/>
                    <a:gd name="connsiteY4" fmla="*/ 120136 h 836526"/>
                    <a:gd name="connsiteX5" fmla="*/ 405294 w 694767"/>
                    <a:gd name="connsiteY5" fmla="*/ 83941 h 836526"/>
                    <a:gd name="connsiteX6" fmla="*/ 400436 w 694767"/>
                    <a:gd name="connsiteY6" fmla="*/ 83179 h 836526"/>
                    <a:gd name="connsiteX7" fmla="*/ 406818 w 694767"/>
                    <a:gd name="connsiteY7" fmla="*/ 74511 h 836526"/>
                    <a:gd name="connsiteX8" fmla="*/ 407484 w 694767"/>
                    <a:gd name="connsiteY8" fmla="*/ 73368 h 836526"/>
                    <a:gd name="connsiteX9" fmla="*/ 413771 w 694767"/>
                    <a:gd name="connsiteY9" fmla="*/ 69558 h 836526"/>
                    <a:gd name="connsiteX10" fmla="*/ 415581 w 694767"/>
                    <a:gd name="connsiteY10" fmla="*/ 14218 h 836526"/>
                    <a:gd name="connsiteX11" fmla="*/ 359383 w 694767"/>
                    <a:gd name="connsiteY11" fmla="*/ 6312 h 836526"/>
                    <a:gd name="connsiteX12" fmla="*/ 358145 w 694767"/>
                    <a:gd name="connsiteY12" fmla="*/ 12503 h 836526"/>
                    <a:gd name="connsiteX13" fmla="*/ 348239 w 694767"/>
                    <a:gd name="connsiteY13" fmla="*/ 47841 h 836526"/>
                    <a:gd name="connsiteX14" fmla="*/ 348239 w 694767"/>
                    <a:gd name="connsiteY14" fmla="*/ 49365 h 836526"/>
                    <a:gd name="connsiteX15" fmla="*/ 349477 w 694767"/>
                    <a:gd name="connsiteY15" fmla="*/ 71558 h 836526"/>
                    <a:gd name="connsiteX16" fmla="*/ 348334 w 694767"/>
                    <a:gd name="connsiteY16" fmla="*/ 70701 h 836526"/>
                    <a:gd name="connsiteX17" fmla="*/ 319854 w 694767"/>
                    <a:gd name="connsiteY17" fmla="*/ 93656 h 836526"/>
                    <a:gd name="connsiteX18" fmla="*/ 324903 w 694767"/>
                    <a:gd name="connsiteY18" fmla="*/ 116612 h 836526"/>
                    <a:gd name="connsiteX19" fmla="*/ 12292 w 694767"/>
                    <a:gd name="connsiteY19" fmla="*/ 112516 h 836526"/>
                    <a:gd name="connsiteX20" fmla="*/ 9244 w 694767"/>
                    <a:gd name="connsiteY20" fmla="*/ 114230 h 836526"/>
                    <a:gd name="connsiteX21" fmla="*/ 7053 w 694767"/>
                    <a:gd name="connsiteY21" fmla="*/ 117659 h 836526"/>
                    <a:gd name="connsiteX22" fmla="*/ 10006 w 694767"/>
                    <a:gd name="connsiteY22" fmla="*/ 475895 h 836526"/>
                    <a:gd name="connsiteX23" fmla="*/ 4386 w 694767"/>
                    <a:gd name="connsiteY23" fmla="*/ 827177 h 836526"/>
                    <a:gd name="connsiteX24" fmla="*/ 4386 w 694767"/>
                    <a:gd name="connsiteY24" fmla="*/ 827177 h 836526"/>
                    <a:gd name="connsiteX25" fmla="*/ 7053 w 694767"/>
                    <a:gd name="connsiteY25" fmla="*/ 830796 h 836526"/>
                    <a:gd name="connsiteX26" fmla="*/ 7149 w 694767"/>
                    <a:gd name="connsiteY26" fmla="*/ 830796 h 836526"/>
                    <a:gd name="connsiteX27" fmla="*/ 9339 w 694767"/>
                    <a:gd name="connsiteY27" fmla="*/ 831177 h 836526"/>
                    <a:gd name="connsiteX28" fmla="*/ 158882 w 694767"/>
                    <a:gd name="connsiteY28" fmla="*/ 831368 h 836526"/>
                    <a:gd name="connsiteX29" fmla="*/ 332999 w 694767"/>
                    <a:gd name="connsiteY29" fmla="*/ 826796 h 836526"/>
                    <a:gd name="connsiteX30" fmla="*/ 688948 w 694767"/>
                    <a:gd name="connsiteY30" fmla="*/ 833844 h 836526"/>
                    <a:gd name="connsiteX31" fmla="*/ 692948 w 694767"/>
                    <a:gd name="connsiteY31" fmla="*/ 831463 h 836526"/>
                    <a:gd name="connsiteX32" fmla="*/ 694758 w 694767"/>
                    <a:gd name="connsiteY32" fmla="*/ 827939 h 836526"/>
                    <a:gd name="connsiteX33" fmla="*/ 383958 w 694767"/>
                    <a:gd name="connsiteY33" fmla="*/ 98038 h 836526"/>
                    <a:gd name="connsiteX34" fmla="*/ 383577 w 694767"/>
                    <a:gd name="connsiteY34" fmla="*/ 102515 h 836526"/>
                    <a:gd name="connsiteX35" fmla="*/ 383481 w 694767"/>
                    <a:gd name="connsiteY35" fmla="*/ 103658 h 836526"/>
                    <a:gd name="connsiteX36" fmla="*/ 383958 w 694767"/>
                    <a:gd name="connsiteY36" fmla="*/ 105563 h 836526"/>
                    <a:gd name="connsiteX37" fmla="*/ 361860 w 694767"/>
                    <a:gd name="connsiteY37" fmla="*/ 110135 h 836526"/>
                    <a:gd name="connsiteX38" fmla="*/ 352335 w 694767"/>
                    <a:gd name="connsiteY38" fmla="*/ 99371 h 836526"/>
                    <a:gd name="connsiteX39" fmla="*/ 354335 w 694767"/>
                    <a:gd name="connsiteY39" fmla="*/ 97371 h 836526"/>
                    <a:gd name="connsiteX40" fmla="*/ 354906 w 694767"/>
                    <a:gd name="connsiteY40" fmla="*/ 91847 h 836526"/>
                    <a:gd name="connsiteX41" fmla="*/ 355192 w 694767"/>
                    <a:gd name="connsiteY41" fmla="*/ 91085 h 836526"/>
                    <a:gd name="connsiteX42" fmla="*/ 357669 w 694767"/>
                    <a:gd name="connsiteY42" fmla="*/ 86417 h 836526"/>
                    <a:gd name="connsiteX43" fmla="*/ 358716 w 694767"/>
                    <a:gd name="connsiteY43" fmla="*/ 62224 h 836526"/>
                    <a:gd name="connsiteX44" fmla="*/ 393768 w 694767"/>
                    <a:gd name="connsiteY44" fmla="*/ 76321 h 836526"/>
                    <a:gd name="connsiteX45" fmla="*/ 383958 w 694767"/>
                    <a:gd name="connsiteY45" fmla="*/ 98038 h 836526"/>
                    <a:gd name="connsiteX46" fmla="*/ 356716 w 694767"/>
                    <a:gd name="connsiteY46" fmla="*/ 23457 h 836526"/>
                    <a:gd name="connsiteX47" fmla="*/ 357669 w 694767"/>
                    <a:gd name="connsiteY47" fmla="*/ 21362 h 836526"/>
                    <a:gd name="connsiteX48" fmla="*/ 357669 w 694767"/>
                    <a:gd name="connsiteY48" fmla="*/ 21362 h 836526"/>
                    <a:gd name="connsiteX49" fmla="*/ 357859 w 694767"/>
                    <a:gd name="connsiteY49" fmla="*/ 21171 h 836526"/>
                    <a:gd name="connsiteX50" fmla="*/ 367384 w 694767"/>
                    <a:gd name="connsiteY50" fmla="*/ 12503 h 836526"/>
                    <a:gd name="connsiteX51" fmla="*/ 367384 w 694767"/>
                    <a:gd name="connsiteY51" fmla="*/ 12503 h 836526"/>
                    <a:gd name="connsiteX52" fmla="*/ 368908 w 694767"/>
                    <a:gd name="connsiteY52" fmla="*/ 11932 h 836526"/>
                    <a:gd name="connsiteX53" fmla="*/ 370623 w 694767"/>
                    <a:gd name="connsiteY53" fmla="*/ 11551 h 836526"/>
                    <a:gd name="connsiteX54" fmla="*/ 415676 w 694767"/>
                    <a:gd name="connsiteY54" fmla="*/ 50984 h 836526"/>
                    <a:gd name="connsiteX55" fmla="*/ 375004 w 694767"/>
                    <a:gd name="connsiteY55" fmla="*/ 61843 h 836526"/>
                    <a:gd name="connsiteX56" fmla="*/ 357954 w 694767"/>
                    <a:gd name="connsiteY56" fmla="*/ 46889 h 836526"/>
                    <a:gd name="connsiteX57" fmla="*/ 354525 w 694767"/>
                    <a:gd name="connsiteY57" fmla="*/ 33649 h 836526"/>
                    <a:gd name="connsiteX58" fmla="*/ 356716 w 694767"/>
                    <a:gd name="connsiteY58" fmla="*/ 23457 h 836526"/>
                    <a:gd name="connsiteX59" fmla="*/ 345381 w 694767"/>
                    <a:gd name="connsiteY59" fmla="*/ 77845 h 836526"/>
                    <a:gd name="connsiteX60" fmla="*/ 349096 w 694767"/>
                    <a:gd name="connsiteY60" fmla="*/ 76797 h 836526"/>
                    <a:gd name="connsiteX61" fmla="*/ 347001 w 694767"/>
                    <a:gd name="connsiteY61" fmla="*/ 91085 h 836526"/>
                    <a:gd name="connsiteX62" fmla="*/ 343667 w 694767"/>
                    <a:gd name="connsiteY62" fmla="*/ 103848 h 836526"/>
                    <a:gd name="connsiteX63" fmla="*/ 359383 w 694767"/>
                    <a:gd name="connsiteY63" fmla="*/ 119183 h 836526"/>
                    <a:gd name="connsiteX64" fmla="*/ 385386 w 694767"/>
                    <a:gd name="connsiteY64" fmla="*/ 116802 h 836526"/>
                    <a:gd name="connsiteX65" fmla="*/ 393006 w 694767"/>
                    <a:gd name="connsiteY65" fmla="*/ 103848 h 836526"/>
                    <a:gd name="connsiteX66" fmla="*/ 397388 w 694767"/>
                    <a:gd name="connsiteY66" fmla="*/ 88608 h 836526"/>
                    <a:gd name="connsiteX67" fmla="*/ 398055 w 694767"/>
                    <a:gd name="connsiteY67" fmla="*/ 87465 h 836526"/>
                    <a:gd name="connsiteX68" fmla="*/ 399198 w 694767"/>
                    <a:gd name="connsiteY68" fmla="*/ 90132 h 836526"/>
                    <a:gd name="connsiteX69" fmla="*/ 365003 w 694767"/>
                    <a:gd name="connsiteY69" fmla="*/ 132995 h 836526"/>
                    <a:gd name="connsiteX70" fmla="*/ 339190 w 694767"/>
                    <a:gd name="connsiteY70" fmla="*/ 120041 h 836526"/>
                    <a:gd name="connsiteX71" fmla="*/ 331284 w 694767"/>
                    <a:gd name="connsiteY71" fmla="*/ 106039 h 836526"/>
                    <a:gd name="connsiteX72" fmla="*/ 329665 w 694767"/>
                    <a:gd name="connsiteY72" fmla="*/ 95847 h 836526"/>
                    <a:gd name="connsiteX73" fmla="*/ 345381 w 694767"/>
                    <a:gd name="connsiteY73" fmla="*/ 77845 h 836526"/>
                    <a:gd name="connsiteX74" fmla="*/ 185742 w 694767"/>
                    <a:gd name="connsiteY74" fmla="*/ 821652 h 836526"/>
                    <a:gd name="connsiteX75" fmla="*/ 12768 w 694767"/>
                    <a:gd name="connsiteY75" fmla="*/ 823748 h 836526"/>
                    <a:gd name="connsiteX76" fmla="*/ 18579 w 694767"/>
                    <a:gd name="connsiteY76" fmla="*/ 475799 h 836526"/>
                    <a:gd name="connsiteX77" fmla="*/ 15054 w 694767"/>
                    <a:gd name="connsiteY77" fmla="*/ 120041 h 836526"/>
                    <a:gd name="connsiteX78" fmla="*/ 330808 w 694767"/>
                    <a:gd name="connsiteY78" fmla="*/ 125089 h 836526"/>
                    <a:gd name="connsiteX79" fmla="*/ 348906 w 694767"/>
                    <a:gd name="connsiteY79" fmla="*/ 138900 h 836526"/>
                    <a:gd name="connsiteX80" fmla="*/ 346810 w 694767"/>
                    <a:gd name="connsiteY80" fmla="*/ 147092 h 836526"/>
                    <a:gd name="connsiteX81" fmla="*/ 342524 w 694767"/>
                    <a:gd name="connsiteY81" fmla="*/ 160046 h 836526"/>
                    <a:gd name="connsiteX82" fmla="*/ 350334 w 694767"/>
                    <a:gd name="connsiteY82" fmla="*/ 163379 h 836526"/>
                    <a:gd name="connsiteX83" fmla="*/ 357192 w 694767"/>
                    <a:gd name="connsiteY83" fmla="*/ 141758 h 836526"/>
                    <a:gd name="connsiteX84" fmla="*/ 405579 w 694767"/>
                    <a:gd name="connsiteY84" fmla="*/ 130042 h 836526"/>
                    <a:gd name="connsiteX85" fmla="*/ 407103 w 694767"/>
                    <a:gd name="connsiteY85" fmla="*/ 128137 h 836526"/>
                    <a:gd name="connsiteX86" fmla="*/ 510545 w 694767"/>
                    <a:gd name="connsiteY86" fmla="*/ 130042 h 836526"/>
                    <a:gd name="connsiteX87" fmla="*/ 683995 w 694767"/>
                    <a:gd name="connsiteY87" fmla="*/ 122612 h 836526"/>
                    <a:gd name="connsiteX88" fmla="*/ 685995 w 694767"/>
                    <a:gd name="connsiteY88" fmla="*/ 824224 h 836526"/>
                    <a:gd name="connsiteX89" fmla="*/ 346810 w 694767"/>
                    <a:gd name="connsiteY89" fmla="*/ 818509 h 836526"/>
                    <a:gd name="connsiteX90" fmla="*/ 185742 w 694767"/>
                    <a:gd name="connsiteY90" fmla="*/ 821652 h 83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94767" h="836526">
                      <a:moveTo>
                        <a:pt x="694758" y="827939"/>
                      </a:moveTo>
                      <a:cubicBezTo>
                        <a:pt x="682566" y="590766"/>
                        <a:pt x="689139" y="353689"/>
                        <a:pt x="691710" y="116421"/>
                      </a:cubicBezTo>
                      <a:cubicBezTo>
                        <a:pt x="691710" y="112516"/>
                        <a:pt x="687138" y="111754"/>
                        <a:pt x="685043" y="114040"/>
                      </a:cubicBezTo>
                      <a:cubicBezTo>
                        <a:pt x="626845" y="116993"/>
                        <a:pt x="568647" y="119469"/>
                        <a:pt x="510450" y="121755"/>
                      </a:cubicBezTo>
                      <a:cubicBezTo>
                        <a:pt x="477493" y="123089"/>
                        <a:pt x="444918" y="121755"/>
                        <a:pt x="412247" y="120136"/>
                      </a:cubicBezTo>
                      <a:cubicBezTo>
                        <a:pt x="417867" y="107944"/>
                        <a:pt x="416247" y="93275"/>
                        <a:pt x="405294" y="83941"/>
                      </a:cubicBezTo>
                      <a:cubicBezTo>
                        <a:pt x="403674" y="82607"/>
                        <a:pt x="401865" y="82512"/>
                        <a:pt x="400436" y="83179"/>
                      </a:cubicBezTo>
                      <a:cubicBezTo>
                        <a:pt x="402341" y="80131"/>
                        <a:pt x="404532" y="77273"/>
                        <a:pt x="406818" y="74511"/>
                      </a:cubicBezTo>
                      <a:cubicBezTo>
                        <a:pt x="407103" y="74130"/>
                        <a:pt x="407294" y="73749"/>
                        <a:pt x="407484" y="73368"/>
                      </a:cubicBezTo>
                      <a:cubicBezTo>
                        <a:pt x="409675" y="72320"/>
                        <a:pt x="411771" y="71082"/>
                        <a:pt x="413771" y="69558"/>
                      </a:cubicBezTo>
                      <a:cubicBezTo>
                        <a:pt x="430821" y="55747"/>
                        <a:pt x="429963" y="29648"/>
                        <a:pt x="415581" y="14218"/>
                      </a:cubicBezTo>
                      <a:cubicBezTo>
                        <a:pt x="401198" y="-1213"/>
                        <a:pt x="377290" y="-4451"/>
                        <a:pt x="359383" y="6312"/>
                      </a:cubicBezTo>
                      <a:cubicBezTo>
                        <a:pt x="356811" y="7836"/>
                        <a:pt x="356811" y="10598"/>
                        <a:pt x="358145" y="12503"/>
                      </a:cubicBezTo>
                      <a:cubicBezTo>
                        <a:pt x="344810" y="17742"/>
                        <a:pt x="343191" y="34792"/>
                        <a:pt x="348239" y="47841"/>
                      </a:cubicBezTo>
                      <a:cubicBezTo>
                        <a:pt x="348144" y="48317"/>
                        <a:pt x="348144" y="48889"/>
                        <a:pt x="348239" y="49365"/>
                      </a:cubicBezTo>
                      <a:cubicBezTo>
                        <a:pt x="349572" y="57176"/>
                        <a:pt x="349858" y="64415"/>
                        <a:pt x="349477" y="71558"/>
                      </a:cubicBezTo>
                      <a:cubicBezTo>
                        <a:pt x="349191" y="71177"/>
                        <a:pt x="348810" y="70892"/>
                        <a:pt x="348334" y="70701"/>
                      </a:cubicBezTo>
                      <a:cubicBezTo>
                        <a:pt x="332046" y="63748"/>
                        <a:pt x="320807" y="78131"/>
                        <a:pt x="319854" y="93656"/>
                      </a:cubicBezTo>
                      <a:cubicBezTo>
                        <a:pt x="319378" y="101848"/>
                        <a:pt x="321283" y="109658"/>
                        <a:pt x="324903" y="116612"/>
                      </a:cubicBezTo>
                      <a:cubicBezTo>
                        <a:pt x="220794" y="113087"/>
                        <a:pt x="116400" y="110992"/>
                        <a:pt x="12292" y="112516"/>
                      </a:cubicBezTo>
                      <a:cubicBezTo>
                        <a:pt x="10863" y="112516"/>
                        <a:pt x="9816" y="113278"/>
                        <a:pt x="9244" y="114230"/>
                      </a:cubicBezTo>
                      <a:cubicBezTo>
                        <a:pt x="8006" y="114707"/>
                        <a:pt x="7053" y="115850"/>
                        <a:pt x="7053" y="117659"/>
                      </a:cubicBezTo>
                      <a:cubicBezTo>
                        <a:pt x="7149" y="237103"/>
                        <a:pt x="9435" y="356451"/>
                        <a:pt x="10006" y="475895"/>
                      </a:cubicBezTo>
                      <a:cubicBezTo>
                        <a:pt x="10578" y="593814"/>
                        <a:pt x="-8282" y="709162"/>
                        <a:pt x="4386" y="827177"/>
                      </a:cubicBezTo>
                      <a:cubicBezTo>
                        <a:pt x="4386" y="827177"/>
                        <a:pt x="4386" y="827177"/>
                        <a:pt x="4386" y="827177"/>
                      </a:cubicBezTo>
                      <a:cubicBezTo>
                        <a:pt x="4291" y="828796"/>
                        <a:pt x="5053" y="830320"/>
                        <a:pt x="7053" y="830796"/>
                      </a:cubicBezTo>
                      <a:cubicBezTo>
                        <a:pt x="7053" y="830796"/>
                        <a:pt x="7149" y="830796"/>
                        <a:pt x="7149" y="830796"/>
                      </a:cubicBezTo>
                      <a:cubicBezTo>
                        <a:pt x="7815" y="831082"/>
                        <a:pt x="8577" y="831177"/>
                        <a:pt x="9339" y="831177"/>
                      </a:cubicBezTo>
                      <a:cubicBezTo>
                        <a:pt x="58965" y="841369"/>
                        <a:pt x="108780" y="834416"/>
                        <a:pt x="158882" y="831368"/>
                      </a:cubicBezTo>
                      <a:cubicBezTo>
                        <a:pt x="216794" y="827843"/>
                        <a:pt x="274896" y="827081"/>
                        <a:pt x="332999" y="826796"/>
                      </a:cubicBezTo>
                      <a:cubicBezTo>
                        <a:pt x="451680" y="826224"/>
                        <a:pt x="570362" y="828986"/>
                        <a:pt x="688948" y="833844"/>
                      </a:cubicBezTo>
                      <a:cubicBezTo>
                        <a:pt x="691044" y="833939"/>
                        <a:pt x="692282" y="832892"/>
                        <a:pt x="692948" y="831463"/>
                      </a:cubicBezTo>
                      <a:cubicBezTo>
                        <a:pt x="694187" y="830606"/>
                        <a:pt x="694854" y="829558"/>
                        <a:pt x="694758" y="827939"/>
                      </a:cubicBezTo>
                      <a:close/>
                      <a:moveTo>
                        <a:pt x="383958" y="98038"/>
                      </a:moveTo>
                      <a:cubicBezTo>
                        <a:pt x="383100" y="99181"/>
                        <a:pt x="382815" y="100800"/>
                        <a:pt x="383577" y="102515"/>
                      </a:cubicBezTo>
                      <a:cubicBezTo>
                        <a:pt x="383577" y="102896"/>
                        <a:pt x="383481" y="103277"/>
                        <a:pt x="383481" y="103658"/>
                      </a:cubicBezTo>
                      <a:cubicBezTo>
                        <a:pt x="383481" y="104324"/>
                        <a:pt x="383672" y="104991"/>
                        <a:pt x="383958" y="105563"/>
                      </a:cubicBezTo>
                      <a:cubicBezTo>
                        <a:pt x="382243" y="111182"/>
                        <a:pt x="365003" y="110897"/>
                        <a:pt x="361860" y="110135"/>
                      </a:cubicBezTo>
                      <a:cubicBezTo>
                        <a:pt x="357383" y="109087"/>
                        <a:pt x="351858" y="104039"/>
                        <a:pt x="352335" y="99371"/>
                      </a:cubicBezTo>
                      <a:cubicBezTo>
                        <a:pt x="353097" y="98990"/>
                        <a:pt x="353859" y="98324"/>
                        <a:pt x="354335" y="97371"/>
                      </a:cubicBezTo>
                      <a:cubicBezTo>
                        <a:pt x="354240" y="95466"/>
                        <a:pt x="354430" y="93656"/>
                        <a:pt x="354906" y="91847"/>
                      </a:cubicBezTo>
                      <a:cubicBezTo>
                        <a:pt x="355002" y="91561"/>
                        <a:pt x="355097" y="91370"/>
                        <a:pt x="355192" y="91085"/>
                      </a:cubicBezTo>
                      <a:cubicBezTo>
                        <a:pt x="355764" y="89370"/>
                        <a:pt x="356526" y="87846"/>
                        <a:pt x="357669" y="86417"/>
                      </a:cubicBezTo>
                      <a:cubicBezTo>
                        <a:pt x="359288" y="78512"/>
                        <a:pt x="359478" y="70320"/>
                        <a:pt x="358716" y="62224"/>
                      </a:cubicBezTo>
                      <a:cubicBezTo>
                        <a:pt x="368051" y="70701"/>
                        <a:pt x="381291" y="76511"/>
                        <a:pt x="393768" y="76321"/>
                      </a:cubicBezTo>
                      <a:cubicBezTo>
                        <a:pt x="388815" y="82607"/>
                        <a:pt x="385196" y="90418"/>
                        <a:pt x="383958" y="98038"/>
                      </a:cubicBezTo>
                      <a:close/>
                      <a:moveTo>
                        <a:pt x="356716" y="23457"/>
                      </a:moveTo>
                      <a:cubicBezTo>
                        <a:pt x="357002" y="22695"/>
                        <a:pt x="357288" y="22028"/>
                        <a:pt x="357669" y="21362"/>
                      </a:cubicBezTo>
                      <a:cubicBezTo>
                        <a:pt x="357669" y="21362"/>
                        <a:pt x="357669" y="21362"/>
                        <a:pt x="357669" y="21362"/>
                      </a:cubicBezTo>
                      <a:cubicBezTo>
                        <a:pt x="357764" y="21266"/>
                        <a:pt x="357764" y="21266"/>
                        <a:pt x="357859" y="21171"/>
                      </a:cubicBezTo>
                      <a:cubicBezTo>
                        <a:pt x="359955" y="17171"/>
                        <a:pt x="363288" y="14218"/>
                        <a:pt x="367384" y="12503"/>
                      </a:cubicBezTo>
                      <a:cubicBezTo>
                        <a:pt x="367384" y="12503"/>
                        <a:pt x="367384" y="12503"/>
                        <a:pt x="367384" y="12503"/>
                      </a:cubicBezTo>
                      <a:cubicBezTo>
                        <a:pt x="367860" y="12313"/>
                        <a:pt x="368337" y="12122"/>
                        <a:pt x="368908" y="11932"/>
                      </a:cubicBezTo>
                      <a:cubicBezTo>
                        <a:pt x="369480" y="11741"/>
                        <a:pt x="370051" y="11646"/>
                        <a:pt x="370623" y="11551"/>
                      </a:cubicBezTo>
                      <a:cubicBezTo>
                        <a:pt x="394435" y="5264"/>
                        <a:pt x="425582" y="22600"/>
                        <a:pt x="415676" y="50984"/>
                      </a:cubicBezTo>
                      <a:cubicBezTo>
                        <a:pt x="409294" y="69272"/>
                        <a:pt x="390149" y="69463"/>
                        <a:pt x="375004" y="61843"/>
                      </a:cubicBezTo>
                      <a:cubicBezTo>
                        <a:pt x="368241" y="58414"/>
                        <a:pt x="361764" y="53651"/>
                        <a:pt x="357954" y="46889"/>
                      </a:cubicBezTo>
                      <a:cubicBezTo>
                        <a:pt x="355954" y="43364"/>
                        <a:pt x="354621" y="38411"/>
                        <a:pt x="354525" y="33649"/>
                      </a:cubicBezTo>
                      <a:cubicBezTo>
                        <a:pt x="354049" y="30029"/>
                        <a:pt x="354811" y="26505"/>
                        <a:pt x="356716" y="23457"/>
                      </a:cubicBezTo>
                      <a:close/>
                      <a:moveTo>
                        <a:pt x="345381" y="77845"/>
                      </a:moveTo>
                      <a:cubicBezTo>
                        <a:pt x="346905" y="78321"/>
                        <a:pt x="348144" y="77845"/>
                        <a:pt x="349096" y="76797"/>
                      </a:cubicBezTo>
                      <a:cubicBezTo>
                        <a:pt x="348620" y="81464"/>
                        <a:pt x="347953" y="86227"/>
                        <a:pt x="347001" y="91085"/>
                      </a:cubicBezTo>
                      <a:cubicBezTo>
                        <a:pt x="344048" y="94418"/>
                        <a:pt x="342905" y="99276"/>
                        <a:pt x="343667" y="103848"/>
                      </a:cubicBezTo>
                      <a:cubicBezTo>
                        <a:pt x="345096" y="111944"/>
                        <a:pt x="351668" y="117278"/>
                        <a:pt x="359383" y="119183"/>
                      </a:cubicBezTo>
                      <a:cubicBezTo>
                        <a:pt x="367194" y="120993"/>
                        <a:pt x="378147" y="120707"/>
                        <a:pt x="385386" y="116802"/>
                      </a:cubicBezTo>
                      <a:cubicBezTo>
                        <a:pt x="390339" y="114040"/>
                        <a:pt x="393578" y="108992"/>
                        <a:pt x="393006" y="103848"/>
                      </a:cubicBezTo>
                      <a:cubicBezTo>
                        <a:pt x="394245" y="98609"/>
                        <a:pt x="395102" y="93561"/>
                        <a:pt x="397388" y="88608"/>
                      </a:cubicBezTo>
                      <a:cubicBezTo>
                        <a:pt x="397578" y="88227"/>
                        <a:pt x="397864" y="87846"/>
                        <a:pt x="398055" y="87465"/>
                      </a:cubicBezTo>
                      <a:cubicBezTo>
                        <a:pt x="398150" y="88322"/>
                        <a:pt x="398436" y="89275"/>
                        <a:pt x="399198" y="90132"/>
                      </a:cubicBezTo>
                      <a:cubicBezTo>
                        <a:pt x="420343" y="114611"/>
                        <a:pt x="387768" y="135947"/>
                        <a:pt x="365003" y="132995"/>
                      </a:cubicBezTo>
                      <a:cubicBezTo>
                        <a:pt x="355287" y="131756"/>
                        <a:pt x="345858" y="127565"/>
                        <a:pt x="339190" y="120041"/>
                      </a:cubicBezTo>
                      <a:cubicBezTo>
                        <a:pt x="335761" y="116135"/>
                        <a:pt x="332808" y="110992"/>
                        <a:pt x="331284" y="106039"/>
                      </a:cubicBezTo>
                      <a:cubicBezTo>
                        <a:pt x="330141" y="102705"/>
                        <a:pt x="329570" y="99276"/>
                        <a:pt x="329665" y="95847"/>
                      </a:cubicBezTo>
                      <a:cubicBezTo>
                        <a:pt x="328998" y="87465"/>
                        <a:pt x="334237" y="81464"/>
                        <a:pt x="345381" y="77845"/>
                      </a:cubicBezTo>
                      <a:close/>
                      <a:moveTo>
                        <a:pt x="185742" y="821652"/>
                      </a:moveTo>
                      <a:cubicBezTo>
                        <a:pt x="128211" y="824319"/>
                        <a:pt x="69918" y="834225"/>
                        <a:pt x="12768" y="823748"/>
                      </a:cubicBezTo>
                      <a:cubicBezTo>
                        <a:pt x="862" y="706971"/>
                        <a:pt x="19150" y="592576"/>
                        <a:pt x="18579" y="475799"/>
                      </a:cubicBezTo>
                      <a:cubicBezTo>
                        <a:pt x="17912" y="357213"/>
                        <a:pt x="17055" y="238627"/>
                        <a:pt x="15054" y="120041"/>
                      </a:cubicBezTo>
                      <a:cubicBezTo>
                        <a:pt x="120306" y="121565"/>
                        <a:pt x="225557" y="121755"/>
                        <a:pt x="330808" y="125089"/>
                      </a:cubicBezTo>
                      <a:cubicBezTo>
                        <a:pt x="335666" y="130994"/>
                        <a:pt x="341857" y="135757"/>
                        <a:pt x="348906" y="138900"/>
                      </a:cubicBezTo>
                      <a:cubicBezTo>
                        <a:pt x="348239" y="141662"/>
                        <a:pt x="347667" y="144425"/>
                        <a:pt x="346810" y="147092"/>
                      </a:cubicBezTo>
                      <a:cubicBezTo>
                        <a:pt x="345572" y="151473"/>
                        <a:pt x="343572" y="155664"/>
                        <a:pt x="342524" y="160046"/>
                      </a:cubicBezTo>
                      <a:cubicBezTo>
                        <a:pt x="341476" y="164713"/>
                        <a:pt x="347763" y="167570"/>
                        <a:pt x="350334" y="163379"/>
                      </a:cubicBezTo>
                      <a:cubicBezTo>
                        <a:pt x="354144" y="157283"/>
                        <a:pt x="356145" y="149282"/>
                        <a:pt x="357192" y="141758"/>
                      </a:cubicBezTo>
                      <a:cubicBezTo>
                        <a:pt x="373956" y="145949"/>
                        <a:pt x="393292" y="142520"/>
                        <a:pt x="405579" y="130042"/>
                      </a:cubicBezTo>
                      <a:cubicBezTo>
                        <a:pt x="406151" y="129470"/>
                        <a:pt x="406627" y="128804"/>
                        <a:pt x="407103" y="128137"/>
                      </a:cubicBezTo>
                      <a:cubicBezTo>
                        <a:pt x="441489" y="129851"/>
                        <a:pt x="475874" y="131375"/>
                        <a:pt x="510545" y="130042"/>
                      </a:cubicBezTo>
                      <a:cubicBezTo>
                        <a:pt x="568362" y="127756"/>
                        <a:pt x="626178" y="124708"/>
                        <a:pt x="683995" y="122612"/>
                      </a:cubicBezTo>
                      <a:cubicBezTo>
                        <a:pt x="678090" y="356356"/>
                        <a:pt x="674184" y="590671"/>
                        <a:pt x="685995" y="824224"/>
                      </a:cubicBezTo>
                      <a:cubicBezTo>
                        <a:pt x="572934" y="819842"/>
                        <a:pt x="459872" y="818128"/>
                        <a:pt x="346810" y="818509"/>
                      </a:cubicBezTo>
                      <a:cubicBezTo>
                        <a:pt x="293089" y="818604"/>
                        <a:pt x="239368" y="819176"/>
                        <a:pt x="185742" y="821652"/>
                      </a:cubicBezTo>
                      <a:close/>
                    </a:path>
                  </a:pathLst>
                </a:custGeom>
                <a:solidFill>
                  <a:srgbClr val="231F20"/>
                </a:solidFill>
                <a:ln w="9525" cap="flat">
                  <a:noFill/>
                  <a:prstDash val="solid"/>
                  <a:miter/>
                </a:ln>
              </p:spPr>
              <p:txBody>
                <a:bodyPr rtlCol="0" anchor="ctr"/>
                <a:lstStyle/>
                <a:p>
                  <a:endParaRPr lang="zh-CN" altLang="en-US" dirty="0">
                    <a:cs typeface="+mn-ea"/>
                    <a:sym typeface="+mn-lt"/>
                  </a:endParaRPr>
                </a:p>
              </p:txBody>
            </p:sp>
            <p:sp>
              <p:nvSpPr>
                <p:cNvPr id="305" name="任意多边形: 形状 304"/>
                <p:cNvSpPr/>
                <p:nvPr/>
              </p:nvSpPr>
              <p:spPr>
                <a:xfrm>
                  <a:off x="6585330" y="2704682"/>
                  <a:ext cx="30093" cy="27988"/>
                </a:xfrm>
                <a:custGeom>
                  <a:avLst/>
                  <a:gdLst>
                    <a:gd name="connsiteX0" fmla="*/ 25781 w 30093"/>
                    <a:gd name="connsiteY0" fmla="*/ 19086 h 27988"/>
                    <a:gd name="connsiteX1" fmla="*/ 8351 w 30093"/>
                    <a:gd name="connsiteY1" fmla="*/ 4036 h 27988"/>
                    <a:gd name="connsiteX2" fmla="*/ 64 w 30093"/>
                    <a:gd name="connsiteY2" fmla="*/ 4036 h 27988"/>
                    <a:gd name="connsiteX3" fmla="*/ 27020 w 30093"/>
                    <a:gd name="connsiteY3" fmla="*/ 27658 h 27988"/>
                    <a:gd name="connsiteX4" fmla="*/ 25781 w 30093"/>
                    <a:gd name="connsiteY4" fmla="*/ 19086 h 2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3" h="27988">
                      <a:moveTo>
                        <a:pt x="25781" y="19086"/>
                      </a:moveTo>
                      <a:cubicBezTo>
                        <a:pt x="16733" y="19562"/>
                        <a:pt x="8827" y="13371"/>
                        <a:pt x="8351" y="4036"/>
                      </a:cubicBezTo>
                      <a:cubicBezTo>
                        <a:pt x="8065" y="-1393"/>
                        <a:pt x="445" y="-1298"/>
                        <a:pt x="64" y="4036"/>
                      </a:cubicBezTo>
                      <a:cubicBezTo>
                        <a:pt x="-1079" y="18324"/>
                        <a:pt x="13304" y="30135"/>
                        <a:pt x="27020" y="27658"/>
                      </a:cubicBezTo>
                      <a:cubicBezTo>
                        <a:pt x="31782" y="26801"/>
                        <a:pt x="30734" y="18800"/>
                        <a:pt x="25781" y="19086"/>
                      </a:cubicBezTo>
                      <a:close/>
                    </a:path>
                  </a:pathLst>
                </a:custGeom>
                <a:solidFill>
                  <a:srgbClr val="231F20"/>
                </a:solidFill>
                <a:ln w="9525" cap="flat">
                  <a:noFill/>
                  <a:prstDash val="solid"/>
                  <a:miter/>
                </a:ln>
              </p:spPr>
              <p:txBody>
                <a:bodyPr rtlCol="0" anchor="ctr"/>
                <a:lstStyle/>
                <a:p>
                  <a:endParaRPr lang="zh-CN" altLang="en-US">
                    <a:cs typeface="+mn-ea"/>
                    <a:sym typeface="+mn-lt"/>
                  </a:endParaRPr>
                </a:p>
              </p:txBody>
            </p:sp>
          </p:grpSp>
          <p:sp>
            <p:nvSpPr>
              <p:cNvPr id="176" name="任意多边形: 形状 175"/>
              <p:cNvSpPr/>
              <p:nvPr/>
            </p:nvSpPr>
            <p:spPr>
              <a:xfrm>
                <a:off x="1738884" y="2538011"/>
                <a:ext cx="32836" cy="60703"/>
              </a:xfrm>
              <a:custGeom>
                <a:avLst/>
                <a:gdLst>
                  <a:gd name="connsiteX0" fmla="*/ 11442 w 14868"/>
                  <a:gd name="connsiteY0" fmla="*/ 867 h 27486"/>
                  <a:gd name="connsiteX1" fmla="*/ 107 w 14868"/>
                  <a:gd name="connsiteY1" fmla="*/ 25251 h 27486"/>
                  <a:gd name="connsiteX2" fmla="*/ 3631 w 14868"/>
                  <a:gd name="connsiteY2" fmla="*/ 26204 h 27486"/>
                  <a:gd name="connsiteX3" fmla="*/ 14585 w 14868"/>
                  <a:gd name="connsiteY3" fmla="*/ 2772 h 27486"/>
                  <a:gd name="connsiteX4" fmla="*/ 11442 w 14868"/>
                  <a:gd name="connsiteY4" fmla="*/ 867 h 27486"/>
                  <a:gd name="connsiteX5" fmla="*/ 11442 w 14868"/>
                  <a:gd name="connsiteY5" fmla="*/ 867 h 2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8" h="27486">
                    <a:moveTo>
                      <a:pt x="11442" y="867"/>
                    </a:moveTo>
                    <a:cubicBezTo>
                      <a:pt x="6775" y="8582"/>
                      <a:pt x="3060" y="16679"/>
                      <a:pt x="107" y="25251"/>
                    </a:cubicBezTo>
                    <a:cubicBezTo>
                      <a:pt x="-655" y="27442"/>
                      <a:pt x="2869" y="28489"/>
                      <a:pt x="3631" y="26204"/>
                    </a:cubicBezTo>
                    <a:cubicBezTo>
                      <a:pt x="6489" y="18012"/>
                      <a:pt x="10108" y="10201"/>
                      <a:pt x="14585" y="2772"/>
                    </a:cubicBezTo>
                    <a:cubicBezTo>
                      <a:pt x="15823" y="676"/>
                      <a:pt x="12680" y="-1133"/>
                      <a:pt x="11442" y="867"/>
                    </a:cubicBezTo>
                    <a:lnTo>
                      <a:pt x="11442" y="86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77" name="任意多边形: 形状 176"/>
              <p:cNvSpPr/>
              <p:nvPr/>
            </p:nvSpPr>
            <p:spPr>
              <a:xfrm>
                <a:off x="1752610" y="2541068"/>
                <a:ext cx="33466" cy="72855"/>
              </a:xfrm>
              <a:custGeom>
                <a:avLst/>
                <a:gdLst>
                  <a:gd name="connsiteX0" fmla="*/ 11799 w 15153"/>
                  <a:gd name="connsiteY0" fmla="*/ 912 h 32988"/>
                  <a:gd name="connsiteX1" fmla="*/ 83 w 15153"/>
                  <a:gd name="connsiteY1" fmla="*/ 30725 h 32988"/>
                  <a:gd name="connsiteX2" fmla="*/ 3608 w 15153"/>
                  <a:gd name="connsiteY2" fmla="*/ 31678 h 32988"/>
                  <a:gd name="connsiteX3" fmla="*/ 14943 w 15153"/>
                  <a:gd name="connsiteY3" fmla="*/ 2722 h 32988"/>
                  <a:gd name="connsiteX4" fmla="*/ 11799 w 15153"/>
                  <a:gd name="connsiteY4" fmla="*/ 912 h 32988"/>
                  <a:gd name="connsiteX5" fmla="*/ 11799 w 15153"/>
                  <a:gd name="connsiteY5" fmla="*/ 912 h 3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53" h="32988">
                    <a:moveTo>
                      <a:pt x="11799" y="912"/>
                    </a:moveTo>
                    <a:cubicBezTo>
                      <a:pt x="7037" y="10532"/>
                      <a:pt x="3132" y="20438"/>
                      <a:pt x="83" y="30725"/>
                    </a:cubicBezTo>
                    <a:cubicBezTo>
                      <a:pt x="-583" y="33011"/>
                      <a:pt x="2941" y="33964"/>
                      <a:pt x="3608" y="31678"/>
                    </a:cubicBezTo>
                    <a:cubicBezTo>
                      <a:pt x="6561" y="21676"/>
                      <a:pt x="10275" y="12056"/>
                      <a:pt x="14943" y="2722"/>
                    </a:cubicBezTo>
                    <a:cubicBezTo>
                      <a:pt x="15990" y="721"/>
                      <a:pt x="12847" y="-1184"/>
                      <a:pt x="11799" y="912"/>
                    </a:cubicBezTo>
                    <a:lnTo>
                      <a:pt x="11799" y="91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78" name="任意多边形: 形状 177"/>
              <p:cNvSpPr/>
              <p:nvPr/>
            </p:nvSpPr>
            <p:spPr>
              <a:xfrm>
                <a:off x="1768284" y="2545597"/>
                <a:ext cx="30184" cy="66702"/>
              </a:xfrm>
              <a:custGeom>
                <a:avLst/>
                <a:gdLst>
                  <a:gd name="connsiteX0" fmla="*/ 10037 w 13667"/>
                  <a:gd name="connsiteY0" fmla="*/ 1242 h 30202"/>
                  <a:gd name="connsiteX1" fmla="*/ 130 w 13667"/>
                  <a:gd name="connsiteY1" fmla="*/ 28007 h 30202"/>
                  <a:gd name="connsiteX2" fmla="*/ 3655 w 13667"/>
                  <a:gd name="connsiteY2" fmla="*/ 28960 h 30202"/>
                  <a:gd name="connsiteX3" fmla="*/ 13561 w 13667"/>
                  <a:gd name="connsiteY3" fmla="*/ 2195 h 30202"/>
                  <a:gd name="connsiteX4" fmla="*/ 10037 w 13667"/>
                  <a:gd name="connsiteY4" fmla="*/ 1242 h 30202"/>
                  <a:gd name="connsiteX5" fmla="*/ 10037 w 13667"/>
                  <a:gd name="connsiteY5" fmla="*/ 1242 h 3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67" h="30202">
                    <a:moveTo>
                      <a:pt x="10037" y="1242"/>
                    </a:moveTo>
                    <a:cubicBezTo>
                      <a:pt x="6703" y="10100"/>
                      <a:pt x="3464" y="19054"/>
                      <a:pt x="130" y="28007"/>
                    </a:cubicBezTo>
                    <a:cubicBezTo>
                      <a:pt x="-727" y="30198"/>
                      <a:pt x="2893" y="31151"/>
                      <a:pt x="3655" y="28960"/>
                    </a:cubicBezTo>
                    <a:cubicBezTo>
                      <a:pt x="6988" y="20102"/>
                      <a:pt x="10227" y="11148"/>
                      <a:pt x="13561" y="2195"/>
                    </a:cubicBezTo>
                    <a:cubicBezTo>
                      <a:pt x="14323" y="4"/>
                      <a:pt x="10799" y="-949"/>
                      <a:pt x="10037" y="1242"/>
                    </a:cubicBezTo>
                    <a:lnTo>
                      <a:pt x="10037" y="124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79" name="任意多边形: 形状 178"/>
              <p:cNvSpPr/>
              <p:nvPr/>
            </p:nvSpPr>
            <p:spPr>
              <a:xfrm>
                <a:off x="1997151" y="2402070"/>
                <a:ext cx="28987" cy="58557"/>
              </a:xfrm>
              <a:custGeom>
                <a:avLst/>
                <a:gdLst>
                  <a:gd name="connsiteX0" fmla="*/ 9468 w 13125"/>
                  <a:gd name="connsiteY0" fmla="*/ 1174 h 26514"/>
                  <a:gd name="connsiteX1" fmla="*/ 133 w 13125"/>
                  <a:gd name="connsiteY1" fmla="*/ 24320 h 26514"/>
                  <a:gd name="connsiteX2" fmla="*/ 3658 w 13125"/>
                  <a:gd name="connsiteY2" fmla="*/ 25272 h 26514"/>
                  <a:gd name="connsiteX3" fmla="*/ 12992 w 13125"/>
                  <a:gd name="connsiteY3" fmla="*/ 2126 h 26514"/>
                  <a:gd name="connsiteX4" fmla="*/ 9468 w 13125"/>
                  <a:gd name="connsiteY4" fmla="*/ 1174 h 26514"/>
                  <a:gd name="connsiteX5" fmla="*/ 9468 w 13125"/>
                  <a:gd name="connsiteY5" fmla="*/ 1174 h 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5" h="26514">
                    <a:moveTo>
                      <a:pt x="9468" y="1174"/>
                    </a:moveTo>
                    <a:cubicBezTo>
                      <a:pt x="6325" y="8889"/>
                      <a:pt x="3277" y="16604"/>
                      <a:pt x="133" y="24320"/>
                    </a:cubicBezTo>
                    <a:cubicBezTo>
                      <a:pt x="-724" y="26510"/>
                      <a:pt x="2800" y="27463"/>
                      <a:pt x="3658" y="25272"/>
                    </a:cubicBezTo>
                    <a:cubicBezTo>
                      <a:pt x="6801" y="17557"/>
                      <a:pt x="9849" y="9842"/>
                      <a:pt x="12992" y="2126"/>
                    </a:cubicBezTo>
                    <a:cubicBezTo>
                      <a:pt x="13849" y="31"/>
                      <a:pt x="10325" y="-921"/>
                      <a:pt x="9468" y="1174"/>
                    </a:cubicBezTo>
                    <a:lnTo>
                      <a:pt x="9468" y="117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80" name="任意多边形: 形状 179"/>
              <p:cNvSpPr/>
              <p:nvPr/>
            </p:nvSpPr>
            <p:spPr>
              <a:xfrm>
                <a:off x="2009088" y="2404080"/>
                <a:ext cx="32655" cy="70372"/>
              </a:xfrm>
              <a:custGeom>
                <a:avLst/>
                <a:gdLst>
                  <a:gd name="connsiteX0" fmla="*/ 11397 w 14786"/>
                  <a:gd name="connsiteY0" fmla="*/ 931 h 31864"/>
                  <a:gd name="connsiteX1" fmla="*/ 62 w 14786"/>
                  <a:gd name="connsiteY1" fmla="*/ 29601 h 31864"/>
                  <a:gd name="connsiteX2" fmla="*/ 3587 w 14786"/>
                  <a:gd name="connsiteY2" fmla="*/ 30554 h 31864"/>
                  <a:gd name="connsiteX3" fmla="*/ 14540 w 14786"/>
                  <a:gd name="connsiteY3" fmla="*/ 2741 h 31864"/>
                  <a:gd name="connsiteX4" fmla="*/ 11397 w 14786"/>
                  <a:gd name="connsiteY4" fmla="*/ 931 h 31864"/>
                  <a:gd name="connsiteX5" fmla="*/ 11397 w 14786"/>
                  <a:gd name="connsiteY5" fmla="*/ 931 h 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6" h="31864">
                    <a:moveTo>
                      <a:pt x="11397" y="931"/>
                    </a:moveTo>
                    <a:cubicBezTo>
                      <a:pt x="6444" y="10075"/>
                      <a:pt x="2729" y="19600"/>
                      <a:pt x="62" y="29601"/>
                    </a:cubicBezTo>
                    <a:cubicBezTo>
                      <a:pt x="-509" y="31887"/>
                      <a:pt x="3015" y="32840"/>
                      <a:pt x="3587" y="30554"/>
                    </a:cubicBezTo>
                    <a:cubicBezTo>
                      <a:pt x="6158" y="20838"/>
                      <a:pt x="9778" y="11599"/>
                      <a:pt x="14540" y="2741"/>
                    </a:cubicBezTo>
                    <a:cubicBezTo>
                      <a:pt x="15683" y="645"/>
                      <a:pt x="12540" y="-1165"/>
                      <a:pt x="11397" y="931"/>
                    </a:cubicBezTo>
                    <a:lnTo>
                      <a:pt x="11397" y="93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81" name="任意多边形: 形状 180"/>
              <p:cNvSpPr/>
              <p:nvPr/>
            </p:nvSpPr>
            <p:spPr>
              <a:xfrm>
                <a:off x="2024918" y="2409703"/>
                <a:ext cx="31721" cy="64807"/>
              </a:xfrm>
              <a:custGeom>
                <a:avLst/>
                <a:gdLst>
                  <a:gd name="connsiteX0" fmla="*/ 10706 w 14363"/>
                  <a:gd name="connsiteY0" fmla="*/ 1242 h 29344"/>
                  <a:gd name="connsiteX1" fmla="*/ 133 w 14363"/>
                  <a:gd name="connsiteY1" fmla="*/ 27150 h 29344"/>
                  <a:gd name="connsiteX2" fmla="*/ 3658 w 14363"/>
                  <a:gd name="connsiteY2" fmla="*/ 28103 h 29344"/>
                  <a:gd name="connsiteX3" fmla="*/ 14230 w 14363"/>
                  <a:gd name="connsiteY3" fmla="*/ 2195 h 29344"/>
                  <a:gd name="connsiteX4" fmla="*/ 10706 w 14363"/>
                  <a:gd name="connsiteY4" fmla="*/ 1242 h 29344"/>
                  <a:gd name="connsiteX5" fmla="*/ 10706 w 14363"/>
                  <a:gd name="connsiteY5" fmla="*/ 1242 h 2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63" h="29344">
                    <a:moveTo>
                      <a:pt x="10706" y="1242"/>
                    </a:moveTo>
                    <a:cubicBezTo>
                      <a:pt x="7182" y="9910"/>
                      <a:pt x="3658" y="18482"/>
                      <a:pt x="133" y="27150"/>
                    </a:cubicBezTo>
                    <a:cubicBezTo>
                      <a:pt x="-724" y="29341"/>
                      <a:pt x="2800" y="30294"/>
                      <a:pt x="3658" y="28103"/>
                    </a:cubicBezTo>
                    <a:cubicBezTo>
                      <a:pt x="7182" y="19435"/>
                      <a:pt x="10706" y="10862"/>
                      <a:pt x="14230" y="2195"/>
                    </a:cubicBezTo>
                    <a:cubicBezTo>
                      <a:pt x="15088" y="4"/>
                      <a:pt x="11563" y="-949"/>
                      <a:pt x="10706" y="1242"/>
                    </a:cubicBezTo>
                    <a:lnTo>
                      <a:pt x="10706" y="124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82" name="任意多边形: 形状 181"/>
              <p:cNvSpPr/>
              <p:nvPr/>
            </p:nvSpPr>
            <p:spPr>
              <a:xfrm>
                <a:off x="2265655" y="2320145"/>
                <a:ext cx="22012" cy="60904"/>
              </a:xfrm>
              <a:custGeom>
                <a:avLst/>
                <a:gdLst>
                  <a:gd name="connsiteX0" fmla="*/ 6858 w 9967"/>
                  <a:gd name="connsiteY0" fmla="*/ 4931 h 27577"/>
                  <a:gd name="connsiteX1" fmla="*/ 9716 w 9967"/>
                  <a:gd name="connsiteY1" fmla="*/ 2645 h 27577"/>
                  <a:gd name="connsiteX2" fmla="*/ 6572 w 9967"/>
                  <a:gd name="connsiteY2" fmla="*/ 836 h 27577"/>
                  <a:gd name="connsiteX3" fmla="*/ 0 w 9967"/>
                  <a:gd name="connsiteY3" fmla="*/ 25791 h 27577"/>
                  <a:gd name="connsiteX4" fmla="*/ 3620 w 9967"/>
                  <a:gd name="connsiteY4" fmla="*/ 25791 h 27577"/>
                  <a:gd name="connsiteX5" fmla="*/ 9716 w 9967"/>
                  <a:gd name="connsiteY5" fmla="*/ 2741 h 27577"/>
                  <a:gd name="connsiteX6" fmla="*/ 6572 w 9967"/>
                  <a:gd name="connsiteY6" fmla="*/ 931 h 27577"/>
                  <a:gd name="connsiteX7" fmla="*/ 5905 w 9967"/>
                  <a:gd name="connsiteY7" fmla="*/ 1598 h 27577"/>
                  <a:gd name="connsiteX8" fmla="*/ 6858 w 9967"/>
                  <a:gd name="connsiteY8" fmla="*/ 4931 h 27577"/>
                  <a:gd name="connsiteX9" fmla="*/ 6858 w 9967"/>
                  <a:gd name="connsiteY9" fmla="*/ 4931 h 2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7" h="27577">
                    <a:moveTo>
                      <a:pt x="6858" y="4931"/>
                    </a:moveTo>
                    <a:cubicBezTo>
                      <a:pt x="8477" y="4360"/>
                      <a:pt x="8858" y="4074"/>
                      <a:pt x="9716" y="2645"/>
                    </a:cubicBezTo>
                    <a:cubicBezTo>
                      <a:pt x="8668" y="2074"/>
                      <a:pt x="7620" y="1407"/>
                      <a:pt x="6572" y="836"/>
                    </a:cubicBezTo>
                    <a:cubicBezTo>
                      <a:pt x="2381" y="8551"/>
                      <a:pt x="191" y="16933"/>
                      <a:pt x="0" y="25791"/>
                    </a:cubicBezTo>
                    <a:cubicBezTo>
                      <a:pt x="0" y="28172"/>
                      <a:pt x="3620" y="28172"/>
                      <a:pt x="3620" y="25791"/>
                    </a:cubicBezTo>
                    <a:cubicBezTo>
                      <a:pt x="3715" y="17600"/>
                      <a:pt x="5810" y="9884"/>
                      <a:pt x="9716" y="2741"/>
                    </a:cubicBezTo>
                    <a:cubicBezTo>
                      <a:pt x="10858" y="645"/>
                      <a:pt x="7811" y="-1165"/>
                      <a:pt x="6572" y="931"/>
                    </a:cubicBezTo>
                    <a:cubicBezTo>
                      <a:pt x="6382" y="1121"/>
                      <a:pt x="6096" y="1312"/>
                      <a:pt x="5905" y="1598"/>
                    </a:cubicBezTo>
                    <a:cubicBezTo>
                      <a:pt x="3715" y="2169"/>
                      <a:pt x="4667" y="5789"/>
                      <a:pt x="6858" y="4931"/>
                    </a:cubicBezTo>
                    <a:lnTo>
                      <a:pt x="6858" y="493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83" name="任意多边形: 形状 182"/>
              <p:cNvSpPr/>
              <p:nvPr/>
            </p:nvSpPr>
            <p:spPr>
              <a:xfrm>
                <a:off x="2284702" y="2321773"/>
                <a:ext cx="26679" cy="70427"/>
              </a:xfrm>
              <a:custGeom>
                <a:avLst/>
                <a:gdLst>
                  <a:gd name="connsiteX0" fmla="*/ 8426 w 12080"/>
                  <a:gd name="connsiteY0" fmla="*/ 1242 h 31889"/>
                  <a:gd name="connsiteX1" fmla="*/ 44 w 12080"/>
                  <a:gd name="connsiteY1" fmla="*/ 29627 h 31889"/>
                  <a:gd name="connsiteX2" fmla="*/ 3568 w 12080"/>
                  <a:gd name="connsiteY2" fmla="*/ 30579 h 31889"/>
                  <a:gd name="connsiteX3" fmla="*/ 11950 w 12080"/>
                  <a:gd name="connsiteY3" fmla="*/ 2195 h 31889"/>
                  <a:gd name="connsiteX4" fmla="*/ 8426 w 12080"/>
                  <a:gd name="connsiteY4" fmla="*/ 1242 h 31889"/>
                  <a:gd name="connsiteX5" fmla="*/ 8426 w 12080"/>
                  <a:gd name="connsiteY5" fmla="*/ 1242 h 3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0" h="31889">
                    <a:moveTo>
                      <a:pt x="8426" y="1242"/>
                    </a:moveTo>
                    <a:cubicBezTo>
                      <a:pt x="4807" y="10481"/>
                      <a:pt x="2044" y="19911"/>
                      <a:pt x="44" y="29627"/>
                    </a:cubicBezTo>
                    <a:cubicBezTo>
                      <a:pt x="-432" y="31913"/>
                      <a:pt x="3092" y="32865"/>
                      <a:pt x="3568" y="30579"/>
                    </a:cubicBezTo>
                    <a:cubicBezTo>
                      <a:pt x="5569" y="20864"/>
                      <a:pt x="8331" y="11434"/>
                      <a:pt x="11950" y="2195"/>
                    </a:cubicBezTo>
                    <a:cubicBezTo>
                      <a:pt x="12808" y="4"/>
                      <a:pt x="9188" y="-949"/>
                      <a:pt x="8426" y="1242"/>
                    </a:cubicBezTo>
                    <a:lnTo>
                      <a:pt x="8426" y="124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84" name="任意多边形: 形状 183"/>
              <p:cNvSpPr/>
              <p:nvPr/>
            </p:nvSpPr>
            <p:spPr>
              <a:xfrm>
                <a:off x="2304391" y="2323516"/>
                <a:ext cx="27975" cy="63314"/>
              </a:xfrm>
              <a:custGeom>
                <a:avLst/>
                <a:gdLst>
                  <a:gd name="connsiteX0" fmla="*/ 9131 w 12667"/>
                  <a:gd name="connsiteY0" fmla="*/ 1311 h 28668"/>
                  <a:gd name="connsiteX1" fmla="*/ 178 w 12667"/>
                  <a:gd name="connsiteY1" fmla="*/ 25885 h 28668"/>
                  <a:gd name="connsiteX2" fmla="*/ 3321 w 12667"/>
                  <a:gd name="connsiteY2" fmla="*/ 27695 h 28668"/>
                  <a:gd name="connsiteX3" fmla="*/ 12560 w 12667"/>
                  <a:gd name="connsiteY3" fmla="*/ 2263 h 28668"/>
                  <a:gd name="connsiteX4" fmla="*/ 9131 w 12667"/>
                  <a:gd name="connsiteY4" fmla="*/ 1311 h 28668"/>
                  <a:gd name="connsiteX5" fmla="*/ 9131 w 12667"/>
                  <a:gd name="connsiteY5" fmla="*/ 1311 h 2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7" h="28668">
                    <a:moveTo>
                      <a:pt x="9131" y="1311"/>
                    </a:moveTo>
                    <a:cubicBezTo>
                      <a:pt x="6750" y="9693"/>
                      <a:pt x="3797" y="17884"/>
                      <a:pt x="178" y="25885"/>
                    </a:cubicBezTo>
                    <a:cubicBezTo>
                      <a:pt x="-775" y="27981"/>
                      <a:pt x="2368" y="29886"/>
                      <a:pt x="3321" y="27695"/>
                    </a:cubicBezTo>
                    <a:cubicBezTo>
                      <a:pt x="7036" y="19408"/>
                      <a:pt x="10084" y="10931"/>
                      <a:pt x="12560" y="2263"/>
                    </a:cubicBezTo>
                    <a:cubicBezTo>
                      <a:pt x="13322" y="-23"/>
                      <a:pt x="9798" y="-975"/>
                      <a:pt x="9131" y="1311"/>
                    </a:cubicBezTo>
                    <a:lnTo>
                      <a:pt x="9131" y="131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85" name="任意多边形: 形状 184"/>
              <p:cNvSpPr/>
              <p:nvPr/>
            </p:nvSpPr>
            <p:spPr>
              <a:xfrm>
                <a:off x="2433973" y="2254659"/>
                <a:ext cx="32741" cy="66748"/>
              </a:xfrm>
              <a:custGeom>
                <a:avLst/>
                <a:gdLst>
                  <a:gd name="connsiteX0" fmla="*/ 13703 w 14825"/>
                  <a:gd name="connsiteY0" fmla="*/ 2485 h 30223"/>
                  <a:gd name="connsiteX1" fmla="*/ 9512 w 14825"/>
                  <a:gd name="connsiteY1" fmla="*/ 6676 h 30223"/>
                  <a:gd name="connsiteX2" fmla="*/ 8655 w 14825"/>
                  <a:gd name="connsiteY2" fmla="*/ 8581 h 30223"/>
                  <a:gd name="connsiteX3" fmla="*/ 5702 w 14825"/>
                  <a:gd name="connsiteY3" fmla="*/ 15153 h 30223"/>
                  <a:gd name="connsiteX4" fmla="*/ 178 w 14825"/>
                  <a:gd name="connsiteY4" fmla="*/ 27440 h 30223"/>
                  <a:gd name="connsiteX5" fmla="*/ 3321 w 14825"/>
                  <a:gd name="connsiteY5" fmla="*/ 29250 h 30223"/>
                  <a:gd name="connsiteX6" fmla="*/ 14560 w 14825"/>
                  <a:gd name="connsiteY6" fmla="*/ 4485 h 30223"/>
                  <a:gd name="connsiteX7" fmla="*/ 11036 w 14825"/>
                  <a:gd name="connsiteY7" fmla="*/ 389 h 30223"/>
                  <a:gd name="connsiteX8" fmla="*/ 10084 w 14825"/>
                  <a:gd name="connsiteY8" fmla="*/ 2008 h 30223"/>
                  <a:gd name="connsiteX9" fmla="*/ 10084 w 14825"/>
                  <a:gd name="connsiteY9" fmla="*/ 2485 h 30223"/>
                  <a:gd name="connsiteX10" fmla="*/ 13703 w 14825"/>
                  <a:gd name="connsiteY10" fmla="*/ 2485 h 30223"/>
                  <a:gd name="connsiteX11" fmla="*/ 13703 w 14825"/>
                  <a:gd name="connsiteY11" fmla="*/ 2485 h 3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25" h="30223">
                    <a:moveTo>
                      <a:pt x="13703" y="2485"/>
                    </a:moveTo>
                    <a:cubicBezTo>
                      <a:pt x="11512" y="3152"/>
                      <a:pt x="10084" y="4580"/>
                      <a:pt x="9512" y="6676"/>
                    </a:cubicBezTo>
                    <a:cubicBezTo>
                      <a:pt x="9226" y="7342"/>
                      <a:pt x="8941" y="7914"/>
                      <a:pt x="8655" y="8581"/>
                    </a:cubicBezTo>
                    <a:cubicBezTo>
                      <a:pt x="7607" y="10771"/>
                      <a:pt x="6655" y="12962"/>
                      <a:pt x="5702" y="15153"/>
                    </a:cubicBezTo>
                    <a:cubicBezTo>
                      <a:pt x="3892" y="19249"/>
                      <a:pt x="1987" y="23345"/>
                      <a:pt x="178" y="27440"/>
                    </a:cubicBezTo>
                    <a:cubicBezTo>
                      <a:pt x="-775" y="29536"/>
                      <a:pt x="2368" y="31441"/>
                      <a:pt x="3321" y="29250"/>
                    </a:cubicBezTo>
                    <a:cubicBezTo>
                      <a:pt x="6941" y="21249"/>
                      <a:pt x="11893" y="12867"/>
                      <a:pt x="14560" y="4485"/>
                    </a:cubicBezTo>
                    <a:cubicBezTo>
                      <a:pt x="15418" y="1723"/>
                      <a:pt x="14179" y="-1039"/>
                      <a:pt x="11036" y="389"/>
                    </a:cubicBezTo>
                    <a:cubicBezTo>
                      <a:pt x="10465" y="675"/>
                      <a:pt x="10179" y="1342"/>
                      <a:pt x="10084" y="2008"/>
                    </a:cubicBezTo>
                    <a:cubicBezTo>
                      <a:pt x="10084" y="2199"/>
                      <a:pt x="10084" y="2294"/>
                      <a:pt x="10084" y="2485"/>
                    </a:cubicBezTo>
                    <a:cubicBezTo>
                      <a:pt x="9893" y="4771"/>
                      <a:pt x="13608" y="4771"/>
                      <a:pt x="13703" y="2485"/>
                    </a:cubicBezTo>
                    <a:lnTo>
                      <a:pt x="13703" y="248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86" name="任意多边形: 形状 185"/>
              <p:cNvSpPr/>
              <p:nvPr/>
            </p:nvSpPr>
            <p:spPr>
              <a:xfrm>
                <a:off x="2451990" y="2262031"/>
                <a:ext cx="26944" cy="55798"/>
              </a:xfrm>
              <a:custGeom>
                <a:avLst/>
                <a:gdLst>
                  <a:gd name="connsiteX0" fmla="*/ 8593 w 12200"/>
                  <a:gd name="connsiteY0" fmla="*/ 1242 h 25265"/>
                  <a:gd name="connsiteX1" fmla="*/ 211 w 12200"/>
                  <a:gd name="connsiteY1" fmla="*/ 22483 h 25265"/>
                  <a:gd name="connsiteX2" fmla="*/ 3354 w 12200"/>
                  <a:gd name="connsiteY2" fmla="*/ 24293 h 25265"/>
                  <a:gd name="connsiteX3" fmla="*/ 12117 w 12200"/>
                  <a:gd name="connsiteY3" fmla="*/ 2195 h 25265"/>
                  <a:gd name="connsiteX4" fmla="*/ 8593 w 12200"/>
                  <a:gd name="connsiteY4" fmla="*/ 1242 h 25265"/>
                  <a:gd name="connsiteX5" fmla="*/ 8593 w 12200"/>
                  <a:gd name="connsiteY5" fmla="*/ 1242 h 2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0" h="25265">
                    <a:moveTo>
                      <a:pt x="8593" y="1242"/>
                    </a:moveTo>
                    <a:cubicBezTo>
                      <a:pt x="6402" y="8576"/>
                      <a:pt x="3640" y="15625"/>
                      <a:pt x="211" y="22483"/>
                    </a:cubicBezTo>
                    <a:cubicBezTo>
                      <a:pt x="-837" y="24578"/>
                      <a:pt x="2306" y="26483"/>
                      <a:pt x="3354" y="24293"/>
                    </a:cubicBezTo>
                    <a:cubicBezTo>
                      <a:pt x="6974" y="17149"/>
                      <a:pt x="9831" y="9815"/>
                      <a:pt x="12117" y="2195"/>
                    </a:cubicBezTo>
                    <a:cubicBezTo>
                      <a:pt x="12784" y="4"/>
                      <a:pt x="9259" y="-949"/>
                      <a:pt x="8593" y="1242"/>
                    </a:cubicBezTo>
                    <a:lnTo>
                      <a:pt x="8593" y="124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87" name="任意多边形: 形状 186"/>
              <p:cNvSpPr/>
              <p:nvPr/>
            </p:nvSpPr>
            <p:spPr>
              <a:xfrm>
                <a:off x="2463214" y="2269491"/>
                <a:ext cx="27143" cy="50231"/>
              </a:xfrm>
              <a:custGeom>
                <a:avLst/>
                <a:gdLst>
                  <a:gd name="connsiteX0" fmla="*/ 8940 w 12290"/>
                  <a:gd name="connsiteY0" fmla="*/ 912 h 22744"/>
                  <a:gd name="connsiteX1" fmla="*/ 178 w 12290"/>
                  <a:gd name="connsiteY1" fmla="*/ 19962 h 22744"/>
                  <a:gd name="connsiteX2" fmla="*/ 3321 w 12290"/>
                  <a:gd name="connsiteY2" fmla="*/ 21771 h 22744"/>
                  <a:gd name="connsiteX3" fmla="*/ 12084 w 12290"/>
                  <a:gd name="connsiteY3" fmla="*/ 2721 h 22744"/>
                  <a:gd name="connsiteX4" fmla="*/ 8940 w 12290"/>
                  <a:gd name="connsiteY4" fmla="*/ 912 h 22744"/>
                  <a:gd name="connsiteX5" fmla="*/ 8940 w 12290"/>
                  <a:gd name="connsiteY5" fmla="*/ 912 h 2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90" h="22744">
                    <a:moveTo>
                      <a:pt x="8940" y="912"/>
                    </a:moveTo>
                    <a:cubicBezTo>
                      <a:pt x="5988" y="7294"/>
                      <a:pt x="3130" y="13580"/>
                      <a:pt x="178" y="19962"/>
                    </a:cubicBezTo>
                    <a:cubicBezTo>
                      <a:pt x="-775" y="22057"/>
                      <a:pt x="2369" y="23962"/>
                      <a:pt x="3321" y="21771"/>
                    </a:cubicBezTo>
                    <a:cubicBezTo>
                      <a:pt x="6274" y="15390"/>
                      <a:pt x="9131" y="9103"/>
                      <a:pt x="12084" y="2721"/>
                    </a:cubicBezTo>
                    <a:cubicBezTo>
                      <a:pt x="13132" y="721"/>
                      <a:pt x="9893" y="-1184"/>
                      <a:pt x="8940" y="912"/>
                    </a:cubicBezTo>
                    <a:lnTo>
                      <a:pt x="8940" y="91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88" name="任意多边形: 形状 187"/>
              <p:cNvSpPr/>
              <p:nvPr/>
            </p:nvSpPr>
            <p:spPr>
              <a:xfrm>
                <a:off x="2432906" y="2141607"/>
                <a:ext cx="42423" cy="46257"/>
              </a:xfrm>
              <a:custGeom>
                <a:avLst/>
                <a:gdLst>
                  <a:gd name="connsiteX0" fmla="*/ 15710 w 19209"/>
                  <a:gd name="connsiteY0" fmla="*/ 809 h 20945"/>
                  <a:gd name="connsiteX1" fmla="*/ 566 w 19209"/>
                  <a:gd name="connsiteY1" fmla="*/ 17859 h 20945"/>
                  <a:gd name="connsiteX2" fmla="*/ 3137 w 19209"/>
                  <a:gd name="connsiteY2" fmla="*/ 20431 h 20945"/>
                  <a:gd name="connsiteX3" fmla="*/ 18853 w 19209"/>
                  <a:gd name="connsiteY3" fmla="*/ 2619 h 20945"/>
                  <a:gd name="connsiteX4" fmla="*/ 15710 w 19209"/>
                  <a:gd name="connsiteY4" fmla="*/ 809 h 20945"/>
                  <a:gd name="connsiteX5" fmla="*/ 15710 w 19209"/>
                  <a:gd name="connsiteY5" fmla="*/ 809 h 20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9" h="20945">
                    <a:moveTo>
                      <a:pt x="15710" y="809"/>
                    </a:moveTo>
                    <a:cubicBezTo>
                      <a:pt x="11138" y="6905"/>
                      <a:pt x="6090" y="12620"/>
                      <a:pt x="566" y="17859"/>
                    </a:cubicBezTo>
                    <a:cubicBezTo>
                      <a:pt x="-1149" y="19478"/>
                      <a:pt x="1423" y="22050"/>
                      <a:pt x="3137" y="20431"/>
                    </a:cubicBezTo>
                    <a:cubicBezTo>
                      <a:pt x="8852" y="14906"/>
                      <a:pt x="14091" y="9001"/>
                      <a:pt x="18853" y="2619"/>
                    </a:cubicBezTo>
                    <a:cubicBezTo>
                      <a:pt x="20282" y="714"/>
                      <a:pt x="17044" y="-1096"/>
                      <a:pt x="15710" y="809"/>
                    </a:cubicBezTo>
                    <a:lnTo>
                      <a:pt x="15710" y="80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89" name="任意多边形: 形状 188"/>
              <p:cNvSpPr/>
              <p:nvPr/>
            </p:nvSpPr>
            <p:spPr>
              <a:xfrm>
                <a:off x="2474177" y="2137402"/>
                <a:ext cx="42609" cy="53638"/>
              </a:xfrm>
              <a:custGeom>
                <a:avLst/>
                <a:gdLst>
                  <a:gd name="connsiteX0" fmla="*/ 15787 w 19293"/>
                  <a:gd name="connsiteY0" fmla="*/ 809 h 24287"/>
                  <a:gd name="connsiteX1" fmla="*/ 357 w 19293"/>
                  <a:gd name="connsiteY1" fmla="*/ 21669 h 24287"/>
                  <a:gd name="connsiteX2" fmla="*/ 3500 w 19293"/>
                  <a:gd name="connsiteY2" fmla="*/ 23479 h 24287"/>
                  <a:gd name="connsiteX3" fmla="*/ 18930 w 19293"/>
                  <a:gd name="connsiteY3" fmla="*/ 2619 h 24287"/>
                  <a:gd name="connsiteX4" fmla="*/ 15787 w 19293"/>
                  <a:gd name="connsiteY4" fmla="*/ 809 h 24287"/>
                  <a:gd name="connsiteX5" fmla="*/ 15787 w 19293"/>
                  <a:gd name="connsiteY5" fmla="*/ 809 h 2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93" h="24287">
                    <a:moveTo>
                      <a:pt x="15787" y="809"/>
                    </a:moveTo>
                    <a:cubicBezTo>
                      <a:pt x="10643" y="7762"/>
                      <a:pt x="5500" y="14716"/>
                      <a:pt x="357" y="21669"/>
                    </a:cubicBezTo>
                    <a:cubicBezTo>
                      <a:pt x="-1072" y="23574"/>
                      <a:pt x="2166" y="25384"/>
                      <a:pt x="3500" y="23479"/>
                    </a:cubicBezTo>
                    <a:cubicBezTo>
                      <a:pt x="8643" y="16526"/>
                      <a:pt x="13787" y="9572"/>
                      <a:pt x="18930" y="2619"/>
                    </a:cubicBezTo>
                    <a:cubicBezTo>
                      <a:pt x="20359" y="714"/>
                      <a:pt x="17216" y="-1096"/>
                      <a:pt x="15787" y="809"/>
                    </a:cubicBezTo>
                    <a:lnTo>
                      <a:pt x="15787" y="80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90" name="任意多边形: 形状 189"/>
              <p:cNvSpPr/>
              <p:nvPr/>
            </p:nvSpPr>
            <p:spPr>
              <a:xfrm>
                <a:off x="2522656" y="2149831"/>
                <a:ext cx="48939" cy="49802"/>
              </a:xfrm>
              <a:custGeom>
                <a:avLst/>
                <a:gdLst>
                  <a:gd name="connsiteX0" fmla="*/ 18983 w 22159"/>
                  <a:gd name="connsiteY0" fmla="*/ 515 h 22550"/>
                  <a:gd name="connsiteX1" fmla="*/ 504 w 22159"/>
                  <a:gd name="connsiteY1" fmla="*/ 19375 h 22550"/>
                  <a:gd name="connsiteX2" fmla="*/ 3076 w 22159"/>
                  <a:gd name="connsiteY2" fmla="*/ 21946 h 22550"/>
                  <a:gd name="connsiteX3" fmla="*/ 21555 w 22159"/>
                  <a:gd name="connsiteY3" fmla="*/ 3087 h 22550"/>
                  <a:gd name="connsiteX4" fmla="*/ 18983 w 22159"/>
                  <a:gd name="connsiteY4" fmla="*/ 515 h 22550"/>
                  <a:gd name="connsiteX5" fmla="*/ 18983 w 22159"/>
                  <a:gd name="connsiteY5" fmla="*/ 515 h 2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59" h="22550">
                    <a:moveTo>
                      <a:pt x="18983" y="515"/>
                    </a:moveTo>
                    <a:cubicBezTo>
                      <a:pt x="12601" y="6516"/>
                      <a:pt x="6410" y="12802"/>
                      <a:pt x="504" y="19375"/>
                    </a:cubicBezTo>
                    <a:cubicBezTo>
                      <a:pt x="-1115" y="21089"/>
                      <a:pt x="1552" y="23756"/>
                      <a:pt x="3076" y="21946"/>
                    </a:cubicBezTo>
                    <a:cubicBezTo>
                      <a:pt x="8981" y="15374"/>
                      <a:pt x="15077" y="9183"/>
                      <a:pt x="21555" y="3087"/>
                    </a:cubicBezTo>
                    <a:cubicBezTo>
                      <a:pt x="23364" y="1468"/>
                      <a:pt x="20697" y="-1104"/>
                      <a:pt x="18983" y="515"/>
                    </a:cubicBezTo>
                    <a:lnTo>
                      <a:pt x="18983" y="51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91" name="任意多边形: 形状 190"/>
              <p:cNvSpPr/>
              <p:nvPr/>
            </p:nvSpPr>
            <p:spPr>
              <a:xfrm>
                <a:off x="2562833" y="2156757"/>
                <a:ext cx="44323" cy="48556"/>
              </a:xfrm>
              <a:custGeom>
                <a:avLst/>
                <a:gdLst>
                  <a:gd name="connsiteX0" fmla="*/ 16982 w 20069"/>
                  <a:gd name="connsiteY0" fmla="*/ 617 h 21986"/>
                  <a:gd name="connsiteX1" fmla="*/ 504 w 20069"/>
                  <a:gd name="connsiteY1" fmla="*/ 18810 h 21986"/>
                  <a:gd name="connsiteX2" fmla="*/ 3076 w 20069"/>
                  <a:gd name="connsiteY2" fmla="*/ 21381 h 21986"/>
                  <a:gd name="connsiteX3" fmla="*/ 19554 w 20069"/>
                  <a:gd name="connsiteY3" fmla="*/ 3189 h 21986"/>
                  <a:gd name="connsiteX4" fmla="*/ 16982 w 20069"/>
                  <a:gd name="connsiteY4" fmla="*/ 617 h 21986"/>
                  <a:gd name="connsiteX5" fmla="*/ 16982 w 20069"/>
                  <a:gd name="connsiteY5" fmla="*/ 617 h 2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9" h="21986">
                    <a:moveTo>
                      <a:pt x="16982" y="617"/>
                    </a:moveTo>
                    <a:cubicBezTo>
                      <a:pt x="11458" y="6713"/>
                      <a:pt x="6029" y="12714"/>
                      <a:pt x="504" y="18810"/>
                    </a:cubicBezTo>
                    <a:cubicBezTo>
                      <a:pt x="-1115" y="20524"/>
                      <a:pt x="1552" y="23191"/>
                      <a:pt x="3076" y="21381"/>
                    </a:cubicBezTo>
                    <a:cubicBezTo>
                      <a:pt x="8600" y="15285"/>
                      <a:pt x="14030" y="9285"/>
                      <a:pt x="19554" y="3189"/>
                    </a:cubicBezTo>
                    <a:cubicBezTo>
                      <a:pt x="21173" y="1379"/>
                      <a:pt x="18602" y="-1193"/>
                      <a:pt x="16982" y="617"/>
                    </a:cubicBezTo>
                    <a:lnTo>
                      <a:pt x="16982" y="61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92" name="任意多边形: 形状 191"/>
              <p:cNvSpPr/>
              <p:nvPr/>
            </p:nvSpPr>
            <p:spPr>
              <a:xfrm>
                <a:off x="2583744" y="2231043"/>
                <a:ext cx="55699" cy="63912"/>
              </a:xfrm>
              <a:custGeom>
                <a:avLst/>
                <a:gdLst>
                  <a:gd name="connsiteX0" fmla="*/ 22183 w 25220"/>
                  <a:gd name="connsiteY0" fmla="*/ 605 h 28939"/>
                  <a:gd name="connsiteX1" fmla="*/ 466 w 25220"/>
                  <a:gd name="connsiteY1" fmla="*/ 25751 h 28939"/>
                  <a:gd name="connsiteX2" fmla="*/ 3038 w 25220"/>
                  <a:gd name="connsiteY2" fmla="*/ 28322 h 28939"/>
                  <a:gd name="connsiteX3" fmla="*/ 24755 w 25220"/>
                  <a:gd name="connsiteY3" fmla="*/ 3176 h 28939"/>
                  <a:gd name="connsiteX4" fmla="*/ 22183 w 25220"/>
                  <a:gd name="connsiteY4" fmla="*/ 605 h 28939"/>
                  <a:gd name="connsiteX5" fmla="*/ 22183 w 25220"/>
                  <a:gd name="connsiteY5" fmla="*/ 605 h 2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20" h="28939">
                    <a:moveTo>
                      <a:pt x="22183" y="605"/>
                    </a:moveTo>
                    <a:cubicBezTo>
                      <a:pt x="14944" y="8987"/>
                      <a:pt x="7705" y="17369"/>
                      <a:pt x="466" y="25751"/>
                    </a:cubicBezTo>
                    <a:cubicBezTo>
                      <a:pt x="-1058" y="27560"/>
                      <a:pt x="1514" y="30132"/>
                      <a:pt x="3038" y="28322"/>
                    </a:cubicBezTo>
                    <a:cubicBezTo>
                      <a:pt x="10277" y="19940"/>
                      <a:pt x="17516" y="11558"/>
                      <a:pt x="24755" y="3176"/>
                    </a:cubicBezTo>
                    <a:cubicBezTo>
                      <a:pt x="26279" y="1462"/>
                      <a:pt x="23707" y="-1205"/>
                      <a:pt x="22183" y="605"/>
                    </a:cubicBezTo>
                    <a:lnTo>
                      <a:pt x="22183" y="60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93" name="任意多边形: 形状 192"/>
              <p:cNvSpPr/>
              <p:nvPr/>
            </p:nvSpPr>
            <p:spPr>
              <a:xfrm>
                <a:off x="2570594" y="2483799"/>
                <a:ext cx="69045" cy="71470"/>
              </a:xfrm>
              <a:custGeom>
                <a:avLst/>
                <a:gdLst>
                  <a:gd name="connsiteX0" fmla="*/ 28138 w 31263"/>
                  <a:gd name="connsiteY0" fmla="*/ 554 h 32361"/>
                  <a:gd name="connsiteX1" fmla="*/ 515 w 31263"/>
                  <a:gd name="connsiteY1" fmla="*/ 29224 h 32361"/>
                  <a:gd name="connsiteX2" fmla="*/ 3087 w 31263"/>
                  <a:gd name="connsiteY2" fmla="*/ 31796 h 32361"/>
                  <a:gd name="connsiteX3" fmla="*/ 30709 w 31263"/>
                  <a:gd name="connsiteY3" fmla="*/ 3126 h 32361"/>
                  <a:gd name="connsiteX4" fmla="*/ 28138 w 31263"/>
                  <a:gd name="connsiteY4" fmla="*/ 554 h 32361"/>
                  <a:gd name="connsiteX5" fmla="*/ 28138 w 31263"/>
                  <a:gd name="connsiteY5" fmla="*/ 554 h 3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63" h="32361">
                    <a:moveTo>
                      <a:pt x="28138" y="554"/>
                    </a:moveTo>
                    <a:cubicBezTo>
                      <a:pt x="18898" y="10079"/>
                      <a:pt x="9754" y="19699"/>
                      <a:pt x="515" y="29224"/>
                    </a:cubicBezTo>
                    <a:cubicBezTo>
                      <a:pt x="-1104" y="30939"/>
                      <a:pt x="1468" y="33510"/>
                      <a:pt x="3087" y="31796"/>
                    </a:cubicBezTo>
                    <a:cubicBezTo>
                      <a:pt x="12326" y="22271"/>
                      <a:pt x="21470" y="12651"/>
                      <a:pt x="30709" y="3126"/>
                    </a:cubicBezTo>
                    <a:cubicBezTo>
                      <a:pt x="32424" y="1506"/>
                      <a:pt x="29757" y="-1161"/>
                      <a:pt x="28138" y="554"/>
                    </a:cubicBezTo>
                    <a:lnTo>
                      <a:pt x="28138" y="55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94" name="任意多边形: 形状 193"/>
              <p:cNvSpPr/>
              <p:nvPr/>
            </p:nvSpPr>
            <p:spPr>
              <a:xfrm>
                <a:off x="2573735" y="2548446"/>
                <a:ext cx="61278" cy="63610"/>
              </a:xfrm>
              <a:custGeom>
                <a:avLst/>
                <a:gdLst>
                  <a:gd name="connsiteX0" fmla="*/ 24239 w 27746"/>
                  <a:gd name="connsiteY0" fmla="*/ 809 h 28802"/>
                  <a:gd name="connsiteX1" fmla="*/ 617 w 27746"/>
                  <a:gd name="connsiteY1" fmla="*/ 25765 h 28802"/>
                  <a:gd name="connsiteX2" fmla="*/ 3189 w 27746"/>
                  <a:gd name="connsiteY2" fmla="*/ 28337 h 28802"/>
                  <a:gd name="connsiteX3" fmla="*/ 27382 w 27746"/>
                  <a:gd name="connsiteY3" fmla="*/ 2619 h 28802"/>
                  <a:gd name="connsiteX4" fmla="*/ 24239 w 27746"/>
                  <a:gd name="connsiteY4" fmla="*/ 809 h 28802"/>
                  <a:gd name="connsiteX5" fmla="*/ 24239 w 27746"/>
                  <a:gd name="connsiteY5" fmla="*/ 809 h 2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6" h="28802">
                    <a:moveTo>
                      <a:pt x="24239" y="809"/>
                    </a:moveTo>
                    <a:cubicBezTo>
                      <a:pt x="17476" y="10144"/>
                      <a:pt x="9571" y="18526"/>
                      <a:pt x="617" y="25765"/>
                    </a:cubicBezTo>
                    <a:cubicBezTo>
                      <a:pt x="-1193" y="27289"/>
                      <a:pt x="1379" y="29860"/>
                      <a:pt x="3189" y="28337"/>
                    </a:cubicBezTo>
                    <a:cubicBezTo>
                      <a:pt x="12428" y="20812"/>
                      <a:pt x="20429" y="12239"/>
                      <a:pt x="27382" y="2619"/>
                    </a:cubicBezTo>
                    <a:cubicBezTo>
                      <a:pt x="28811" y="714"/>
                      <a:pt x="25668" y="-1096"/>
                      <a:pt x="24239" y="809"/>
                    </a:cubicBezTo>
                    <a:lnTo>
                      <a:pt x="24239" y="80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95" name="任意多边形: 形状 194"/>
              <p:cNvSpPr/>
              <p:nvPr/>
            </p:nvSpPr>
            <p:spPr>
              <a:xfrm>
                <a:off x="2560596" y="2659747"/>
                <a:ext cx="48355" cy="46326"/>
              </a:xfrm>
              <a:custGeom>
                <a:avLst/>
                <a:gdLst>
                  <a:gd name="connsiteX0" fmla="*/ 3137 w 21895"/>
                  <a:gd name="connsiteY0" fmla="*/ 20422 h 20976"/>
                  <a:gd name="connsiteX1" fmla="*/ 21330 w 21895"/>
                  <a:gd name="connsiteY1" fmla="*/ 3087 h 20976"/>
                  <a:gd name="connsiteX2" fmla="*/ 18758 w 21895"/>
                  <a:gd name="connsiteY2" fmla="*/ 515 h 20976"/>
                  <a:gd name="connsiteX3" fmla="*/ 565 w 21895"/>
                  <a:gd name="connsiteY3" fmla="*/ 17850 h 20976"/>
                  <a:gd name="connsiteX4" fmla="*/ 3137 w 21895"/>
                  <a:gd name="connsiteY4" fmla="*/ 20422 h 20976"/>
                  <a:gd name="connsiteX5" fmla="*/ 3137 w 21895"/>
                  <a:gd name="connsiteY5" fmla="*/ 20422 h 2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95" h="20976">
                    <a:moveTo>
                      <a:pt x="3137" y="20422"/>
                    </a:moveTo>
                    <a:cubicBezTo>
                      <a:pt x="9233" y="14612"/>
                      <a:pt x="15234" y="8897"/>
                      <a:pt x="21330" y="3087"/>
                    </a:cubicBezTo>
                    <a:cubicBezTo>
                      <a:pt x="23045" y="1468"/>
                      <a:pt x="20473" y="-1104"/>
                      <a:pt x="18758" y="515"/>
                    </a:cubicBezTo>
                    <a:cubicBezTo>
                      <a:pt x="12662" y="6325"/>
                      <a:pt x="6661" y="12040"/>
                      <a:pt x="565" y="17850"/>
                    </a:cubicBezTo>
                    <a:cubicBezTo>
                      <a:pt x="-1149" y="19470"/>
                      <a:pt x="1423" y="22137"/>
                      <a:pt x="3137" y="20422"/>
                    </a:cubicBezTo>
                    <a:lnTo>
                      <a:pt x="3137" y="2042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96" name="任意多边形: 形状 195"/>
              <p:cNvSpPr/>
              <p:nvPr/>
            </p:nvSpPr>
            <p:spPr>
              <a:xfrm>
                <a:off x="1532253" y="2909360"/>
                <a:ext cx="99781" cy="111340"/>
              </a:xfrm>
              <a:custGeom>
                <a:avLst/>
                <a:gdLst>
                  <a:gd name="connsiteX0" fmla="*/ 42043 w 45180"/>
                  <a:gd name="connsiteY0" fmla="*/ 554 h 50414"/>
                  <a:gd name="connsiteX1" fmla="*/ 419 w 45180"/>
                  <a:gd name="connsiteY1" fmla="*/ 47226 h 50414"/>
                  <a:gd name="connsiteX2" fmla="*/ 2990 w 45180"/>
                  <a:gd name="connsiteY2" fmla="*/ 49798 h 50414"/>
                  <a:gd name="connsiteX3" fmla="*/ 44615 w 45180"/>
                  <a:gd name="connsiteY3" fmla="*/ 3126 h 50414"/>
                  <a:gd name="connsiteX4" fmla="*/ 42043 w 45180"/>
                  <a:gd name="connsiteY4" fmla="*/ 554 h 50414"/>
                  <a:gd name="connsiteX5" fmla="*/ 42043 w 45180"/>
                  <a:gd name="connsiteY5" fmla="*/ 554 h 5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80" h="50414">
                    <a:moveTo>
                      <a:pt x="42043" y="554"/>
                    </a:moveTo>
                    <a:cubicBezTo>
                      <a:pt x="27374" y="15413"/>
                      <a:pt x="13563" y="31034"/>
                      <a:pt x="419" y="47226"/>
                    </a:cubicBezTo>
                    <a:cubicBezTo>
                      <a:pt x="-1010" y="49036"/>
                      <a:pt x="1562" y="51608"/>
                      <a:pt x="2990" y="49798"/>
                    </a:cubicBezTo>
                    <a:cubicBezTo>
                      <a:pt x="16040" y="33510"/>
                      <a:pt x="29946" y="17984"/>
                      <a:pt x="44615" y="3126"/>
                    </a:cubicBezTo>
                    <a:cubicBezTo>
                      <a:pt x="46329" y="1506"/>
                      <a:pt x="43757" y="-1161"/>
                      <a:pt x="42043" y="554"/>
                    </a:cubicBezTo>
                    <a:lnTo>
                      <a:pt x="42043" y="55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97" name="任意多边形: 形状 196"/>
              <p:cNvSpPr/>
              <p:nvPr/>
            </p:nvSpPr>
            <p:spPr>
              <a:xfrm>
                <a:off x="1608193" y="2918475"/>
                <a:ext cx="57910" cy="73073"/>
              </a:xfrm>
              <a:custGeom>
                <a:avLst/>
                <a:gdLst>
                  <a:gd name="connsiteX0" fmla="*/ 23183 w 26221"/>
                  <a:gd name="connsiteY0" fmla="*/ 617 h 33087"/>
                  <a:gd name="connsiteX1" fmla="*/ 419 w 26221"/>
                  <a:gd name="connsiteY1" fmla="*/ 29859 h 33087"/>
                  <a:gd name="connsiteX2" fmla="*/ 2990 w 26221"/>
                  <a:gd name="connsiteY2" fmla="*/ 32430 h 33087"/>
                  <a:gd name="connsiteX3" fmla="*/ 25755 w 26221"/>
                  <a:gd name="connsiteY3" fmla="*/ 3189 h 33087"/>
                  <a:gd name="connsiteX4" fmla="*/ 23183 w 26221"/>
                  <a:gd name="connsiteY4" fmla="*/ 617 h 33087"/>
                  <a:gd name="connsiteX5" fmla="*/ 23183 w 26221"/>
                  <a:gd name="connsiteY5" fmla="*/ 61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1" h="33087">
                    <a:moveTo>
                      <a:pt x="23183" y="617"/>
                    </a:moveTo>
                    <a:cubicBezTo>
                      <a:pt x="15563" y="10333"/>
                      <a:pt x="8039" y="20143"/>
                      <a:pt x="419" y="29859"/>
                    </a:cubicBezTo>
                    <a:cubicBezTo>
                      <a:pt x="-1010" y="31668"/>
                      <a:pt x="1562" y="34336"/>
                      <a:pt x="2990" y="32430"/>
                    </a:cubicBezTo>
                    <a:cubicBezTo>
                      <a:pt x="10610" y="22715"/>
                      <a:pt x="18135" y="12904"/>
                      <a:pt x="25755" y="3189"/>
                    </a:cubicBezTo>
                    <a:cubicBezTo>
                      <a:pt x="27279" y="1379"/>
                      <a:pt x="24707" y="-1193"/>
                      <a:pt x="23183" y="617"/>
                    </a:cubicBezTo>
                    <a:lnTo>
                      <a:pt x="23183" y="61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98" name="任意多边形: 形状 197"/>
              <p:cNvSpPr/>
              <p:nvPr/>
            </p:nvSpPr>
            <p:spPr>
              <a:xfrm>
                <a:off x="1634486" y="2920831"/>
                <a:ext cx="64628" cy="76196"/>
              </a:xfrm>
              <a:custGeom>
                <a:avLst/>
                <a:gdLst>
                  <a:gd name="connsiteX0" fmla="*/ 25756 w 29263"/>
                  <a:gd name="connsiteY0" fmla="*/ 789 h 34501"/>
                  <a:gd name="connsiteX1" fmla="*/ 515 w 29263"/>
                  <a:gd name="connsiteY1" fmla="*/ 31364 h 34501"/>
                  <a:gd name="connsiteX2" fmla="*/ 3087 w 29263"/>
                  <a:gd name="connsiteY2" fmla="*/ 33936 h 34501"/>
                  <a:gd name="connsiteX3" fmla="*/ 28900 w 29263"/>
                  <a:gd name="connsiteY3" fmla="*/ 2694 h 34501"/>
                  <a:gd name="connsiteX4" fmla="*/ 25756 w 29263"/>
                  <a:gd name="connsiteY4" fmla="*/ 789 h 34501"/>
                  <a:gd name="connsiteX5" fmla="*/ 25756 w 29263"/>
                  <a:gd name="connsiteY5" fmla="*/ 789 h 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63" h="34501">
                    <a:moveTo>
                      <a:pt x="25756" y="789"/>
                    </a:moveTo>
                    <a:cubicBezTo>
                      <a:pt x="18041" y="11552"/>
                      <a:pt x="9564" y="21649"/>
                      <a:pt x="515" y="31364"/>
                    </a:cubicBezTo>
                    <a:cubicBezTo>
                      <a:pt x="-1104" y="33079"/>
                      <a:pt x="1467" y="35651"/>
                      <a:pt x="3087" y="33936"/>
                    </a:cubicBezTo>
                    <a:cubicBezTo>
                      <a:pt x="12421" y="24125"/>
                      <a:pt x="20994" y="13648"/>
                      <a:pt x="28900" y="2694"/>
                    </a:cubicBezTo>
                    <a:cubicBezTo>
                      <a:pt x="30328" y="789"/>
                      <a:pt x="27185" y="-1116"/>
                      <a:pt x="25756" y="789"/>
                    </a:cubicBezTo>
                    <a:lnTo>
                      <a:pt x="25756" y="78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199" name="任意多边形: 形状 198"/>
              <p:cNvSpPr/>
              <p:nvPr/>
            </p:nvSpPr>
            <p:spPr>
              <a:xfrm>
                <a:off x="1672775" y="2942790"/>
                <a:ext cx="61485" cy="75176"/>
              </a:xfrm>
              <a:custGeom>
                <a:avLst/>
                <a:gdLst>
                  <a:gd name="connsiteX0" fmla="*/ 24803 w 27840"/>
                  <a:gd name="connsiteY0" fmla="*/ 657 h 34039"/>
                  <a:gd name="connsiteX1" fmla="*/ 419 w 27840"/>
                  <a:gd name="connsiteY1" fmla="*/ 30851 h 34039"/>
                  <a:gd name="connsiteX2" fmla="*/ 2990 w 27840"/>
                  <a:gd name="connsiteY2" fmla="*/ 33423 h 34039"/>
                  <a:gd name="connsiteX3" fmla="*/ 27374 w 27840"/>
                  <a:gd name="connsiteY3" fmla="*/ 3229 h 34039"/>
                  <a:gd name="connsiteX4" fmla="*/ 24803 w 27840"/>
                  <a:gd name="connsiteY4" fmla="*/ 657 h 34039"/>
                  <a:gd name="connsiteX5" fmla="*/ 24803 w 27840"/>
                  <a:gd name="connsiteY5" fmla="*/ 657 h 3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0" h="34039">
                    <a:moveTo>
                      <a:pt x="24803" y="657"/>
                    </a:moveTo>
                    <a:cubicBezTo>
                      <a:pt x="16706" y="10753"/>
                      <a:pt x="8515" y="20754"/>
                      <a:pt x="419" y="30851"/>
                    </a:cubicBezTo>
                    <a:cubicBezTo>
                      <a:pt x="-1010" y="32661"/>
                      <a:pt x="1562" y="35233"/>
                      <a:pt x="2990" y="33423"/>
                    </a:cubicBezTo>
                    <a:cubicBezTo>
                      <a:pt x="11087" y="23326"/>
                      <a:pt x="19278" y="13325"/>
                      <a:pt x="27374" y="3229"/>
                    </a:cubicBezTo>
                    <a:cubicBezTo>
                      <a:pt x="28898" y="1419"/>
                      <a:pt x="26327" y="-1248"/>
                      <a:pt x="24803" y="657"/>
                    </a:cubicBezTo>
                    <a:lnTo>
                      <a:pt x="24803" y="6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00" name="任意多边形: 形状 199"/>
              <p:cNvSpPr/>
              <p:nvPr/>
            </p:nvSpPr>
            <p:spPr>
              <a:xfrm>
                <a:off x="1470404" y="2650378"/>
                <a:ext cx="55705" cy="56138"/>
              </a:xfrm>
              <a:custGeom>
                <a:avLst/>
                <a:gdLst>
                  <a:gd name="connsiteX0" fmla="*/ 22137 w 25223"/>
                  <a:gd name="connsiteY0" fmla="*/ 565 h 25419"/>
                  <a:gd name="connsiteX1" fmla="*/ 515 w 25223"/>
                  <a:gd name="connsiteY1" fmla="*/ 22282 h 25419"/>
                  <a:gd name="connsiteX2" fmla="*/ 3087 w 25223"/>
                  <a:gd name="connsiteY2" fmla="*/ 24854 h 25419"/>
                  <a:gd name="connsiteX3" fmla="*/ 24709 w 25223"/>
                  <a:gd name="connsiteY3" fmla="*/ 3137 h 25419"/>
                  <a:gd name="connsiteX4" fmla="*/ 22137 w 25223"/>
                  <a:gd name="connsiteY4" fmla="*/ 565 h 25419"/>
                  <a:gd name="connsiteX5" fmla="*/ 22137 w 25223"/>
                  <a:gd name="connsiteY5" fmla="*/ 565 h 2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23" h="25419">
                    <a:moveTo>
                      <a:pt x="22137" y="565"/>
                    </a:moveTo>
                    <a:cubicBezTo>
                      <a:pt x="14898" y="7804"/>
                      <a:pt x="7754" y="15043"/>
                      <a:pt x="515" y="22282"/>
                    </a:cubicBezTo>
                    <a:cubicBezTo>
                      <a:pt x="-1104" y="23997"/>
                      <a:pt x="1468" y="26569"/>
                      <a:pt x="3087" y="24854"/>
                    </a:cubicBezTo>
                    <a:cubicBezTo>
                      <a:pt x="10326" y="17615"/>
                      <a:pt x="17470" y="10376"/>
                      <a:pt x="24709" y="3137"/>
                    </a:cubicBezTo>
                    <a:cubicBezTo>
                      <a:pt x="26328" y="1423"/>
                      <a:pt x="23756" y="-1149"/>
                      <a:pt x="22137" y="565"/>
                    </a:cubicBezTo>
                    <a:lnTo>
                      <a:pt x="22137" y="56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01" name="任意多边形: 形状 200"/>
              <p:cNvSpPr/>
              <p:nvPr/>
            </p:nvSpPr>
            <p:spPr>
              <a:xfrm>
                <a:off x="1387631" y="2720874"/>
                <a:ext cx="97979" cy="98089"/>
              </a:xfrm>
              <a:custGeom>
                <a:avLst/>
                <a:gdLst>
                  <a:gd name="connsiteX0" fmla="*/ 3038 w 44364"/>
                  <a:gd name="connsiteY0" fmla="*/ 43798 h 44414"/>
                  <a:gd name="connsiteX1" fmla="*/ 43614 w 44364"/>
                  <a:gd name="connsiteY1" fmla="*/ 3507 h 44414"/>
                  <a:gd name="connsiteX2" fmla="*/ 41805 w 44364"/>
                  <a:gd name="connsiteY2" fmla="*/ 364 h 44414"/>
                  <a:gd name="connsiteX3" fmla="*/ 466 w 44364"/>
                  <a:gd name="connsiteY3" fmla="*/ 41226 h 44414"/>
                  <a:gd name="connsiteX4" fmla="*/ 3038 w 44364"/>
                  <a:gd name="connsiteY4" fmla="*/ 43798 h 44414"/>
                  <a:gd name="connsiteX5" fmla="*/ 3038 w 44364"/>
                  <a:gd name="connsiteY5" fmla="*/ 43798 h 44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64" h="44414">
                    <a:moveTo>
                      <a:pt x="3038" y="43798"/>
                    </a:moveTo>
                    <a:cubicBezTo>
                      <a:pt x="14849" y="28653"/>
                      <a:pt x="28374" y="15223"/>
                      <a:pt x="43614" y="3507"/>
                    </a:cubicBezTo>
                    <a:cubicBezTo>
                      <a:pt x="45424" y="2078"/>
                      <a:pt x="43614" y="-1065"/>
                      <a:pt x="41805" y="364"/>
                    </a:cubicBezTo>
                    <a:cubicBezTo>
                      <a:pt x="26279" y="12175"/>
                      <a:pt x="12468" y="25796"/>
                      <a:pt x="466" y="41226"/>
                    </a:cubicBezTo>
                    <a:cubicBezTo>
                      <a:pt x="-1058" y="43036"/>
                      <a:pt x="1514" y="45608"/>
                      <a:pt x="3038" y="43798"/>
                    </a:cubicBezTo>
                    <a:lnTo>
                      <a:pt x="3038" y="43798"/>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02" name="任意多边形: 形状 201"/>
              <p:cNvSpPr/>
              <p:nvPr/>
            </p:nvSpPr>
            <p:spPr>
              <a:xfrm>
                <a:off x="1420438" y="2727162"/>
                <a:ext cx="94500" cy="97678"/>
              </a:xfrm>
              <a:custGeom>
                <a:avLst/>
                <a:gdLst>
                  <a:gd name="connsiteX0" fmla="*/ 39713 w 42789"/>
                  <a:gd name="connsiteY0" fmla="*/ 565 h 44228"/>
                  <a:gd name="connsiteX1" fmla="*/ 565 w 42789"/>
                  <a:gd name="connsiteY1" fmla="*/ 41142 h 44228"/>
                  <a:gd name="connsiteX2" fmla="*/ 3137 w 42789"/>
                  <a:gd name="connsiteY2" fmla="*/ 43714 h 44228"/>
                  <a:gd name="connsiteX3" fmla="*/ 42285 w 42789"/>
                  <a:gd name="connsiteY3" fmla="*/ 3137 h 44228"/>
                  <a:gd name="connsiteX4" fmla="*/ 39713 w 42789"/>
                  <a:gd name="connsiteY4" fmla="*/ 565 h 44228"/>
                  <a:gd name="connsiteX5" fmla="*/ 39713 w 42789"/>
                  <a:gd name="connsiteY5" fmla="*/ 565 h 4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89" h="44228">
                    <a:moveTo>
                      <a:pt x="39713" y="565"/>
                    </a:moveTo>
                    <a:cubicBezTo>
                      <a:pt x="27140" y="14567"/>
                      <a:pt x="14091" y="28093"/>
                      <a:pt x="565" y="41142"/>
                    </a:cubicBezTo>
                    <a:cubicBezTo>
                      <a:pt x="-1149" y="42761"/>
                      <a:pt x="1423" y="45333"/>
                      <a:pt x="3137" y="43714"/>
                    </a:cubicBezTo>
                    <a:cubicBezTo>
                      <a:pt x="16758" y="30760"/>
                      <a:pt x="29807" y="17234"/>
                      <a:pt x="42285" y="3137"/>
                    </a:cubicBezTo>
                    <a:cubicBezTo>
                      <a:pt x="43904" y="1423"/>
                      <a:pt x="41237" y="-1149"/>
                      <a:pt x="39713" y="565"/>
                    </a:cubicBezTo>
                    <a:lnTo>
                      <a:pt x="39713" y="56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03" name="任意多边形: 形状 202"/>
              <p:cNvSpPr/>
              <p:nvPr/>
            </p:nvSpPr>
            <p:spPr>
              <a:xfrm>
                <a:off x="1408053" y="2761851"/>
                <a:ext cx="113008" cy="127235"/>
              </a:xfrm>
              <a:custGeom>
                <a:avLst/>
                <a:gdLst>
                  <a:gd name="connsiteX0" fmla="*/ 48179 w 51169"/>
                  <a:gd name="connsiteY0" fmla="*/ 670 h 57611"/>
                  <a:gd name="connsiteX1" fmla="*/ 554 w 51169"/>
                  <a:gd name="connsiteY1" fmla="*/ 54486 h 57611"/>
                  <a:gd name="connsiteX2" fmla="*/ 3125 w 51169"/>
                  <a:gd name="connsiteY2" fmla="*/ 57058 h 57611"/>
                  <a:gd name="connsiteX3" fmla="*/ 50750 w 51169"/>
                  <a:gd name="connsiteY3" fmla="*/ 3242 h 57611"/>
                  <a:gd name="connsiteX4" fmla="*/ 48179 w 51169"/>
                  <a:gd name="connsiteY4" fmla="*/ 670 h 57611"/>
                  <a:gd name="connsiteX5" fmla="*/ 48179 w 51169"/>
                  <a:gd name="connsiteY5" fmla="*/ 670 h 5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69" h="57611">
                    <a:moveTo>
                      <a:pt x="48179" y="670"/>
                    </a:moveTo>
                    <a:cubicBezTo>
                      <a:pt x="33510" y="19625"/>
                      <a:pt x="17603" y="37627"/>
                      <a:pt x="554" y="54486"/>
                    </a:cubicBezTo>
                    <a:cubicBezTo>
                      <a:pt x="-1161" y="56105"/>
                      <a:pt x="1506" y="58772"/>
                      <a:pt x="3125" y="57058"/>
                    </a:cubicBezTo>
                    <a:cubicBezTo>
                      <a:pt x="20175" y="40199"/>
                      <a:pt x="36082" y="22196"/>
                      <a:pt x="50750" y="3242"/>
                    </a:cubicBezTo>
                    <a:cubicBezTo>
                      <a:pt x="52179" y="1337"/>
                      <a:pt x="49608" y="-1235"/>
                      <a:pt x="48179" y="670"/>
                    </a:cubicBezTo>
                    <a:lnTo>
                      <a:pt x="48179" y="67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04" name="任意多边形: 形状 203"/>
              <p:cNvSpPr/>
              <p:nvPr/>
            </p:nvSpPr>
            <p:spPr>
              <a:xfrm>
                <a:off x="1392907" y="2812172"/>
                <a:ext cx="132363" cy="134552"/>
              </a:xfrm>
              <a:custGeom>
                <a:avLst/>
                <a:gdLst>
                  <a:gd name="connsiteX0" fmla="*/ 56846 w 59933"/>
                  <a:gd name="connsiteY0" fmla="*/ 554 h 60924"/>
                  <a:gd name="connsiteX1" fmla="*/ 554 w 59933"/>
                  <a:gd name="connsiteY1" fmla="*/ 57799 h 60924"/>
                  <a:gd name="connsiteX2" fmla="*/ 3125 w 59933"/>
                  <a:gd name="connsiteY2" fmla="*/ 60371 h 60924"/>
                  <a:gd name="connsiteX3" fmla="*/ 59418 w 59933"/>
                  <a:gd name="connsiteY3" fmla="*/ 3126 h 60924"/>
                  <a:gd name="connsiteX4" fmla="*/ 56846 w 59933"/>
                  <a:gd name="connsiteY4" fmla="*/ 554 h 60924"/>
                  <a:gd name="connsiteX5" fmla="*/ 56846 w 59933"/>
                  <a:gd name="connsiteY5" fmla="*/ 554 h 6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33" h="60924">
                    <a:moveTo>
                      <a:pt x="56846" y="554"/>
                    </a:moveTo>
                    <a:cubicBezTo>
                      <a:pt x="38368" y="19890"/>
                      <a:pt x="19604" y="39035"/>
                      <a:pt x="554" y="57799"/>
                    </a:cubicBezTo>
                    <a:cubicBezTo>
                      <a:pt x="-1161" y="59418"/>
                      <a:pt x="1506" y="62085"/>
                      <a:pt x="3125" y="60371"/>
                    </a:cubicBezTo>
                    <a:cubicBezTo>
                      <a:pt x="22175" y="41607"/>
                      <a:pt x="40940" y="22557"/>
                      <a:pt x="59418" y="3126"/>
                    </a:cubicBezTo>
                    <a:cubicBezTo>
                      <a:pt x="61037" y="1506"/>
                      <a:pt x="58466" y="-1161"/>
                      <a:pt x="56846" y="554"/>
                    </a:cubicBezTo>
                    <a:lnTo>
                      <a:pt x="56846" y="55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05" name="任意多边形: 形状 204"/>
              <p:cNvSpPr/>
              <p:nvPr/>
            </p:nvSpPr>
            <p:spPr>
              <a:xfrm>
                <a:off x="1414758" y="2863993"/>
                <a:ext cx="108509" cy="116095"/>
              </a:xfrm>
              <a:custGeom>
                <a:avLst/>
                <a:gdLst>
                  <a:gd name="connsiteX0" fmla="*/ 46095 w 49132"/>
                  <a:gd name="connsiteY0" fmla="*/ 617 h 52567"/>
                  <a:gd name="connsiteX1" fmla="*/ 565 w 49132"/>
                  <a:gd name="connsiteY1" fmla="*/ 49480 h 52567"/>
                  <a:gd name="connsiteX2" fmla="*/ 3137 w 49132"/>
                  <a:gd name="connsiteY2" fmla="*/ 52052 h 52567"/>
                  <a:gd name="connsiteX3" fmla="*/ 48667 w 49132"/>
                  <a:gd name="connsiteY3" fmla="*/ 3189 h 52567"/>
                  <a:gd name="connsiteX4" fmla="*/ 46095 w 49132"/>
                  <a:gd name="connsiteY4" fmla="*/ 617 h 52567"/>
                  <a:gd name="connsiteX5" fmla="*/ 46095 w 49132"/>
                  <a:gd name="connsiteY5" fmla="*/ 617 h 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132" h="52567">
                    <a:moveTo>
                      <a:pt x="46095" y="617"/>
                    </a:moveTo>
                    <a:cubicBezTo>
                      <a:pt x="31712" y="17667"/>
                      <a:pt x="16567" y="33955"/>
                      <a:pt x="565" y="49480"/>
                    </a:cubicBezTo>
                    <a:cubicBezTo>
                      <a:pt x="-1149" y="51100"/>
                      <a:pt x="1423" y="53671"/>
                      <a:pt x="3137" y="52052"/>
                    </a:cubicBezTo>
                    <a:cubicBezTo>
                      <a:pt x="19139" y="36526"/>
                      <a:pt x="34379" y="20238"/>
                      <a:pt x="48667" y="3189"/>
                    </a:cubicBezTo>
                    <a:cubicBezTo>
                      <a:pt x="50191" y="1379"/>
                      <a:pt x="47619" y="-1193"/>
                      <a:pt x="46095" y="617"/>
                    </a:cubicBezTo>
                    <a:lnTo>
                      <a:pt x="46095" y="61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06" name="任意多边形: 形状 205"/>
              <p:cNvSpPr/>
              <p:nvPr/>
            </p:nvSpPr>
            <p:spPr>
              <a:xfrm>
                <a:off x="1433380" y="2903470"/>
                <a:ext cx="100934" cy="102813"/>
              </a:xfrm>
              <a:custGeom>
                <a:avLst/>
                <a:gdLst>
                  <a:gd name="connsiteX0" fmla="*/ 42616 w 45702"/>
                  <a:gd name="connsiteY0" fmla="*/ 554 h 46553"/>
                  <a:gd name="connsiteX1" fmla="*/ 515 w 45702"/>
                  <a:gd name="connsiteY1" fmla="*/ 43416 h 46553"/>
                  <a:gd name="connsiteX2" fmla="*/ 3087 w 45702"/>
                  <a:gd name="connsiteY2" fmla="*/ 45988 h 46553"/>
                  <a:gd name="connsiteX3" fmla="*/ 45187 w 45702"/>
                  <a:gd name="connsiteY3" fmla="*/ 3126 h 46553"/>
                  <a:gd name="connsiteX4" fmla="*/ 42616 w 45702"/>
                  <a:gd name="connsiteY4" fmla="*/ 554 h 46553"/>
                  <a:gd name="connsiteX5" fmla="*/ 42616 w 45702"/>
                  <a:gd name="connsiteY5" fmla="*/ 554 h 4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02" h="46553">
                    <a:moveTo>
                      <a:pt x="42616" y="554"/>
                    </a:moveTo>
                    <a:cubicBezTo>
                      <a:pt x="28614" y="14841"/>
                      <a:pt x="14612" y="29129"/>
                      <a:pt x="515" y="43416"/>
                    </a:cubicBezTo>
                    <a:cubicBezTo>
                      <a:pt x="-1104" y="45131"/>
                      <a:pt x="1468" y="47702"/>
                      <a:pt x="3087" y="45988"/>
                    </a:cubicBezTo>
                    <a:cubicBezTo>
                      <a:pt x="17088" y="31701"/>
                      <a:pt x="31090" y="17413"/>
                      <a:pt x="45187" y="3126"/>
                    </a:cubicBezTo>
                    <a:cubicBezTo>
                      <a:pt x="46807" y="1506"/>
                      <a:pt x="44235" y="-1161"/>
                      <a:pt x="42616" y="554"/>
                    </a:cubicBezTo>
                    <a:lnTo>
                      <a:pt x="42616" y="55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07" name="任意多边形: 形状 206"/>
              <p:cNvSpPr/>
              <p:nvPr/>
            </p:nvSpPr>
            <p:spPr>
              <a:xfrm>
                <a:off x="1513962" y="2922335"/>
                <a:ext cx="43068" cy="47841"/>
              </a:xfrm>
              <a:custGeom>
                <a:avLst/>
                <a:gdLst>
                  <a:gd name="connsiteX0" fmla="*/ 16035 w 19501"/>
                  <a:gd name="connsiteY0" fmla="*/ 870 h 21662"/>
                  <a:gd name="connsiteX1" fmla="*/ 605 w 19501"/>
                  <a:gd name="connsiteY1" fmla="*/ 18586 h 21662"/>
                  <a:gd name="connsiteX2" fmla="*/ 3176 w 19501"/>
                  <a:gd name="connsiteY2" fmla="*/ 21158 h 21662"/>
                  <a:gd name="connsiteX3" fmla="*/ 19178 w 19501"/>
                  <a:gd name="connsiteY3" fmla="*/ 2679 h 21662"/>
                  <a:gd name="connsiteX4" fmla="*/ 16035 w 19501"/>
                  <a:gd name="connsiteY4" fmla="*/ 870 h 21662"/>
                  <a:gd name="connsiteX5" fmla="*/ 16035 w 19501"/>
                  <a:gd name="connsiteY5" fmla="*/ 870 h 2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01" h="21662">
                    <a:moveTo>
                      <a:pt x="16035" y="870"/>
                    </a:moveTo>
                    <a:cubicBezTo>
                      <a:pt x="11654" y="7442"/>
                      <a:pt x="6510" y="13347"/>
                      <a:pt x="605" y="18586"/>
                    </a:cubicBezTo>
                    <a:cubicBezTo>
                      <a:pt x="-1205" y="20110"/>
                      <a:pt x="1462" y="22777"/>
                      <a:pt x="3176" y="21158"/>
                    </a:cubicBezTo>
                    <a:cubicBezTo>
                      <a:pt x="9272" y="15729"/>
                      <a:pt x="14606" y="9537"/>
                      <a:pt x="19178" y="2679"/>
                    </a:cubicBezTo>
                    <a:cubicBezTo>
                      <a:pt x="20512" y="679"/>
                      <a:pt x="17369" y="-1131"/>
                      <a:pt x="16035" y="870"/>
                    </a:cubicBezTo>
                    <a:lnTo>
                      <a:pt x="16035" y="87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08" name="任意多边形: 形状 207"/>
              <p:cNvSpPr/>
              <p:nvPr/>
            </p:nvSpPr>
            <p:spPr>
              <a:xfrm>
                <a:off x="1787518" y="2139842"/>
                <a:ext cx="60337" cy="53495"/>
              </a:xfrm>
              <a:custGeom>
                <a:avLst/>
                <a:gdLst>
                  <a:gd name="connsiteX0" fmla="*/ 24092 w 27320"/>
                  <a:gd name="connsiteY0" fmla="*/ 466 h 24222"/>
                  <a:gd name="connsiteX1" fmla="*/ 565 w 27320"/>
                  <a:gd name="connsiteY1" fmla="*/ 21135 h 24222"/>
                  <a:gd name="connsiteX2" fmla="*/ 3137 w 27320"/>
                  <a:gd name="connsiteY2" fmla="*/ 23707 h 24222"/>
                  <a:gd name="connsiteX3" fmla="*/ 26664 w 27320"/>
                  <a:gd name="connsiteY3" fmla="*/ 3038 h 24222"/>
                  <a:gd name="connsiteX4" fmla="*/ 24092 w 27320"/>
                  <a:gd name="connsiteY4" fmla="*/ 466 h 24222"/>
                  <a:gd name="connsiteX5" fmla="*/ 24092 w 27320"/>
                  <a:gd name="connsiteY5" fmla="*/ 466 h 2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20" h="24222">
                    <a:moveTo>
                      <a:pt x="24092" y="466"/>
                    </a:moveTo>
                    <a:cubicBezTo>
                      <a:pt x="15901" y="7038"/>
                      <a:pt x="8090" y="13896"/>
                      <a:pt x="565" y="21135"/>
                    </a:cubicBezTo>
                    <a:cubicBezTo>
                      <a:pt x="-1149" y="22755"/>
                      <a:pt x="1423" y="25326"/>
                      <a:pt x="3137" y="23707"/>
                    </a:cubicBezTo>
                    <a:cubicBezTo>
                      <a:pt x="10662" y="16468"/>
                      <a:pt x="18472" y="9515"/>
                      <a:pt x="26664" y="3038"/>
                    </a:cubicBezTo>
                    <a:cubicBezTo>
                      <a:pt x="28569" y="1514"/>
                      <a:pt x="25902" y="-1058"/>
                      <a:pt x="24092" y="466"/>
                    </a:cubicBezTo>
                    <a:lnTo>
                      <a:pt x="24092" y="46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09" name="任意多边形: 形状 208"/>
              <p:cNvSpPr/>
              <p:nvPr/>
            </p:nvSpPr>
            <p:spPr>
              <a:xfrm>
                <a:off x="1826317" y="2148363"/>
                <a:ext cx="58899" cy="45255"/>
              </a:xfrm>
              <a:custGeom>
                <a:avLst/>
                <a:gdLst>
                  <a:gd name="connsiteX0" fmla="*/ 24050 w 26669"/>
                  <a:gd name="connsiteY0" fmla="*/ 323 h 20491"/>
                  <a:gd name="connsiteX1" fmla="*/ 809 w 26669"/>
                  <a:gd name="connsiteY1" fmla="*/ 16992 h 20491"/>
                  <a:gd name="connsiteX2" fmla="*/ 2619 w 26669"/>
                  <a:gd name="connsiteY2" fmla="*/ 20135 h 20491"/>
                  <a:gd name="connsiteX3" fmla="*/ 25860 w 26669"/>
                  <a:gd name="connsiteY3" fmla="*/ 3466 h 20491"/>
                  <a:gd name="connsiteX4" fmla="*/ 24050 w 26669"/>
                  <a:gd name="connsiteY4" fmla="*/ 323 h 20491"/>
                  <a:gd name="connsiteX5" fmla="*/ 24050 w 26669"/>
                  <a:gd name="connsiteY5" fmla="*/ 323 h 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9" h="20491">
                    <a:moveTo>
                      <a:pt x="24050" y="323"/>
                    </a:moveTo>
                    <a:cubicBezTo>
                      <a:pt x="16335" y="5847"/>
                      <a:pt x="8524" y="11467"/>
                      <a:pt x="809" y="16992"/>
                    </a:cubicBezTo>
                    <a:cubicBezTo>
                      <a:pt x="-1096" y="18325"/>
                      <a:pt x="714" y="21564"/>
                      <a:pt x="2619" y="20135"/>
                    </a:cubicBezTo>
                    <a:cubicBezTo>
                      <a:pt x="10334" y="14610"/>
                      <a:pt x="18145" y="8991"/>
                      <a:pt x="25860" y="3466"/>
                    </a:cubicBezTo>
                    <a:cubicBezTo>
                      <a:pt x="27765" y="2133"/>
                      <a:pt x="25955" y="-1011"/>
                      <a:pt x="24050" y="323"/>
                    </a:cubicBezTo>
                    <a:lnTo>
                      <a:pt x="24050" y="32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10" name="任意多边形: 形状 209"/>
              <p:cNvSpPr/>
              <p:nvPr/>
            </p:nvSpPr>
            <p:spPr>
              <a:xfrm>
                <a:off x="1885219" y="2148045"/>
                <a:ext cx="58594" cy="47181"/>
              </a:xfrm>
              <a:custGeom>
                <a:avLst/>
                <a:gdLst>
                  <a:gd name="connsiteX0" fmla="*/ 23383 w 26531"/>
                  <a:gd name="connsiteY0" fmla="*/ 466 h 21363"/>
                  <a:gd name="connsiteX1" fmla="*/ 809 w 26531"/>
                  <a:gd name="connsiteY1" fmla="*/ 17897 h 21363"/>
                  <a:gd name="connsiteX2" fmla="*/ 2619 w 26531"/>
                  <a:gd name="connsiteY2" fmla="*/ 21040 h 21363"/>
                  <a:gd name="connsiteX3" fmla="*/ 25860 w 26531"/>
                  <a:gd name="connsiteY3" fmla="*/ 3038 h 21363"/>
                  <a:gd name="connsiteX4" fmla="*/ 23383 w 26531"/>
                  <a:gd name="connsiteY4" fmla="*/ 466 h 21363"/>
                  <a:gd name="connsiteX5" fmla="*/ 23383 w 26531"/>
                  <a:gd name="connsiteY5" fmla="*/ 466 h 2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31" h="21363">
                    <a:moveTo>
                      <a:pt x="23383" y="466"/>
                    </a:moveTo>
                    <a:cubicBezTo>
                      <a:pt x="16144" y="6657"/>
                      <a:pt x="8715" y="12468"/>
                      <a:pt x="809" y="17897"/>
                    </a:cubicBezTo>
                    <a:cubicBezTo>
                      <a:pt x="-1096" y="19230"/>
                      <a:pt x="714" y="22374"/>
                      <a:pt x="2619" y="21040"/>
                    </a:cubicBezTo>
                    <a:cubicBezTo>
                      <a:pt x="10715" y="15420"/>
                      <a:pt x="18431" y="9420"/>
                      <a:pt x="25860" y="3038"/>
                    </a:cubicBezTo>
                    <a:cubicBezTo>
                      <a:pt x="27765" y="1514"/>
                      <a:pt x="25193" y="-1058"/>
                      <a:pt x="23383" y="466"/>
                    </a:cubicBezTo>
                    <a:lnTo>
                      <a:pt x="23383" y="46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11" name="任意多边形: 形状 210"/>
              <p:cNvSpPr/>
              <p:nvPr/>
            </p:nvSpPr>
            <p:spPr>
              <a:xfrm>
                <a:off x="2225613" y="2918179"/>
                <a:ext cx="50449" cy="44131"/>
              </a:xfrm>
              <a:custGeom>
                <a:avLst/>
                <a:gdLst>
                  <a:gd name="connsiteX0" fmla="*/ 19655 w 22843"/>
                  <a:gd name="connsiteY0" fmla="*/ 466 h 19982"/>
                  <a:gd name="connsiteX1" fmla="*/ 605 w 22843"/>
                  <a:gd name="connsiteY1" fmla="*/ 16944 h 19982"/>
                  <a:gd name="connsiteX2" fmla="*/ 3176 w 22843"/>
                  <a:gd name="connsiteY2" fmla="*/ 19516 h 19982"/>
                  <a:gd name="connsiteX3" fmla="*/ 22226 w 22843"/>
                  <a:gd name="connsiteY3" fmla="*/ 3038 h 19982"/>
                  <a:gd name="connsiteX4" fmla="*/ 19655 w 22843"/>
                  <a:gd name="connsiteY4" fmla="*/ 466 h 19982"/>
                  <a:gd name="connsiteX5" fmla="*/ 19655 w 22843"/>
                  <a:gd name="connsiteY5" fmla="*/ 466 h 1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43" h="19982">
                    <a:moveTo>
                      <a:pt x="19655" y="466"/>
                    </a:moveTo>
                    <a:cubicBezTo>
                      <a:pt x="13273" y="5991"/>
                      <a:pt x="6986" y="11420"/>
                      <a:pt x="605" y="16944"/>
                    </a:cubicBezTo>
                    <a:cubicBezTo>
                      <a:pt x="-1205" y="18468"/>
                      <a:pt x="1462" y="21040"/>
                      <a:pt x="3176" y="19516"/>
                    </a:cubicBezTo>
                    <a:cubicBezTo>
                      <a:pt x="9558" y="13992"/>
                      <a:pt x="15845" y="8562"/>
                      <a:pt x="22226" y="3038"/>
                    </a:cubicBezTo>
                    <a:cubicBezTo>
                      <a:pt x="24036" y="1514"/>
                      <a:pt x="21464" y="-1058"/>
                      <a:pt x="19655" y="466"/>
                    </a:cubicBezTo>
                    <a:lnTo>
                      <a:pt x="19655" y="46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12" name="任意多边形: 形状 211"/>
              <p:cNvSpPr/>
              <p:nvPr/>
            </p:nvSpPr>
            <p:spPr>
              <a:xfrm>
                <a:off x="1382589" y="2142369"/>
                <a:ext cx="92528" cy="884122"/>
              </a:xfrm>
              <a:custGeom>
                <a:avLst/>
                <a:gdLst>
                  <a:gd name="connsiteX0" fmla="*/ 34467 w 41896"/>
                  <a:gd name="connsiteY0" fmla="*/ 1227 h 400324"/>
                  <a:gd name="connsiteX1" fmla="*/ 463 w 41896"/>
                  <a:gd name="connsiteY1" fmla="*/ 53329 h 400324"/>
                  <a:gd name="connsiteX2" fmla="*/ 558 w 41896"/>
                  <a:gd name="connsiteY2" fmla="*/ 196109 h 400324"/>
                  <a:gd name="connsiteX3" fmla="*/ 653 w 41896"/>
                  <a:gd name="connsiteY3" fmla="*/ 335555 h 400324"/>
                  <a:gd name="connsiteX4" fmla="*/ 6082 w 41896"/>
                  <a:gd name="connsiteY4" fmla="*/ 387180 h 400324"/>
                  <a:gd name="connsiteX5" fmla="*/ 38181 w 41896"/>
                  <a:gd name="connsiteY5" fmla="*/ 400325 h 400324"/>
                  <a:gd name="connsiteX6" fmla="*/ 38181 w 41896"/>
                  <a:gd name="connsiteY6" fmla="*/ 392609 h 400324"/>
                  <a:gd name="connsiteX7" fmla="*/ 9988 w 41896"/>
                  <a:gd name="connsiteY7" fmla="*/ 376036 h 400324"/>
                  <a:gd name="connsiteX8" fmla="*/ 8463 w 41896"/>
                  <a:gd name="connsiteY8" fmla="*/ 345556 h 400324"/>
                  <a:gd name="connsiteX9" fmla="*/ 8463 w 41896"/>
                  <a:gd name="connsiteY9" fmla="*/ 299074 h 400324"/>
                  <a:gd name="connsiteX10" fmla="*/ 8368 w 41896"/>
                  <a:gd name="connsiteY10" fmla="*/ 199442 h 400324"/>
                  <a:gd name="connsiteX11" fmla="*/ 8273 w 41896"/>
                  <a:gd name="connsiteY11" fmla="*/ 99811 h 400324"/>
                  <a:gd name="connsiteX12" fmla="*/ 8273 w 41896"/>
                  <a:gd name="connsiteY12" fmla="*/ 53329 h 400324"/>
                  <a:gd name="connsiteX13" fmla="*/ 33705 w 41896"/>
                  <a:gd name="connsiteY13" fmla="*/ 5704 h 400324"/>
                  <a:gd name="connsiteX14" fmla="*/ 34467 w 41896"/>
                  <a:gd name="connsiteY14" fmla="*/ 1227 h 400324"/>
                  <a:gd name="connsiteX15" fmla="*/ 34467 w 41896"/>
                  <a:gd name="connsiteY15" fmla="*/ 1227 h 40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896" h="400324">
                    <a:moveTo>
                      <a:pt x="34467" y="1227"/>
                    </a:moveTo>
                    <a:cubicBezTo>
                      <a:pt x="3701" y="-7631"/>
                      <a:pt x="463" y="33707"/>
                      <a:pt x="463" y="53329"/>
                    </a:cubicBezTo>
                    <a:cubicBezTo>
                      <a:pt x="463" y="100954"/>
                      <a:pt x="558" y="148484"/>
                      <a:pt x="558" y="196109"/>
                    </a:cubicBezTo>
                    <a:cubicBezTo>
                      <a:pt x="558" y="242591"/>
                      <a:pt x="653" y="289073"/>
                      <a:pt x="653" y="335555"/>
                    </a:cubicBezTo>
                    <a:cubicBezTo>
                      <a:pt x="653" y="351366"/>
                      <a:pt x="-2776" y="372893"/>
                      <a:pt x="6082" y="387180"/>
                    </a:cubicBezTo>
                    <a:cubicBezTo>
                      <a:pt x="13226" y="398705"/>
                      <a:pt x="25704" y="400325"/>
                      <a:pt x="38181" y="400325"/>
                    </a:cubicBezTo>
                    <a:cubicBezTo>
                      <a:pt x="43134" y="400325"/>
                      <a:pt x="43134" y="392800"/>
                      <a:pt x="38181" y="392609"/>
                    </a:cubicBezTo>
                    <a:cubicBezTo>
                      <a:pt x="25704" y="392228"/>
                      <a:pt x="13893" y="389847"/>
                      <a:pt x="9988" y="376036"/>
                    </a:cubicBezTo>
                    <a:cubicBezTo>
                      <a:pt x="7321" y="366511"/>
                      <a:pt x="8463" y="355367"/>
                      <a:pt x="8463" y="345556"/>
                    </a:cubicBezTo>
                    <a:cubicBezTo>
                      <a:pt x="8463" y="330030"/>
                      <a:pt x="8463" y="314600"/>
                      <a:pt x="8463" y="299074"/>
                    </a:cubicBezTo>
                    <a:cubicBezTo>
                      <a:pt x="8463" y="265832"/>
                      <a:pt x="8463" y="232685"/>
                      <a:pt x="8368" y="199442"/>
                    </a:cubicBezTo>
                    <a:cubicBezTo>
                      <a:pt x="8368" y="166200"/>
                      <a:pt x="8368" y="133053"/>
                      <a:pt x="8273" y="99811"/>
                    </a:cubicBezTo>
                    <a:cubicBezTo>
                      <a:pt x="8273" y="84285"/>
                      <a:pt x="8273" y="68855"/>
                      <a:pt x="8273" y="53329"/>
                    </a:cubicBezTo>
                    <a:cubicBezTo>
                      <a:pt x="8273" y="35041"/>
                      <a:pt x="6749" y="5228"/>
                      <a:pt x="33705" y="5704"/>
                    </a:cubicBezTo>
                    <a:cubicBezTo>
                      <a:pt x="36467" y="5704"/>
                      <a:pt x="36943" y="1894"/>
                      <a:pt x="34467" y="1227"/>
                    </a:cubicBezTo>
                    <a:lnTo>
                      <a:pt x="34467" y="122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13" name="任意多边形: 形状 212"/>
              <p:cNvSpPr/>
              <p:nvPr/>
            </p:nvSpPr>
            <p:spPr>
              <a:xfrm>
                <a:off x="1442197" y="2135039"/>
                <a:ext cx="1161823" cy="19866"/>
              </a:xfrm>
              <a:custGeom>
                <a:avLst/>
                <a:gdLst>
                  <a:gd name="connsiteX0" fmla="*/ 2429 w 526065"/>
                  <a:gd name="connsiteY0" fmla="*/ 7022 h 8995"/>
                  <a:gd name="connsiteX1" fmla="*/ 134350 w 526065"/>
                  <a:gd name="connsiteY1" fmla="*/ 7879 h 8995"/>
                  <a:gd name="connsiteX2" fmla="*/ 262938 w 526065"/>
                  <a:gd name="connsiteY2" fmla="*/ 7879 h 8995"/>
                  <a:gd name="connsiteX3" fmla="*/ 523351 w 526065"/>
                  <a:gd name="connsiteY3" fmla="*/ 7308 h 8995"/>
                  <a:gd name="connsiteX4" fmla="*/ 523351 w 526065"/>
                  <a:gd name="connsiteY4" fmla="*/ 1688 h 8995"/>
                  <a:gd name="connsiteX5" fmla="*/ 262938 w 526065"/>
                  <a:gd name="connsiteY5" fmla="*/ 1116 h 8995"/>
                  <a:gd name="connsiteX6" fmla="*/ 134350 w 526065"/>
                  <a:gd name="connsiteY6" fmla="*/ 1116 h 8995"/>
                  <a:gd name="connsiteX7" fmla="*/ 2429 w 526065"/>
                  <a:gd name="connsiteY7" fmla="*/ 1973 h 8995"/>
                  <a:gd name="connsiteX8" fmla="*/ 2429 w 526065"/>
                  <a:gd name="connsiteY8" fmla="*/ 7022 h 8995"/>
                  <a:gd name="connsiteX9" fmla="*/ 2429 w 526065"/>
                  <a:gd name="connsiteY9" fmla="*/ 7022 h 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065" h="8995">
                    <a:moveTo>
                      <a:pt x="2429" y="7022"/>
                    </a:moveTo>
                    <a:cubicBezTo>
                      <a:pt x="45863" y="10737"/>
                      <a:pt x="90630" y="7879"/>
                      <a:pt x="134350" y="7879"/>
                    </a:cubicBezTo>
                    <a:cubicBezTo>
                      <a:pt x="177213" y="7879"/>
                      <a:pt x="220075" y="7879"/>
                      <a:pt x="262938" y="7879"/>
                    </a:cubicBezTo>
                    <a:cubicBezTo>
                      <a:pt x="349615" y="7879"/>
                      <a:pt x="436769" y="10737"/>
                      <a:pt x="523351" y="7308"/>
                    </a:cubicBezTo>
                    <a:cubicBezTo>
                      <a:pt x="526971" y="7117"/>
                      <a:pt x="526971" y="1783"/>
                      <a:pt x="523351" y="1688"/>
                    </a:cubicBezTo>
                    <a:cubicBezTo>
                      <a:pt x="436769" y="-1741"/>
                      <a:pt x="349520" y="1116"/>
                      <a:pt x="262938" y="1116"/>
                    </a:cubicBezTo>
                    <a:cubicBezTo>
                      <a:pt x="220075" y="1116"/>
                      <a:pt x="177213" y="1116"/>
                      <a:pt x="134350" y="1116"/>
                    </a:cubicBezTo>
                    <a:cubicBezTo>
                      <a:pt x="90726" y="1116"/>
                      <a:pt x="45958" y="-1646"/>
                      <a:pt x="2429" y="1973"/>
                    </a:cubicBezTo>
                    <a:cubicBezTo>
                      <a:pt x="-810" y="2259"/>
                      <a:pt x="-810" y="6736"/>
                      <a:pt x="2429" y="7022"/>
                    </a:cubicBezTo>
                    <a:lnTo>
                      <a:pt x="2429" y="702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14" name="任意多边形: 形状 213"/>
              <p:cNvSpPr/>
              <p:nvPr/>
            </p:nvSpPr>
            <p:spPr>
              <a:xfrm>
                <a:off x="1412408" y="2138771"/>
                <a:ext cx="71386" cy="25665"/>
              </a:xfrm>
              <a:custGeom>
                <a:avLst/>
                <a:gdLst>
                  <a:gd name="connsiteX0" fmla="*/ 2773 w 32323"/>
                  <a:gd name="connsiteY0" fmla="*/ 11429 h 11621"/>
                  <a:gd name="connsiteX1" fmla="*/ 14869 w 32323"/>
                  <a:gd name="connsiteY1" fmla="*/ 5999 h 11621"/>
                  <a:gd name="connsiteX2" fmla="*/ 29824 w 32323"/>
                  <a:gd name="connsiteY2" fmla="*/ 5523 h 11621"/>
                  <a:gd name="connsiteX3" fmla="*/ 29824 w 32323"/>
                  <a:gd name="connsiteY3" fmla="*/ 379 h 11621"/>
                  <a:gd name="connsiteX4" fmla="*/ 201 w 32323"/>
                  <a:gd name="connsiteY4" fmla="*/ 8857 h 11621"/>
                  <a:gd name="connsiteX5" fmla="*/ 2773 w 32323"/>
                  <a:gd name="connsiteY5" fmla="*/ 11429 h 11621"/>
                  <a:gd name="connsiteX6" fmla="*/ 2773 w 32323"/>
                  <a:gd name="connsiteY6" fmla="*/ 11429 h 1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23" h="11621">
                    <a:moveTo>
                      <a:pt x="2773" y="11429"/>
                    </a:moveTo>
                    <a:cubicBezTo>
                      <a:pt x="7059" y="9619"/>
                      <a:pt x="10107" y="6666"/>
                      <a:pt x="14869" y="5999"/>
                    </a:cubicBezTo>
                    <a:cubicBezTo>
                      <a:pt x="19822" y="5237"/>
                      <a:pt x="24871" y="5809"/>
                      <a:pt x="29824" y="5523"/>
                    </a:cubicBezTo>
                    <a:cubicBezTo>
                      <a:pt x="33157" y="5333"/>
                      <a:pt x="33157" y="570"/>
                      <a:pt x="29824" y="379"/>
                    </a:cubicBezTo>
                    <a:cubicBezTo>
                      <a:pt x="20965" y="-287"/>
                      <a:pt x="4678" y="-1240"/>
                      <a:pt x="201" y="8857"/>
                    </a:cubicBezTo>
                    <a:cubicBezTo>
                      <a:pt x="-561" y="10571"/>
                      <a:pt x="963" y="12190"/>
                      <a:pt x="2773" y="11429"/>
                    </a:cubicBezTo>
                    <a:lnTo>
                      <a:pt x="2773" y="114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15" name="任意多边形: 形状 214"/>
              <p:cNvSpPr/>
              <p:nvPr/>
            </p:nvSpPr>
            <p:spPr>
              <a:xfrm>
                <a:off x="1448937" y="2141987"/>
                <a:ext cx="77742" cy="13585"/>
              </a:xfrm>
              <a:custGeom>
                <a:avLst/>
                <a:gdLst>
                  <a:gd name="connsiteX0" fmla="*/ 1948 w 35201"/>
                  <a:gd name="connsiteY0" fmla="*/ 5686 h 6151"/>
                  <a:gd name="connsiteX1" fmla="*/ 33667 w 35201"/>
                  <a:gd name="connsiteY1" fmla="*/ 4543 h 6151"/>
                  <a:gd name="connsiteX2" fmla="*/ 33095 w 35201"/>
                  <a:gd name="connsiteY2" fmla="*/ 352 h 6151"/>
                  <a:gd name="connsiteX3" fmla="*/ 1472 w 35201"/>
                  <a:gd name="connsiteY3" fmla="*/ 1781 h 6151"/>
                  <a:gd name="connsiteX4" fmla="*/ 1948 w 35201"/>
                  <a:gd name="connsiteY4" fmla="*/ 5686 h 6151"/>
                  <a:gd name="connsiteX5" fmla="*/ 1948 w 35201"/>
                  <a:gd name="connsiteY5" fmla="*/ 5686 h 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01" h="6151">
                    <a:moveTo>
                      <a:pt x="1948" y="5686"/>
                    </a:moveTo>
                    <a:cubicBezTo>
                      <a:pt x="11950" y="6638"/>
                      <a:pt x="23761" y="6067"/>
                      <a:pt x="33667" y="4543"/>
                    </a:cubicBezTo>
                    <a:cubicBezTo>
                      <a:pt x="36143" y="4162"/>
                      <a:pt x="35381" y="542"/>
                      <a:pt x="33095" y="352"/>
                    </a:cubicBezTo>
                    <a:cubicBezTo>
                      <a:pt x="23094" y="-410"/>
                      <a:pt x="11283" y="66"/>
                      <a:pt x="1472" y="1781"/>
                    </a:cubicBezTo>
                    <a:cubicBezTo>
                      <a:pt x="-909" y="2257"/>
                      <a:pt x="-147" y="5495"/>
                      <a:pt x="1948" y="5686"/>
                    </a:cubicBezTo>
                    <a:lnTo>
                      <a:pt x="1948" y="56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16" name="任意多边形: 形状 215"/>
              <p:cNvSpPr/>
              <p:nvPr/>
            </p:nvSpPr>
            <p:spPr>
              <a:xfrm>
                <a:off x="2572840" y="2140582"/>
                <a:ext cx="73270" cy="277993"/>
              </a:xfrm>
              <a:custGeom>
                <a:avLst/>
                <a:gdLst>
                  <a:gd name="connsiteX0" fmla="*/ 1974 w 33176"/>
                  <a:gd name="connsiteY0" fmla="*/ 5370 h 125873"/>
                  <a:gd name="connsiteX1" fmla="*/ 23977 w 33176"/>
                  <a:gd name="connsiteY1" fmla="*/ 66711 h 125873"/>
                  <a:gd name="connsiteX2" fmla="*/ 24834 w 33176"/>
                  <a:gd name="connsiteY2" fmla="*/ 123766 h 125873"/>
                  <a:gd name="connsiteX3" fmla="*/ 29215 w 33176"/>
                  <a:gd name="connsiteY3" fmla="*/ 123766 h 125873"/>
                  <a:gd name="connsiteX4" fmla="*/ 31597 w 33176"/>
                  <a:gd name="connsiteY4" fmla="*/ 27563 h 125873"/>
                  <a:gd name="connsiteX5" fmla="*/ 1402 w 33176"/>
                  <a:gd name="connsiteY5" fmla="*/ 1369 h 125873"/>
                  <a:gd name="connsiteX6" fmla="*/ 1974 w 33176"/>
                  <a:gd name="connsiteY6" fmla="*/ 5370 h 125873"/>
                  <a:gd name="connsiteX7" fmla="*/ 1974 w 33176"/>
                  <a:gd name="connsiteY7" fmla="*/ 5370 h 12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76" h="125873">
                    <a:moveTo>
                      <a:pt x="1974" y="5370"/>
                    </a:moveTo>
                    <a:cubicBezTo>
                      <a:pt x="31406" y="4608"/>
                      <a:pt x="24072" y="47756"/>
                      <a:pt x="23977" y="66711"/>
                    </a:cubicBezTo>
                    <a:cubicBezTo>
                      <a:pt x="23882" y="85761"/>
                      <a:pt x="24167" y="104811"/>
                      <a:pt x="24834" y="123766"/>
                    </a:cubicBezTo>
                    <a:cubicBezTo>
                      <a:pt x="24929" y="126623"/>
                      <a:pt x="29025" y="126528"/>
                      <a:pt x="29215" y="123766"/>
                    </a:cubicBezTo>
                    <a:cubicBezTo>
                      <a:pt x="31406" y="92619"/>
                      <a:pt x="35407" y="58710"/>
                      <a:pt x="31597" y="27563"/>
                    </a:cubicBezTo>
                    <a:cubicBezTo>
                      <a:pt x="29692" y="12133"/>
                      <a:pt x="19119" y="-5012"/>
                      <a:pt x="1402" y="1369"/>
                    </a:cubicBezTo>
                    <a:cubicBezTo>
                      <a:pt x="-598" y="2036"/>
                      <a:pt x="-503" y="5370"/>
                      <a:pt x="1974" y="5370"/>
                    </a:cubicBezTo>
                    <a:lnTo>
                      <a:pt x="1974" y="537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17" name="任意多边形: 形状 216"/>
              <p:cNvSpPr/>
              <p:nvPr/>
            </p:nvSpPr>
            <p:spPr>
              <a:xfrm>
                <a:off x="2626448" y="2262881"/>
                <a:ext cx="24475" cy="715279"/>
              </a:xfrm>
              <a:custGeom>
                <a:avLst/>
                <a:gdLst>
                  <a:gd name="connsiteX0" fmla="*/ 3133 w 11082"/>
                  <a:gd name="connsiteY0" fmla="*/ 2286 h 323873"/>
                  <a:gd name="connsiteX1" fmla="*/ 1132 w 11082"/>
                  <a:gd name="connsiteY1" fmla="*/ 161544 h 323873"/>
                  <a:gd name="connsiteX2" fmla="*/ 2371 w 11082"/>
                  <a:gd name="connsiteY2" fmla="*/ 320802 h 323873"/>
                  <a:gd name="connsiteX3" fmla="*/ 8752 w 11082"/>
                  <a:gd name="connsiteY3" fmla="*/ 320802 h 323873"/>
                  <a:gd name="connsiteX4" fmla="*/ 9991 w 11082"/>
                  <a:gd name="connsiteY4" fmla="*/ 161544 h 323873"/>
                  <a:gd name="connsiteX5" fmla="*/ 7990 w 11082"/>
                  <a:gd name="connsiteY5" fmla="*/ 2286 h 323873"/>
                  <a:gd name="connsiteX6" fmla="*/ 3133 w 11082"/>
                  <a:gd name="connsiteY6" fmla="*/ 2286 h 323873"/>
                  <a:gd name="connsiteX7" fmla="*/ 3133 w 11082"/>
                  <a:gd name="connsiteY7" fmla="*/ 2286 h 3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82" h="323873">
                    <a:moveTo>
                      <a:pt x="3133" y="2286"/>
                    </a:moveTo>
                    <a:cubicBezTo>
                      <a:pt x="-2201" y="54769"/>
                      <a:pt x="1132" y="108871"/>
                      <a:pt x="1132" y="161544"/>
                    </a:cubicBezTo>
                    <a:cubicBezTo>
                      <a:pt x="1132" y="214313"/>
                      <a:pt x="-2106" y="268224"/>
                      <a:pt x="2371" y="320802"/>
                    </a:cubicBezTo>
                    <a:cubicBezTo>
                      <a:pt x="2752" y="324898"/>
                      <a:pt x="8467" y="324898"/>
                      <a:pt x="8752" y="320802"/>
                    </a:cubicBezTo>
                    <a:cubicBezTo>
                      <a:pt x="13134" y="268224"/>
                      <a:pt x="9991" y="214313"/>
                      <a:pt x="9991" y="161544"/>
                    </a:cubicBezTo>
                    <a:cubicBezTo>
                      <a:pt x="9991" y="108871"/>
                      <a:pt x="13229" y="54769"/>
                      <a:pt x="7990" y="2286"/>
                    </a:cubicBezTo>
                    <a:cubicBezTo>
                      <a:pt x="7514" y="-762"/>
                      <a:pt x="3418" y="-762"/>
                      <a:pt x="3133" y="2286"/>
                    </a:cubicBezTo>
                    <a:lnTo>
                      <a:pt x="3133" y="22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18" name="任意多边形: 形状 217"/>
              <p:cNvSpPr/>
              <p:nvPr/>
            </p:nvSpPr>
            <p:spPr>
              <a:xfrm>
                <a:off x="2541921" y="2910729"/>
                <a:ext cx="107595" cy="101413"/>
              </a:xfrm>
              <a:custGeom>
                <a:avLst/>
                <a:gdLst>
                  <a:gd name="connsiteX0" fmla="*/ 1497 w 48718"/>
                  <a:gd name="connsiteY0" fmla="*/ 44987 h 45919"/>
                  <a:gd name="connsiteX1" fmla="*/ 24452 w 48718"/>
                  <a:gd name="connsiteY1" fmla="*/ 44987 h 45919"/>
                  <a:gd name="connsiteX2" fmla="*/ 41025 w 48718"/>
                  <a:gd name="connsiteY2" fmla="*/ 39462 h 45919"/>
                  <a:gd name="connsiteX3" fmla="*/ 46455 w 48718"/>
                  <a:gd name="connsiteY3" fmla="*/ 1839 h 45919"/>
                  <a:gd name="connsiteX4" fmla="*/ 41407 w 48718"/>
                  <a:gd name="connsiteY4" fmla="*/ 2505 h 45919"/>
                  <a:gd name="connsiteX5" fmla="*/ 31119 w 48718"/>
                  <a:gd name="connsiteY5" fmla="*/ 35081 h 45919"/>
                  <a:gd name="connsiteX6" fmla="*/ 925 w 48718"/>
                  <a:gd name="connsiteY6" fmla="*/ 41082 h 45919"/>
                  <a:gd name="connsiteX7" fmla="*/ 1497 w 48718"/>
                  <a:gd name="connsiteY7" fmla="*/ 44987 h 45919"/>
                  <a:gd name="connsiteX8" fmla="*/ 1497 w 48718"/>
                  <a:gd name="connsiteY8" fmla="*/ 44987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18" h="45919">
                    <a:moveTo>
                      <a:pt x="1497" y="44987"/>
                    </a:moveTo>
                    <a:cubicBezTo>
                      <a:pt x="9021" y="46701"/>
                      <a:pt x="16832" y="45654"/>
                      <a:pt x="24452" y="44987"/>
                    </a:cubicBezTo>
                    <a:cubicBezTo>
                      <a:pt x="30643" y="44415"/>
                      <a:pt x="36358" y="43939"/>
                      <a:pt x="41025" y="39462"/>
                    </a:cubicBezTo>
                    <a:cubicBezTo>
                      <a:pt x="50932" y="29937"/>
                      <a:pt x="49503" y="13935"/>
                      <a:pt x="46455" y="1839"/>
                    </a:cubicBezTo>
                    <a:cubicBezTo>
                      <a:pt x="45788" y="-1019"/>
                      <a:pt x="41502" y="-352"/>
                      <a:pt x="41407" y="2505"/>
                    </a:cubicBezTo>
                    <a:cubicBezTo>
                      <a:pt x="41216" y="12030"/>
                      <a:pt x="41692" y="31080"/>
                      <a:pt x="31119" y="35081"/>
                    </a:cubicBezTo>
                    <a:cubicBezTo>
                      <a:pt x="21499" y="38700"/>
                      <a:pt x="10545" y="36605"/>
                      <a:pt x="925" y="41082"/>
                    </a:cubicBezTo>
                    <a:cubicBezTo>
                      <a:pt x="-599" y="41844"/>
                      <a:pt x="-123" y="44606"/>
                      <a:pt x="1497" y="44987"/>
                    </a:cubicBezTo>
                    <a:lnTo>
                      <a:pt x="1497" y="4498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19" name="任意多边形: 形状 218"/>
              <p:cNvSpPr/>
              <p:nvPr/>
            </p:nvSpPr>
            <p:spPr>
              <a:xfrm>
                <a:off x="1451110" y="2991771"/>
                <a:ext cx="1175563" cy="38329"/>
              </a:xfrm>
              <a:custGeom>
                <a:avLst/>
                <a:gdLst>
                  <a:gd name="connsiteX0" fmla="*/ 1631 w 532286"/>
                  <a:gd name="connsiteY0" fmla="*/ 14388 h 17355"/>
                  <a:gd name="connsiteX1" fmla="*/ 63830 w 532286"/>
                  <a:gd name="connsiteY1" fmla="*/ 17055 h 17355"/>
                  <a:gd name="connsiteX2" fmla="*/ 131457 w 532286"/>
                  <a:gd name="connsiteY2" fmla="*/ 17341 h 17355"/>
                  <a:gd name="connsiteX3" fmla="*/ 262235 w 532286"/>
                  <a:gd name="connsiteY3" fmla="*/ 14674 h 17355"/>
                  <a:gd name="connsiteX4" fmla="*/ 397300 w 532286"/>
                  <a:gd name="connsiteY4" fmla="*/ 13816 h 17355"/>
                  <a:gd name="connsiteX5" fmla="*/ 530174 w 532286"/>
                  <a:gd name="connsiteY5" fmla="*/ 5815 h 17355"/>
                  <a:gd name="connsiteX6" fmla="*/ 529412 w 532286"/>
                  <a:gd name="connsiteY6" fmla="*/ 5 h 17355"/>
                  <a:gd name="connsiteX7" fmla="*/ 259378 w 532286"/>
                  <a:gd name="connsiteY7" fmla="*/ 5434 h 17355"/>
                  <a:gd name="connsiteX8" fmla="*/ 131552 w 532286"/>
                  <a:gd name="connsiteY8" fmla="*/ 8101 h 17355"/>
                  <a:gd name="connsiteX9" fmla="*/ 66973 w 532286"/>
                  <a:gd name="connsiteY9" fmla="*/ 7911 h 17355"/>
                  <a:gd name="connsiteX10" fmla="*/ 1727 w 532286"/>
                  <a:gd name="connsiteY10" fmla="*/ 10101 h 17355"/>
                  <a:gd name="connsiteX11" fmla="*/ 1631 w 532286"/>
                  <a:gd name="connsiteY11" fmla="*/ 14388 h 17355"/>
                  <a:gd name="connsiteX12" fmla="*/ 1631 w 532286"/>
                  <a:gd name="connsiteY12" fmla="*/ 14388 h 1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86" h="17355">
                    <a:moveTo>
                      <a:pt x="1631" y="14388"/>
                    </a:moveTo>
                    <a:cubicBezTo>
                      <a:pt x="21920" y="18388"/>
                      <a:pt x="43256" y="16959"/>
                      <a:pt x="63830" y="17055"/>
                    </a:cubicBezTo>
                    <a:cubicBezTo>
                      <a:pt x="86404" y="17150"/>
                      <a:pt x="108883" y="17245"/>
                      <a:pt x="131457" y="17341"/>
                    </a:cubicBezTo>
                    <a:cubicBezTo>
                      <a:pt x="175272" y="17531"/>
                      <a:pt x="218516" y="15912"/>
                      <a:pt x="262235" y="14674"/>
                    </a:cubicBezTo>
                    <a:cubicBezTo>
                      <a:pt x="307193" y="13435"/>
                      <a:pt x="352247" y="13626"/>
                      <a:pt x="397300" y="13816"/>
                    </a:cubicBezTo>
                    <a:cubicBezTo>
                      <a:pt x="441782" y="14007"/>
                      <a:pt x="486454" y="14769"/>
                      <a:pt x="530174" y="5815"/>
                    </a:cubicBezTo>
                    <a:cubicBezTo>
                      <a:pt x="533412" y="5149"/>
                      <a:pt x="532745" y="-186"/>
                      <a:pt x="529412" y="5"/>
                    </a:cubicBezTo>
                    <a:cubicBezTo>
                      <a:pt x="439496" y="6863"/>
                      <a:pt x="349389" y="2767"/>
                      <a:pt x="259378" y="5434"/>
                    </a:cubicBezTo>
                    <a:cubicBezTo>
                      <a:pt x="216611" y="6672"/>
                      <a:pt x="174415" y="8196"/>
                      <a:pt x="131552" y="8101"/>
                    </a:cubicBezTo>
                    <a:cubicBezTo>
                      <a:pt x="110026" y="8006"/>
                      <a:pt x="88499" y="8006"/>
                      <a:pt x="66973" y="7911"/>
                    </a:cubicBezTo>
                    <a:cubicBezTo>
                      <a:pt x="45446" y="7911"/>
                      <a:pt x="22967" y="6101"/>
                      <a:pt x="1727" y="10101"/>
                    </a:cubicBezTo>
                    <a:cubicBezTo>
                      <a:pt x="-559" y="10483"/>
                      <a:pt x="-559" y="14007"/>
                      <a:pt x="1631" y="14388"/>
                    </a:cubicBezTo>
                    <a:lnTo>
                      <a:pt x="1631" y="14388"/>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20" name="任意多边形: 形状 219"/>
              <p:cNvSpPr/>
              <p:nvPr/>
            </p:nvSpPr>
            <p:spPr>
              <a:xfrm>
                <a:off x="1431898" y="3007478"/>
                <a:ext cx="149503" cy="19733"/>
              </a:xfrm>
              <a:custGeom>
                <a:avLst/>
                <a:gdLst>
                  <a:gd name="connsiteX0" fmla="*/ 1377 w 67694"/>
                  <a:gd name="connsiteY0" fmla="*/ 3942 h 8935"/>
                  <a:gd name="connsiteX1" fmla="*/ 65766 w 67694"/>
                  <a:gd name="connsiteY1" fmla="*/ 7752 h 8935"/>
                  <a:gd name="connsiteX2" fmla="*/ 65766 w 67694"/>
                  <a:gd name="connsiteY2" fmla="*/ 3847 h 8935"/>
                  <a:gd name="connsiteX3" fmla="*/ 1948 w 67694"/>
                  <a:gd name="connsiteY3" fmla="*/ 37 h 8935"/>
                  <a:gd name="connsiteX4" fmla="*/ 1377 w 67694"/>
                  <a:gd name="connsiteY4" fmla="*/ 3942 h 8935"/>
                  <a:gd name="connsiteX5" fmla="*/ 1377 w 67694"/>
                  <a:gd name="connsiteY5" fmla="*/ 3942 h 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4" h="8935">
                    <a:moveTo>
                      <a:pt x="1377" y="3942"/>
                    </a:moveTo>
                    <a:cubicBezTo>
                      <a:pt x="22141" y="10419"/>
                      <a:pt x="44334" y="9276"/>
                      <a:pt x="65766" y="7752"/>
                    </a:cubicBezTo>
                    <a:cubicBezTo>
                      <a:pt x="68337" y="7562"/>
                      <a:pt x="68337" y="3942"/>
                      <a:pt x="65766" y="3847"/>
                    </a:cubicBezTo>
                    <a:cubicBezTo>
                      <a:pt x="44906" y="2323"/>
                      <a:pt x="22808" y="-344"/>
                      <a:pt x="1948" y="37"/>
                    </a:cubicBezTo>
                    <a:cubicBezTo>
                      <a:pt x="-338" y="37"/>
                      <a:pt x="-719" y="3275"/>
                      <a:pt x="1377" y="3942"/>
                    </a:cubicBezTo>
                    <a:lnTo>
                      <a:pt x="1377" y="394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21" name="任意多边形: 形状 220"/>
              <p:cNvSpPr/>
              <p:nvPr/>
            </p:nvSpPr>
            <p:spPr>
              <a:xfrm>
                <a:off x="2612540" y="2893655"/>
                <a:ext cx="31979" cy="109865"/>
              </a:xfrm>
              <a:custGeom>
                <a:avLst/>
                <a:gdLst>
                  <a:gd name="connsiteX0" fmla="*/ 10288 w 14480"/>
                  <a:gd name="connsiteY0" fmla="*/ 1473 h 49746"/>
                  <a:gd name="connsiteX1" fmla="*/ 572 w 14480"/>
                  <a:gd name="connsiteY1" fmla="*/ 45669 h 49746"/>
                  <a:gd name="connsiteX2" fmla="*/ 2858 w 14480"/>
                  <a:gd name="connsiteY2" fmla="*/ 49575 h 49746"/>
                  <a:gd name="connsiteX3" fmla="*/ 12859 w 14480"/>
                  <a:gd name="connsiteY3" fmla="*/ 33763 h 49746"/>
                  <a:gd name="connsiteX4" fmla="*/ 14479 w 14480"/>
                  <a:gd name="connsiteY4" fmla="*/ 2045 h 49746"/>
                  <a:gd name="connsiteX5" fmla="*/ 10288 w 14480"/>
                  <a:gd name="connsiteY5" fmla="*/ 1473 h 49746"/>
                  <a:gd name="connsiteX6" fmla="*/ 10288 w 14480"/>
                  <a:gd name="connsiteY6" fmla="*/ 1473 h 4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0" h="49746">
                    <a:moveTo>
                      <a:pt x="10288" y="1473"/>
                    </a:moveTo>
                    <a:cubicBezTo>
                      <a:pt x="4573" y="15856"/>
                      <a:pt x="11621" y="33668"/>
                      <a:pt x="572" y="45669"/>
                    </a:cubicBezTo>
                    <a:cubicBezTo>
                      <a:pt x="-857" y="47289"/>
                      <a:pt x="572" y="50527"/>
                      <a:pt x="2858" y="49575"/>
                    </a:cubicBezTo>
                    <a:cubicBezTo>
                      <a:pt x="9526" y="46908"/>
                      <a:pt x="12193" y="40621"/>
                      <a:pt x="12859" y="33763"/>
                    </a:cubicBezTo>
                    <a:cubicBezTo>
                      <a:pt x="13907" y="23571"/>
                      <a:pt x="14479" y="12332"/>
                      <a:pt x="14479" y="2045"/>
                    </a:cubicBezTo>
                    <a:cubicBezTo>
                      <a:pt x="14574" y="-527"/>
                      <a:pt x="11145" y="-622"/>
                      <a:pt x="10288" y="1473"/>
                    </a:cubicBezTo>
                    <a:lnTo>
                      <a:pt x="10288" y="147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22" name="任意多边形: 形状 221"/>
              <p:cNvSpPr/>
              <p:nvPr/>
            </p:nvSpPr>
            <p:spPr>
              <a:xfrm>
                <a:off x="2544869" y="2138334"/>
                <a:ext cx="100976" cy="196070"/>
              </a:xfrm>
              <a:custGeom>
                <a:avLst/>
                <a:gdLst>
                  <a:gd name="connsiteX0" fmla="*/ 1971 w 45721"/>
                  <a:gd name="connsiteY0" fmla="*/ 6102 h 88779"/>
                  <a:gd name="connsiteX1" fmla="*/ 26831 w 45721"/>
                  <a:gd name="connsiteY1" fmla="*/ 9341 h 88779"/>
                  <a:gd name="connsiteX2" fmla="*/ 36928 w 45721"/>
                  <a:gd name="connsiteY2" fmla="*/ 38487 h 88779"/>
                  <a:gd name="connsiteX3" fmla="*/ 38452 w 45721"/>
                  <a:gd name="connsiteY3" fmla="*/ 86493 h 88779"/>
                  <a:gd name="connsiteX4" fmla="*/ 43214 w 45721"/>
                  <a:gd name="connsiteY4" fmla="*/ 86493 h 88779"/>
                  <a:gd name="connsiteX5" fmla="*/ 1495 w 45721"/>
                  <a:gd name="connsiteY5" fmla="*/ 2197 h 88779"/>
                  <a:gd name="connsiteX6" fmla="*/ 1971 w 45721"/>
                  <a:gd name="connsiteY6" fmla="*/ 6102 h 88779"/>
                  <a:gd name="connsiteX7" fmla="*/ 1971 w 45721"/>
                  <a:gd name="connsiteY7" fmla="*/ 6102 h 8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1" h="88779">
                    <a:moveTo>
                      <a:pt x="1971" y="6102"/>
                    </a:moveTo>
                    <a:cubicBezTo>
                      <a:pt x="9877" y="6483"/>
                      <a:pt x="19688" y="4959"/>
                      <a:pt x="26831" y="9341"/>
                    </a:cubicBezTo>
                    <a:cubicBezTo>
                      <a:pt x="37595" y="16008"/>
                      <a:pt x="36928" y="28010"/>
                      <a:pt x="36928" y="38487"/>
                    </a:cubicBezTo>
                    <a:cubicBezTo>
                      <a:pt x="37023" y="54584"/>
                      <a:pt x="36833" y="70396"/>
                      <a:pt x="38452" y="86493"/>
                    </a:cubicBezTo>
                    <a:cubicBezTo>
                      <a:pt x="38738" y="89541"/>
                      <a:pt x="42833" y="89541"/>
                      <a:pt x="43214" y="86493"/>
                    </a:cubicBezTo>
                    <a:cubicBezTo>
                      <a:pt x="46548" y="54013"/>
                      <a:pt x="54644" y="-12948"/>
                      <a:pt x="1495" y="2197"/>
                    </a:cubicBezTo>
                    <a:cubicBezTo>
                      <a:pt x="-791" y="2768"/>
                      <a:pt x="-315" y="6007"/>
                      <a:pt x="1971" y="6102"/>
                    </a:cubicBezTo>
                    <a:lnTo>
                      <a:pt x="1971" y="610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23" name="任意多边形: 形状 222"/>
              <p:cNvSpPr/>
              <p:nvPr/>
            </p:nvSpPr>
            <p:spPr>
              <a:xfrm>
                <a:off x="2572264" y="2138272"/>
                <a:ext cx="74776" cy="127264"/>
              </a:xfrm>
              <a:custGeom>
                <a:avLst/>
                <a:gdLst>
                  <a:gd name="connsiteX0" fmla="*/ 1855 w 33858"/>
                  <a:gd name="connsiteY0" fmla="*/ 4796 h 57624"/>
                  <a:gd name="connsiteX1" fmla="*/ 27001 w 33858"/>
                  <a:gd name="connsiteY1" fmla="*/ 25942 h 57624"/>
                  <a:gd name="connsiteX2" fmla="*/ 28144 w 33858"/>
                  <a:gd name="connsiteY2" fmla="*/ 55374 h 57624"/>
                  <a:gd name="connsiteX3" fmla="*/ 32716 w 33858"/>
                  <a:gd name="connsiteY3" fmla="*/ 55374 h 57624"/>
                  <a:gd name="connsiteX4" fmla="*/ 28429 w 33858"/>
                  <a:gd name="connsiteY4" fmla="*/ 11178 h 57624"/>
                  <a:gd name="connsiteX5" fmla="*/ 1188 w 33858"/>
                  <a:gd name="connsiteY5" fmla="*/ 1082 h 57624"/>
                  <a:gd name="connsiteX6" fmla="*/ 1855 w 33858"/>
                  <a:gd name="connsiteY6" fmla="*/ 4796 h 57624"/>
                  <a:gd name="connsiteX7" fmla="*/ 1855 w 33858"/>
                  <a:gd name="connsiteY7" fmla="*/ 4796 h 5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58" h="57624">
                    <a:moveTo>
                      <a:pt x="1855" y="4796"/>
                    </a:moveTo>
                    <a:cubicBezTo>
                      <a:pt x="15761" y="3844"/>
                      <a:pt x="26144" y="11654"/>
                      <a:pt x="27001" y="25942"/>
                    </a:cubicBezTo>
                    <a:cubicBezTo>
                      <a:pt x="27572" y="35753"/>
                      <a:pt x="26905" y="45563"/>
                      <a:pt x="28144" y="55374"/>
                    </a:cubicBezTo>
                    <a:cubicBezTo>
                      <a:pt x="28525" y="58327"/>
                      <a:pt x="32430" y="58422"/>
                      <a:pt x="32716" y="55374"/>
                    </a:cubicBezTo>
                    <a:cubicBezTo>
                      <a:pt x="33954" y="42515"/>
                      <a:pt x="35764" y="22703"/>
                      <a:pt x="28429" y="11178"/>
                    </a:cubicBezTo>
                    <a:cubicBezTo>
                      <a:pt x="22524" y="1748"/>
                      <a:pt x="11761" y="-2062"/>
                      <a:pt x="1188" y="1082"/>
                    </a:cubicBezTo>
                    <a:cubicBezTo>
                      <a:pt x="-622" y="1653"/>
                      <a:pt x="-336" y="4987"/>
                      <a:pt x="1855" y="4796"/>
                    </a:cubicBezTo>
                    <a:lnTo>
                      <a:pt x="1855" y="479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24" name="任意多边形: 形状 223"/>
              <p:cNvSpPr/>
              <p:nvPr/>
            </p:nvSpPr>
            <p:spPr>
              <a:xfrm>
                <a:off x="1424199" y="2544381"/>
                <a:ext cx="66284" cy="62490"/>
              </a:xfrm>
              <a:custGeom>
                <a:avLst/>
                <a:gdLst>
                  <a:gd name="connsiteX0" fmla="*/ 9815 w 30013"/>
                  <a:gd name="connsiteY0" fmla="*/ 2174 h 28295"/>
                  <a:gd name="connsiteX1" fmla="*/ 2767 w 30013"/>
                  <a:gd name="connsiteY1" fmla="*/ 22367 h 28295"/>
                  <a:gd name="connsiteX2" fmla="*/ 26960 w 30013"/>
                  <a:gd name="connsiteY2" fmla="*/ 23795 h 28295"/>
                  <a:gd name="connsiteX3" fmla="*/ 20674 w 30013"/>
                  <a:gd name="connsiteY3" fmla="*/ 840 h 28295"/>
                  <a:gd name="connsiteX4" fmla="*/ 957 w 30013"/>
                  <a:gd name="connsiteY4" fmla="*/ 12556 h 28295"/>
                  <a:gd name="connsiteX5" fmla="*/ 4958 w 30013"/>
                  <a:gd name="connsiteY5" fmla="*/ 14175 h 28295"/>
                  <a:gd name="connsiteX6" fmla="*/ 15340 w 30013"/>
                  <a:gd name="connsiteY6" fmla="*/ 6269 h 28295"/>
                  <a:gd name="connsiteX7" fmla="*/ 22769 w 30013"/>
                  <a:gd name="connsiteY7" fmla="*/ 18557 h 28295"/>
                  <a:gd name="connsiteX8" fmla="*/ 9435 w 30013"/>
                  <a:gd name="connsiteY8" fmla="*/ 20081 h 28295"/>
                  <a:gd name="connsiteX9" fmla="*/ 11244 w 30013"/>
                  <a:gd name="connsiteY9" fmla="*/ 5603 h 28295"/>
                  <a:gd name="connsiteX10" fmla="*/ 9815 w 30013"/>
                  <a:gd name="connsiteY10" fmla="*/ 2174 h 28295"/>
                  <a:gd name="connsiteX11" fmla="*/ 9815 w 30013"/>
                  <a:gd name="connsiteY11" fmla="*/ 2174 h 2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013" h="28295">
                    <a:moveTo>
                      <a:pt x="9815" y="2174"/>
                    </a:moveTo>
                    <a:cubicBezTo>
                      <a:pt x="767" y="4460"/>
                      <a:pt x="-3043" y="14842"/>
                      <a:pt x="2767" y="22367"/>
                    </a:cubicBezTo>
                    <a:cubicBezTo>
                      <a:pt x="8006" y="29034"/>
                      <a:pt x="21245" y="30844"/>
                      <a:pt x="26960" y="23795"/>
                    </a:cubicBezTo>
                    <a:cubicBezTo>
                      <a:pt x="32961" y="16271"/>
                      <a:pt x="29723" y="4174"/>
                      <a:pt x="20674" y="840"/>
                    </a:cubicBezTo>
                    <a:cubicBezTo>
                      <a:pt x="12768" y="-2113"/>
                      <a:pt x="672" y="2936"/>
                      <a:pt x="957" y="12556"/>
                    </a:cubicBezTo>
                    <a:cubicBezTo>
                      <a:pt x="1052" y="14461"/>
                      <a:pt x="3529" y="15794"/>
                      <a:pt x="4958" y="14175"/>
                    </a:cubicBezTo>
                    <a:cubicBezTo>
                      <a:pt x="7910" y="10746"/>
                      <a:pt x="10197" y="6365"/>
                      <a:pt x="15340" y="6269"/>
                    </a:cubicBezTo>
                    <a:cubicBezTo>
                      <a:pt x="21531" y="6269"/>
                      <a:pt x="25722" y="12937"/>
                      <a:pt x="22769" y="18557"/>
                    </a:cubicBezTo>
                    <a:cubicBezTo>
                      <a:pt x="20483" y="22843"/>
                      <a:pt x="13054" y="22557"/>
                      <a:pt x="9435" y="20081"/>
                    </a:cubicBezTo>
                    <a:cubicBezTo>
                      <a:pt x="3719" y="16271"/>
                      <a:pt x="5910" y="8460"/>
                      <a:pt x="11244" y="5603"/>
                    </a:cubicBezTo>
                    <a:cubicBezTo>
                      <a:pt x="13149" y="4555"/>
                      <a:pt x="11911" y="1602"/>
                      <a:pt x="9815" y="2174"/>
                    </a:cubicBezTo>
                    <a:lnTo>
                      <a:pt x="9815" y="217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25" name="任意多边形: 形状 224"/>
              <p:cNvSpPr/>
              <p:nvPr/>
            </p:nvSpPr>
            <p:spPr>
              <a:xfrm>
                <a:off x="2556217" y="2215444"/>
                <a:ext cx="22401" cy="681358"/>
              </a:xfrm>
              <a:custGeom>
                <a:avLst/>
                <a:gdLst>
                  <a:gd name="connsiteX0" fmla="*/ 2928 w 10143"/>
                  <a:gd name="connsiteY0" fmla="*/ 2143 h 308514"/>
                  <a:gd name="connsiteX1" fmla="*/ 1214 w 10143"/>
                  <a:gd name="connsiteY1" fmla="*/ 153972 h 308514"/>
                  <a:gd name="connsiteX2" fmla="*/ 2262 w 10143"/>
                  <a:gd name="connsiteY2" fmla="*/ 305800 h 308514"/>
                  <a:gd name="connsiteX3" fmla="*/ 7882 w 10143"/>
                  <a:gd name="connsiteY3" fmla="*/ 305800 h 308514"/>
                  <a:gd name="connsiteX4" fmla="*/ 8929 w 10143"/>
                  <a:gd name="connsiteY4" fmla="*/ 153972 h 308514"/>
                  <a:gd name="connsiteX5" fmla="*/ 7215 w 10143"/>
                  <a:gd name="connsiteY5" fmla="*/ 2143 h 308514"/>
                  <a:gd name="connsiteX6" fmla="*/ 2928 w 10143"/>
                  <a:gd name="connsiteY6" fmla="*/ 2143 h 308514"/>
                  <a:gd name="connsiteX7" fmla="*/ 2928 w 10143"/>
                  <a:gd name="connsiteY7" fmla="*/ 2143 h 30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3" h="308514">
                    <a:moveTo>
                      <a:pt x="2928" y="2143"/>
                    </a:moveTo>
                    <a:cubicBezTo>
                      <a:pt x="-1167" y="52435"/>
                      <a:pt x="1214" y="103489"/>
                      <a:pt x="1214" y="153972"/>
                    </a:cubicBezTo>
                    <a:cubicBezTo>
                      <a:pt x="1214" y="204168"/>
                      <a:pt x="-2120" y="255699"/>
                      <a:pt x="2262" y="305800"/>
                    </a:cubicBezTo>
                    <a:cubicBezTo>
                      <a:pt x="2547" y="309420"/>
                      <a:pt x="7596" y="309420"/>
                      <a:pt x="7882" y="305800"/>
                    </a:cubicBezTo>
                    <a:cubicBezTo>
                      <a:pt x="12263" y="255794"/>
                      <a:pt x="8929" y="204264"/>
                      <a:pt x="8929" y="153972"/>
                    </a:cubicBezTo>
                    <a:cubicBezTo>
                      <a:pt x="8929" y="103584"/>
                      <a:pt x="11311" y="52435"/>
                      <a:pt x="7215" y="2143"/>
                    </a:cubicBezTo>
                    <a:cubicBezTo>
                      <a:pt x="7024" y="-714"/>
                      <a:pt x="3119" y="-714"/>
                      <a:pt x="2928" y="2143"/>
                    </a:cubicBezTo>
                    <a:lnTo>
                      <a:pt x="2928" y="214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26" name="任意多边形: 形状 225"/>
              <p:cNvSpPr/>
              <p:nvPr/>
            </p:nvSpPr>
            <p:spPr>
              <a:xfrm>
                <a:off x="2454424" y="2812764"/>
                <a:ext cx="121415" cy="110874"/>
              </a:xfrm>
              <a:custGeom>
                <a:avLst/>
                <a:gdLst>
                  <a:gd name="connsiteX0" fmla="*/ 49210 w 54976"/>
                  <a:gd name="connsiteY0" fmla="*/ 1429 h 50203"/>
                  <a:gd name="connsiteX1" fmla="*/ 39209 w 54976"/>
                  <a:gd name="connsiteY1" fmla="*/ 38481 h 50203"/>
                  <a:gd name="connsiteX2" fmla="*/ 1680 w 54976"/>
                  <a:gd name="connsiteY2" fmla="*/ 43720 h 50203"/>
                  <a:gd name="connsiteX3" fmla="*/ 1680 w 54976"/>
                  <a:gd name="connsiteY3" fmla="*/ 48292 h 50203"/>
                  <a:gd name="connsiteX4" fmla="*/ 48925 w 54976"/>
                  <a:gd name="connsiteY4" fmla="*/ 43243 h 50203"/>
                  <a:gd name="connsiteX5" fmla="*/ 54925 w 54976"/>
                  <a:gd name="connsiteY5" fmla="*/ 28861 h 50203"/>
                  <a:gd name="connsiteX6" fmla="*/ 53020 w 54976"/>
                  <a:gd name="connsiteY6" fmla="*/ 1429 h 50203"/>
                  <a:gd name="connsiteX7" fmla="*/ 49210 w 54976"/>
                  <a:gd name="connsiteY7" fmla="*/ 1429 h 50203"/>
                  <a:gd name="connsiteX8" fmla="*/ 49210 w 54976"/>
                  <a:gd name="connsiteY8" fmla="*/ 1429 h 5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76" h="50203">
                    <a:moveTo>
                      <a:pt x="49210" y="1429"/>
                    </a:moveTo>
                    <a:cubicBezTo>
                      <a:pt x="46924" y="12764"/>
                      <a:pt x="51877" y="33623"/>
                      <a:pt x="39209" y="38481"/>
                    </a:cubicBezTo>
                    <a:cubicBezTo>
                      <a:pt x="27589" y="42863"/>
                      <a:pt x="13682" y="40386"/>
                      <a:pt x="1680" y="43720"/>
                    </a:cubicBezTo>
                    <a:cubicBezTo>
                      <a:pt x="-415" y="44291"/>
                      <a:pt x="-701" y="47911"/>
                      <a:pt x="1680" y="48292"/>
                    </a:cubicBezTo>
                    <a:cubicBezTo>
                      <a:pt x="14920" y="50578"/>
                      <a:pt x="37685" y="52578"/>
                      <a:pt x="48925" y="43243"/>
                    </a:cubicBezTo>
                    <a:cubicBezTo>
                      <a:pt x="53497" y="39434"/>
                      <a:pt x="54830" y="34576"/>
                      <a:pt x="54925" y="28861"/>
                    </a:cubicBezTo>
                    <a:cubicBezTo>
                      <a:pt x="55116" y="19812"/>
                      <a:pt x="54830" y="10287"/>
                      <a:pt x="53020" y="1429"/>
                    </a:cubicBezTo>
                    <a:cubicBezTo>
                      <a:pt x="52544" y="-476"/>
                      <a:pt x="49591" y="-476"/>
                      <a:pt x="49210" y="1429"/>
                    </a:cubicBezTo>
                    <a:lnTo>
                      <a:pt x="49210" y="14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27" name="任意多边形: 形状 226"/>
              <p:cNvSpPr/>
              <p:nvPr/>
            </p:nvSpPr>
            <p:spPr>
              <a:xfrm>
                <a:off x="2483939" y="2191515"/>
                <a:ext cx="90253" cy="68689"/>
              </a:xfrm>
              <a:custGeom>
                <a:avLst/>
                <a:gdLst>
                  <a:gd name="connsiteX0" fmla="*/ 39942 w 40866"/>
                  <a:gd name="connsiteY0" fmla="*/ 29075 h 31102"/>
                  <a:gd name="connsiteX1" fmla="*/ 35180 w 40866"/>
                  <a:gd name="connsiteY1" fmla="*/ 2977 h 31102"/>
                  <a:gd name="connsiteX2" fmla="*/ 20511 w 40866"/>
                  <a:gd name="connsiteY2" fmla="*/ 119 h 31102"/>
                  <a:gd name="connsiteX3" fmla="*/ 1747 w 40866"/>
                  <a:gd name="connsiteY3" fmla="*/ 1262 h 31102"/>
                  <a:gd name="connsiteX4" fmla="*/ 2414 w 40866"/>
                  <a:gd name="connsiteY4" fmla="*/ 6120 h 31102"/>
                  <a:gd name="connsiteX5" fmla="*/ 27655 w 40866"/>
                  <a:gd name="connsiteY5" fmla="*/ 8120 h 31102"/>
                  <a:gd name="connsiteX6" fmla="*/ 36037 w 40866"/>
                  <a:gd name="connsiteY6" fmla="*/ 29647 h 31102"/>
                  <a:gd name="connsiteX7" fmla="*/ 39942 w 40866"/>
                  <a:gd name="connsiteY7" fmla="*/ 29075 h 31102"/>
                  <a:gd name="connsiteX8" fmla="*/ 39942 w 40866"/>
                  <a:gd name="connsiteY8" fmla="*/ 29075 h 3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6" h="31102">
                    <a:moveTo>
                      <a:pt x="39942" y="29075"/>
                    </a:moveTo>
                    <a:cubicBezTo>
                      <a:pt x="40228" y="20789"/>
                      <a:pt x="43657" y="8501"/>
                      <a:pt x="35180" y="2977"/>
                    </a:cubicBezTo>
                    <a:cubicBezTo>
                      <a:pt x="31179" y="405"/>
                      <a:pt x="25083" y="405"/>
                      <a:pt x="20511" y="119"/>
                    </a:cubicBezTo>
                    <a:cubicBezTo>
                      <a:pt x="14225" y="-262"/>
                      <a:pt x="7938" y="310"/>
                      <a:pt x="1747" y="1262"/>
                    </a:cubicBezTo>
                    <a:cubicBezTo>
                      <a:pt x="-1110" y="1739"/>
                      <a:pt x="-158" y="5930"/>
                      <a:pt x="2414" y="6120"/>
                    </a:cubicBezTo>
                    <a:cubicBezTo>
                      <a:pt x="10605" y="6692"/>
                      <a:pt x="19654" y="6406"/>
                      <a:pt x="27655" y="8120"/>
                    </a:cubicBezTo>
                    <a:cubicBezTo>
                      <a:pt x="38323" y="10502"/>
                      <a:pt x="34132" y="21551"/>
                      <a:pt x="36037" y="29647"/>
                    </a:cubicBezTo>
                    <a:cubicBezTo>
                      <a:pt x="36418" y="31933"/>
                      <a:pt x="39847" y="31361"/>
                      <a:pt x="39942" y="29075"/>
                    </a:cubicBezTo>
                    <a:lnTo>
                      <a:pt x="39942" y="2907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28" name="任意多边形: 形状 227"/>
              <p:cNvSpPr/>
              <p:nvPr/>
            </p:nvSpPr>
            <p:spPr>
              <a:xfrm>
                <a:off x="1531494" y="2188134"/>
                <a:ext cx="985988" cy="22012"/>
              </a:xfrm>
              <a:custGeom>
                <a:avLst/>
                <a:gdLst>
                  <a:gd name="connsiteX0" fmla="*/ 443484 w 446448"/>
                  <a:gd name="connsiteY0" fmla="*/ 2031 h 9967"/>
                  <a:gd name="connsiteX1" fmla="*/ 334994 w 446448"/>
                  <a:gd name="connsiteY1" fmla="*/ 1174 h 9967"/>
                  <a:gd name="connsiteX2" fmla="*/ 223171 w 446448"/>
                  <a:gd name="connsiteY2" fmla="*/ 1174 h 9967"/>
                  <a:gd name="connsiteX3" fmla="*/ 2857 w 446448"/>
                  <a:gd name="connsiteY3" fmla="*/ 2031 h 9967"/>
                  <a:gd name="connsiteX4" fmla="*/ 2857 w 446448"/>
                  <a:gd name="connsiteY4" fmla="*/ 7937 h 9967"/>
                  <a:gd name="connsiteX5" fmla="*/ 223171 w 446448"/>
                  <a:gd name="connsiteY5" fmla="*/ 8794 h 9967"/>
                  <a:gd name="connsiteX6" fmla="*/ 331661 w 446448"/>
                  <a:gd name="connsiteY6" fmla="*/ 8794 h 9967"/>
                  <a:gd name="connsiteX7" fmla="*/ 443484 w 446448"/>
                  <a:gd name="connsiteY7" fmla="*/ 7937 h 9967"/>
                  <a:gd name="connsiteX8" fmla="*/ 443484 w 446448"/>
                  <a:gd name="connsiteY8" fmla="*/ 2031 h 9967"/>
                  <a:gd name="connsiteX9" fmla="*/ 443484 w 446448"/>
                  <a:gd name="connsiteY9" fmla="*/ 2031 h 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48" h="9967">
                    <a:moveTo>
                      <a:pt x="443484" y="2031"/>
                    </a:moveTo>
                    <a:cubicBezTo>
                      <a:pt x="407575" y="-636"/>
                      <a:pt x="370999" y="1174"/>
                      <a:pt x="334994" y="1174"/>
                    </a:cubicBezTo>
                    <a:cubicBezTo>
                      <a:pt x="297752" y="1174"/>
                      <a:pt x="260414" y="1174"/>
                      <a:pt x="223171" y="1174"/>
                    </a:cubicBezTo>
                    <a:cubicBezTo>
                      <a:pt x="150019" y="1174"/>
                      <a:pt x="75914" y="-1969"/>
                      <a:pt x="2857" y="2031"/>
                    </a:cubicBezTo>
                    <a:cubicBezTo>
                      <a:pt x="-952" y="2222"/>
                      <a:pt x="-952" y="7746"/>
                      <a:pt x="2857" y="7937"/>
                    </a:cubicBezTo>
                    <a:cubicBezTo>
                      <a:pt x="75914" y="11937"/>
                      <a:pt x="150019" y="8794"/>
                      <a:pt x="223171" y="8794"/>
                    </a:cubicBezTo>
                    <a:cubicBezTo>
                      <a:pt x="259366" y="8794"/>
                      <a:pt x="295561" y="8794"/>
                      <a:pt x="331661" y="8794"/>
                    </a:cubicBezTo>
                    <a:cubicBezTo>
                      <a:pt x="368808" y="8794"/>
                      <a:pt x="406432" y="10699"/>
                      <a:pt x="443484" y="7937"/>
                    </a:cubicBezTo>
                    <a:cubicBezTo>
                      <a:pt x="447389" y="7841"/>
                      <a:pt x="447484" y="2317"/>
                      <a:pt x="443484" y="2031"/>
                    </a:cubicBezTo>
                    <a:lnTo>
                      <a:pt x="443484" y="203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29" name="任意多边形: 形状 228"/>
              <p:cNvSpPr/>
              <p:nvPr/>
            </p:nvSpPr>
            <p:spPr>
              <a:xfrm>
                <a:off x="2543703" y="2781226"/>
                <a:ext cx="32107" cy="130192"/>
              </a:xfrm>
              <a:custGeom>
                <a:avLst/>
                <a:gdLst>
                  <a:gd name="connsiteX0" fmla="*/ 2880 w 14538"/>
                  <a:gd name="connsiteY0" fmla="*/ 58667 h 58950"/>
                  <a:gd name="connsiteX1" fmla="*/ 11834 w 14538"/>
                  <a:gd name="connsiteY1" fmla="*/ 1707 h 58950"/>
                  <a:gd name="connsiteX2" fmla="*/ 7166 w 14538"/>
                  <a:gd name="connsiteY2" fmla="*/ 2374 h 58950"/>
                  <a:gd name="connsiteX3" fmla="*/ 499 w 14538"/>
                  <a:gd name="connsiteY3" fmla="*/ 55619 h 58950"/>
                  <a:gd name="connsiteX4" fmla="*/ 2880 w 14538"/>
                  <a:gd name="connsiteY4" fmla="*/ 58667 h 58950"/>
                  <a:gd name="connsiteX5" fmla="*/ 2880 w 14538"/>
                  <a:gd name="connsiteY5" fmla="*/ 58667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38" h="58950">
                    <a:moveTo>
                      <a:pt x="2880" y="58667"/>
                    </a:moveTo>
                    <a:cubicBezTo>
                      <a:pt x="18977" y="49046"/>
                      <a:pt x="14596" y="17042"/>
                      <a:pt x="11834" y="1707"/>
                    </a:cubicBezTo>
                    <a:cubicBezTo>
                      <a:pt x="11357" y="-1055"/>
                      <a:pt x="7357" y="-198"/>
                      <a:pt x="7166" y="2374"/>
                    </a:cubicBezTo>
                    <a:cubicBezTo>
                      <a:pt x="5928" y="17709"/>
                      <a:pt x="12119" y="43141"/>
                      <a:pt x="499" y="55619"/>
                    </a:cubicBezTo>
                    <a:cubicBezTo>
                      <a:pt x="-930" y="57238"/>
                      <a:pt x="975" y="59810"/>
                      <a:pt x="2880" y="58667"/>
                    </a:cubicBezTo>
                    <a:lnTo>
                      <a:pt x="2880" y="5866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30" name="任意多边形: 形状 229"/>
              <p:cNvSpPr/>
              <p:nvPr/>
            </p:nvSpPr>
            <p:spPr>
              <a:xfrm>
                <a:off x="2536669" y="2810547"/>
                <a:ext cx="35270" cy="103401"/>
              </a:xfrm>
              <a:custGeom>
                <a:avLst/>
                <a:gdLst>
                  <a:gd name="connsiteX0" fmla="*/ 12256 w 15970"/>
                  <a:gd name="connsiteY0" fmla="*/ 1385 h 46819"/>
                  <a:gd name="connsiteX1" fmla="*/ 9589 w 15970"/>
                  <a:gd name="connsiteY1" fmla="*/ 19483 h 46819"/>
                  <a:gd name="connsiteX2" fmla="*/ 1112 w 15970"/>
                  <a:gd name="connsiteY2" fmla="*/ 42533 h 46819"/>
                  <a:gd name="connsiteX3" fmla="*/ 2255 w 15970"/>
                  <a:gd name="connsiteY3" fmla="*/ 46819 h 46819"/>
                  <a:gd name="connsiteX4" fmla="*/ 13399 w 15970"/>
                  <a:gd name="connsiteY4" fmla="*/ 33960 h 46819"/>
                  <a:gd name="connsiteX5" fmla="*/ 15971 w 15970"/>
                  <a:gd name="connsiteY5" fmla="*/ 1956 h 46819"/>
                  <a:gd name="connsiteX6" fmla="*/ 12256 w 15970"/>
                  <a:gd name="connsiteY6" fmla="*/ 1385 h 46819"/>
                  <a:gd name="connsiteX7" fmla="*/ 12256 w 15970"/>
                  <a:gd name="connsiteY7" fmla="*/ 1385 h 4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70" h="46819">
                    <a:moveTo>
                      <a:pt x="12256" y="1385"/>
                    </a:moveTo>
                    <a:cubicBezTo>
                      <a:pt x="11018" y="7386"/>
                      <a:pt x="10351" y="13387"/>
                      <a:pt x="9589" y="19483"/>
                    </a:cubicBezTo>
                    <a:cubicBezTo>
                      <a:pt x="8732" y="27102"/>
                      <a:pt x="9303" y="38723"/>
                      <a:pt x="1112" y="42533"/>
                    </a:cubicBezTo>
                    <a:cubicBezTo>
                      <a:pt x="-984" y="43485"/>
                      <a:pt x="159" y="46819"/>
                      <a:pt x="2255" y="46819"/>
                    </a:cubicBezTo>
                    <a:cubicBezTo>
                      <a:pt x="9303" y="46724"/>
                      <a:pt x="12161" y="40247"/>
                      <a:pt x="13399" y="33960"/>
                    </a:cubicBezTo>
                    <a:cubicBezTo>
                      <a:pt x="15399" y="23674"/>
                      <a:pt x="15971" y="12339"/>
                      <a:pt x="15971" y="1956"/>
                    </a:cubicBezTo>
                    <a:cubicBezTo>
                      <a:pt x="15971" y="-234"/>
                      <a:pt x="12637" y="-806"/>
                      <a:pt x="12256" y="1385"/>
                    </a:cubicBezTo>
                    <a:lnTo>
                      <a:pt x="12256" y="138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31" name="任意多边形: 形状 230"/>
              <p:cNvSpPr/>
              <p:nvPr/>
            </p:nvSpPr>
            <p:spPr>
              <a:xfrm>
                <a:off x="1512931" y="2194275"/>
                <a:ext cx="37006" cy="80123"/>
              </a:xfrm>
              <a:custGeom>
                <a:avLst/>
                <a:gdLst>
                  <a:gd name="connsiteX0" fmla="*/ 14788 w 16756"/>
                  <a:gd name="connsiteY0" fmla="*/ 870 h 36279"/>
                  <a:gd name="connsiteX1" fmla="*/ 6501 w 16756"/>
                  <a:gd name="connsiteY1" fmla="*/ 679 h 36279"/>
                  <a:gd name="connsiteX2" fmla="*/ 1357 w 16756"/>
                  <a:gd name="connsiteY2" fmla="*/ 8299 h 36279"/>
                  <a:gd name="connsiteX3" fmla="*/ 405 w 16756"/>
                  <a:gd name="connsiteY3" fmla="*/ 22110 h 36279"/>
                  <a:gd name="connsiteX4" fmla="*/ 1452 w 16756"/>
                  <a:gd name="connsiteY4" fmla="*/ 35064 h 36279"/>
                  <a:gd name="connsiteX5" fmla="*/ 5739 w 16756"/>
                  <a:gd name="connsiteY5" fmla="*/ 35064 h 36279"/>
                  <a:gd name="connsiteX6" fmla="*/ 8025 w 16756"/>
                  <a:gd name="connsiteY6" fmla="*/ 16205 h 36279"/>
                  <a:gd name="connsiteX7" fmla="*/ 12597 w 16756"/>
                  <a:gd name="connsiteY7" fmla="*/ 5823 h 36279"/>
                  <a:gd name="connsiteX8" fmla="*/ 16216 w 16756"/>
                  <a:gd name="connsiteY8" fmla="*/ 4299 h 36279"/>
                  <a:gd name="connsiteX9" fmla="*/ 14788 w 16756"/>
                  <a:gd name="connsiteY9" fmla="*/ 870 h 36279"/>
                  <a:gd name="connsiteX10" fmla="*/ 14788 w 16756"/>
                  <a:gd name="connsiteY10" fmla="*/ 870 h 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56" h="36279">
                    <a:moveTo>
                      <a:pt x="14788" y="870"/>
                    </a:moveTo>
                    <a:cubicBezTo>
                      <a:pt x="11644" y="1060"/>
                      <a:pt x="9739" y="-1035"/>
                      <a:pt x="6501" y="679"/>
                    </a:cubicBezTo>
                    <a:cubicBezTo>
                      <a:pt x="3548" y="2298"/>
                      <a:pt x="2024" y="5251"/>
                      <a:pt x="1357" y="8299"/>
                    </a:cubicBezTo>
                    <a:cubicBezTo>
                      <a:pt x="405" y="12776"/>
                      <a:pt x="595" y="17538"/>
                      <a:pt x="405" y="22110"/>
                    </a:cubicBezTo>
                    <a:cubicBezTo>
                      <a:pt x="214" y="26587"/>
                      <a:pt x="-833" y="31064"/>
                      <a:pt x="1452" y="35064"/>
                    </a:cubicBezTo>
                    <a:cubicBezTo>
                      <a:pt x="2405" y="36779"/>
                      <a:pt x="4691" y="36588"/>
                      <a:pt x="5739" y="35064"/>
                    </a:cubicBezTo>
                    <a:cubicBezTo>
                      <a:pt x="9168" y="30111"/>
                      <a:pt x="7834" y="22015"/>
                      <a:pt x="8025" y="16205"/>
                    </a:cubicBezTo>
                    <a:cubicBezTo>
                      <a:pt x="8215" y="11633"/>
                      <a:pt x="7548" y="7918"/>
                      <a:pt x="12597" y="5823"/>
                    </a:cubicBezTo>
                    <a:cubicBezTo>
                      <a:pt x="14121" y="5156"/>
                      <a:pt x="14883" y="5632"/>
                      <a:pt x="16216" y="4299"/>
                    </a:cubicBezTo>
                    <a:cubicBezTo>
                      <a:pt x="17359" y="3156"/>
                      <a:pt x="16597" y="774"/>
                      <a:pt x="14788" y="870"/>
                    </a:cubicBezTo>
                    <a:lnTo>
                      <a:pt x="14788" y="87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32" name="任意多边形: 形状 231"/>
              <p:cNvSpPr/>
              <p:nvPr/>
            </p:nvSpPr>
            <p:spPr>
              <a:xfrm>
                <a:off x="1536545" y="2905637"/>
                <a:ext cx="981098" cy="21158"/>
              </a:xfrm>
              <a:custGeom>
                <a:avLst/>
                <a:gdLst>
                  <a:gd name="connsiteX0" fmla="*/ 441769 w 444234"/>
                  <a:gd name="connsiteY0" fmla="*/ 2334 h 9580"/>
                  <a:gd name="connsiteX1" fmla="*/ 332041 w 444234"/>
                  <a:gd name="connsiteY1" fmla="*/ 906 h 9580"/>
                  <a:gd name="connsiteX2" fmla="*/ 222314 w 444234"/>
                  <a:gd name="connsiteY2" fmla="*/ 906 h 9580"/>
                  <a:gd name="connsiteX3" fmla="*/ 115919 w 444234"/>
                  <a:gd name="connsiteY3" fmla="*/ 906 h 9580"/>
                  <a:gd name="connsiteX4" fmla="*/ 2857 w 444234"/>
                  <a:gd name="connsiteY4" fmla="*/ 1858 h 9580"/>
                  <a:gd name="connsiteX5" fmla="*/ 2857 w 444234"/>
                  <a:gd name="connsiteY5" fmla="*/ 7764 h 9580"/>
                  <a:gd name="connsiteX6" fmla="*/ 112586 w 444234"/>
                  <a:gd name="connsiteY6" fmla="*/ 8716 h 9580"/>
                  <a:gd name="connsiteX7" fmla="*/ 222314 w 444234"/>
                  <a:gd name="connsiteY7" fmla="*/ 8716 h 9580"/>
                  <a:gd name="connsiteX8" fmla="*/ 328708 w 444234"/>
                  <a:gd name="connsiteY8" fmla="*/ 8716 h 9580"/>
                  <a:gd name="connsiteX9" fmla="*/ 441769 w 444234"/>
                  <a:gd name="connsiteY9" fmla="*/ 7287 h 9580"/>
                  <a:gd name="connsiteX10" fmla="*/ 441769 w 444234"/>
                  <a:gd name="connsiteY10" fmla="*/ 2334 h 9580"/>
                  <a:gd name="connsiteX11" fmla="*/ 441769 w 444234"/>
                  <a:gd name="connsiteY11" fmla="*/ 2334 h 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234" h="9580">
                    <a:moveTo>
                      <a:pt x="441769" y="2334"/>
                    </a:moveTo>
                    <a:cubicBezTo>
                      <a:pt x="405670" y="-1476"/>
                      <a:pt x="368332" y="906"/>
                      <a:pt x="332041" y="906"/>
                    </a:cubicBezTo>
                    <a:cubicBezTo>
                      <a:pt x="295465" y="906"/>
                      <a:pt x="258890" y="906"/>
                      <a:pt x="222314" y="906"/>
                    </a:cubicBezTo>
                    <a:cubicBezTo>
                      <a:pt x="186881" y="906"/>
                      <a:pt x="151352" y="906"/>
                      <a:pt x="115919" y="906"/>
                    </a:cubicBezTo>
                    <a:cubicBezTo>
                      <a:pt x="78581" y="906"/>
                      <a:pt x="40100" y="-1666"/>
                      <a:pt x="2857" y="1858"/>
                    </a:cubicBezTo>
                    <a:cubicBezTo>
                      <a:pt x="-952" y="2239"/>
                      <a:pt x="-952" y="7383"/>
                      <a:pt x="2857" y="7764"/>
                    </a:cubicBezTo>
                    <a:cubicBezTo>
                      <a:pt x="38957" y="11193"/>
                      <a:pt x="76295" y="8716"/>
                      <a:pt x="112586" y="8716"/>
                    </a:cubicBezTo>
                    <a:cubicBezTo>
                      <a:pt x="149161" y="8716"/>
                      <a:pt x="185737" y="8716"/>
                      <a:pt x="222314" y="8716"/>
                    </a:cubicBezTo>
                    <a:cubicBezTo>
                      <a:pt x="257746" y="8716"/>
                      <a:pt x="293275" y="8716"/>
                      <a:pt x="328708" y="8716"/>
                    </a:cubicBezTo>
                    <a:cubicBezTo>
                      <a:pt x="366046" y="8716"/>
                      <a:pt x="404527" y="11193"/>
                      <a:pt x="441769" y="7287"/>
                    </a:cubicBezTo>
                    <a:cubicBezTo>
                      <a:pt x="445008" y="7002"/>
                      <a:pt x="445103" y="2620"/>
                      <a:pt x="441769" y="2334"/>
                    </a:cubicBezTo>
                    <a:lnTo>
                      <a:pt x="441769" y="233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33" name="任意多边形: 形状 232"/>
              <p:cNvSpPr/>
              <p:nvPr/>
            </p:nvSpPr>
            <p:spPr>
              <a:xfrm>
                <a:off x="1513004" y="2843215"/>
                <a:ext cx="76655" cy="83332"/>
              </a:xfrm>
              <a:custGeom>
                <a:avLst/>
                <a:gdLst>
                  <a:gd name="connsiteX0" fmla="*/ 847 w 34709"/>
                  <a:gd name="connsiteY0" fmla="*/ 1453 h 37732"/>
                  <a:gd name="connsiteX1" fmla="*/ 752 w 34709"/>
                  <a:gd name="connsiteY1" fmla="*/ 19360 h 37732"/>
                  <a:gd name="connsiteX2" fmla="*/ 4467 w 34709"/>
                  <a:gd name="connsiteY2" fmla="*/ 32314 h 37732"/>
                  <a:gd name="connsiteX3" fmla="*/ 33518 w 34709"/>
                  <a:gd name="connsiteY3" fmla="*/ 34790 h 37732"/>
                  <a:gd name="connsiteX4" fmla="*/ 32280 w 34709"/>
                  <a:gd name="connsiteY4" fmla="*/ 30409 h 37732"/>
                  <a:gd name="connsiteX5" fmla="*/ 8563 w 34709"/>
                  <a:gd name="connsiteY5" fmla="*/ 24217 h 37732"/>
                  <a:gd name="connsiteX6" fmla="*/ 4848 w 34709"/>
                  <a:gd name="connsiteY6" fmla="*/ 1548 h 37732"/>
                  <a:gd name="connsiteX7" fmla="*/ 847 w 34709"/>
                  <a:gd name="connsiteY7" fmla="*/ 1453 h 37732"/>
                  <a:gd name="connsiteX8" fmla="*/ 847 w 34709"/>
                  <a:gd name="connsiteY8" fmla="*/ 1453 h 3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09" h="37732">
                    <a:moveTo>
                      <a:pt x="847" y="1453"/>
                    </a:moveTo>
                    <a:cubicBezTo>
                      <a:pt x="-581" y="7358"/>
                      <a:pt x="85" y="13359"/>
                      <a:pt x="752" y="19360"/>
                    </a:cubicBezTo>
                    <a:cubicBezTo>
                      <a:pt x="1229" y="23836"/>
                      <a:pt x="1419" y="28694"/>
                      <a:pt x="4467" y="32314"/>
                    </a:cubicBezTo>
                    <a:cubicBezTo>
                      <a:pt x="10372" y="39267"/>
                      <a:pt x="26184" y="38886"/>
                      <a:pt x="33518" y="34790"/>
                    </a:cubicBezTo>
                    <a:cubicBezTo>
                      <a:pt x="35804" y="33552"/>
                      <a:pt x="34471" y="30599"/>
                      <a:pt x="32280" y="30409"/>
                    </a:cubicBezTo>
                    <a:cubicBezTo>
                      <a:pt x="25041" y="29551"/>
                      <a:pt x="11992" y="32695"/>
                      <a:pt x="8563" y="24217"/>
                    </a:cubicBezTo>
                    <a:cubicBezTo>
                      <a:pt x="5705" y="17074"/>
                      <a:pt x="6467" y="8977"/>
                      <a:pt x="4848" y="1548"/>
                    </a:cubicBezTo>
                    <a:cubicBezTo>
                      <a:pt x="4372" y="-548"/>
                      <a:pt x="1324" y="-452"/>
                      <a:pt x="847" y="1453"/>
                    </a:cubicBezTo>
                    <a:lnTo>
                      <a:pt x="847" y="14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34" name="任意多边形: 形状 233"/>
              <p:cNvSpPr/>
              <p:nvPr/>
            </p:nvSpPr>
            <p:spPr>
              <a:xfrm>
                <a:off x="1510555" y="2239899"/>
                <a:ext cx="22946" cy="661901"/>
              </a:xfrm>
              <a:custGeom>
                <a:avLst/>
                <a:gdLst>
                  <a:gd name="connsiteX0" fmla="*/ 2910 w 10390"/>
                  <a:gd name="connsiteY0" fmla="*/ 2215 h 299704"/>
                  <a:gd name="connsiteX1" fmla="*/ 1290 w 10390"/>
                  <a:gd name="connsiteY1" fmla="*/ 149852 h 299704"/>
                  <a:gd name="connsiteX2" fmla="*/ 2910 w 10390"/>
                  <a:gd name="connsiteY2" fmla="*/ 297490 h 299704"/>
                  <a:gd name="connsiteX3" fmla="*/ 7481 w 10390"/>
                  <a:gd name="connsiteY3" fmla="*/ 297490 h 299704"/>
                  <a:gd name="connsiteX4" fmla="*/ 9101 w 10390"/>
                  <a:gd name="connsiteY4" fmla="*/ 149852 h 299704"/>
                  <a:gd name="connsiteX5" fmla="*/ 7481 w 10390"/>
                  <a:gd name="connsiteY5" fmla="*/ 2215 h 299704"/>
                  <a:gd name="connsiteX6" fmla="*/ 2910 w 10390"/>
                  <a:gd name="connsiteY6" fmla="*/ 2215 h 299704"/>
                  <a:gd name="connsiteX7" fmla="*/ 2910 w 10390"/>
                  <a:gd name="connsiteY7" fmla="*/ 2215 h 2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0" h="299704">
                    <a:moveTo>
                      <a:pt x="2910" y="2215"/>
                    </a:moveTo>
                    <a:cubicBezTo>
                      <a:pt x="-2139" y="50792"/>
                      <a:pt x="814" y="101084"/>
                      <a:pt x="1290" y="149852"/>
                    </a:cubicBezTo>
                    <a:cubicBezTo>
                      <a:pt x="1767" y="198906"/>
                      <a:pt x="-234" y="248531"/>
                      <a:pt x="2910" y="297490"/>
                    </a:cubicBezTo>
                    <a:cubicBezTo>
                      <a:pt x="3100" y="300442"/>
                      <a:pt x="7291" y="300442"/>
                      <a:pt x="7481" y="297490"/>
                    </a:cubicBezTo>
                    <a:cubicBezTo>
                      <a:pt x="10625" y="248531"/>
                      <a:pt x="8624" y="198906"/>
                      <a:pt x="9101" y="149852"/>
                    </a:cubicBezTo>
                    <a:cubicBezTo>
                      <a:pt x="9577" y="101084"/>
                      <a:pt x="12530" y="50792"/>
                      <a:pt x="7481" y="2215"/>
                    </a:cubicBezTo>
                    <a:cubicBezTo>
                      <a:pt x="7101" y="-738"/>
                      <a:pt x="3195" y="-738"/>
                      <a:pt x="2910" y="2215"/>
                    </a:cubicBezTo>
                    <a:lnTo>
                      <a:pt x="2910" y="221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35" name="任意多边形: 形状 234"/>
              <p:cNvSpPr/>
              <p:nvPr/>
            </p:nvSpPr>
            <p:spPr>
              <a:xfrm>
                <a:off x="1510778" y="2211385"/>
                <a:ext cx="17176" cy="170528"/>
              </a:xfrm>
              <a:custGeom>
                <a:avLst/>
                <a:gdLst>
                  <a:gd name="connsiteX0" fmla="*/ 3951 w 7777"/>
                  <a:gd name="connsiteY0" fmla="*/ 1315 h 77214"/>
                  <a:gd name="connsiteX1" fmla="*/ 3380 w 7777"/>
                  <a:gd name="connsiteY1" fmla="*/ 75609 h 77214"/>
                  <a:gd name="connsiteX2" fmla="*/ 7761 w 7777"/>
                  <a:gd name="connsiteY2" fmla="*/ 75038 h 77214"/>
                  <a:gd name="connsiteX3" fmla="*/ 7571 w 7777"/>
                  <a:gd name="connsiteY3" fmla="*/ 1791 h 77214"/>
                  <a:gd name="connsiteX4" fmla="*/ 3951 w 7777"/>
                  <a:gd name="connsiteY4" fmla="*/ 1315 h 77214"/>
                  <a:gd name="connsiteX5" fmla="*/ 3951 w 7777"/>
                  <a:gd name="connsiteY5" fmla="*/ 1315 h 7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7" h="77214">
                    <a:moveTo>
                      <a:pt x="3951" y="1315"/>
                    </a:moveTo>
                    <a:cubicBezTo>
                      <a:pt x="-2240" y="25222"/>
                      <a:pt x="-145" y="51416"/>
                      <a:pt x="3380" y="75609"/>
                    </a:cubicBezTo>
                    <a:cubicBezTo>
                      <a:pt x="3760" y="78181"/>
                      <a:pt x="7761" y="77419"/>
                      <a:pt x="7761" y="75038"/>
                    </a:cubicBezTo>
                    <a:cubicBezTo>
                      <a:pt x="8047" y="50273"/>
                      <a:pt x="4523" y="26651"/>
                      <a:pt x="7571" y="1791"/>
                    </a:cubicBezTo>
                    <a:cubicBezTo>
                      <a:pt x="7856" y="-305"/>
                      <a:pt x="4523" y="-686"/>
                      <a:pt x="3951" y="1315"/>
                    </a:cubicBezTo>
                    <a:lnTo>
                      <a:pt x="3951" y="131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36" name="任意多边形: 形状 235"/>
              <p:cNvSpPr/>
              <p:nvPr/>
            </p:nvSpPr>
            <p:spPr>
              <a:xfrm>
                <a:off x="1512984" y="2220992"/>
                <a:ext cx="19983" cy="158463"/>
              </a:xfrm>
              <a:custGeom>
                <a:avLst/>
                <a:gdLst>
                  <a:gd name="connsiteX0" fmla="*/ 5143 w 9048"/>
                  <a:gd name="connsiteY0" fmla="*/ 1822 h 71751"/>
                  <a:gd name="connsiteX1" fmla="*/ 0 w 9048"/>
                  <a:gd name="connsiteY1" fmla="*/ 69545 h 71751"/>
                  <a:gd name="connsiteX2" fmla="*/ 4477 w 9048"/>
                  <a:gd name="connsiteY2" fmla="*/ 70116 h 71751"/>
                  <a:gd name="connsiteX3" fmla="*/ 9049 w 9048"/>
                  <a:gd name="connsiteY3" fmla="*/ 1822 h 71751"/>
                  <a:gd name="connsiteX4" fmla="*/ 5143 w 9048"/>
                  <a:gd name="connsiteY4" fmla="*/ 1822 h 71751"/>
                  <a:gd name="connsiteX5" fmla="*/ 5143 w 9048"/>
                  <a:gd name="connsiteY5" fmla="*/ 1822 h 71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8" h="71751">
                    <a:moveTo>
                      <a:pt x="5143" y="1822"/>
                    </a:moveTo>
                    <a:cubicBezTo>
                      <a:pt x="2953" y="24301"/>
                      <a:pt x="381" y="46875"/>
                      <a:pt x="0" y="69545"/>
                    </a:cubicBezTo>
                    <a:cubicBezTo>
                      <a:pt x="0" y="72021"/>
                      <a:pt x="4000" y="72688"/>
                      <a:pt x="4477" y="70116"/>
                    </a:cubicBezTo>
                    <a:cubicBezTo>
                      <a:pt x="8001" y="47542"/>
                      <a:pt x="8668" y="24682"/>
                      <a:pt x="9049" y="1822"/>
                    </a:cubicBezTo>
                    <a:cubicBezTo>
                      <a:pt x="9049" y="-655"/>
                      <a:pt x="5429" y="-559"/>
                      <a:pt x="5143" y="1822"/>
                    </a:cubicBezTo>
                    <a:lnTo>
                      <a:pt x="5143" y="182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37" name="任意多边形: 形状 236"/>
              <p:cNvSpPr/>
              <p:nvPr/>
            </p:nvSpPr>
            <p:spPr>
              <a:xfrm>
                <a:off x="1513951" y="2766458"/>
                <a:ext cx="31690" cy="151445"/>
              </a:xfrm>
              <a:custGeom>
                <a:avLst/>
                <a:gdLst>
                  <a:gd name="connsiteX0" fmla="*/ 1562 w 14349"/>
                  <a:gd name="connsiteY0" fmla="*/ 1822 h 68573"/>
                  <a:gd name="connsiteX1" fmla="*/ 799 w 14349"/>
                  <a:gd name="connsiteY1" fmla="*/ 55448 h 68573"/>
                  <a:gd name="connsiteX2" fmla="*/ 12420 w 14349"/>
                  <a:gd name="connsiteY2" fmla="*/ 68306 h 68573"/>
                  <a:gd name="connsiteX3" fmla="*/ 13563 w 14349"/>
                  <a:gd name="connsiteY3" fmla="*/ 63925 h 68573"/>
                  <a:gd name="connsiteX4" fmla="*/ 7276 w 14349"/>
                  <a:gd name="connsiteY4" fmla="*/ 34683 h 68573"/>
                  <a:gd name="connsiteX5" fmla="*/ 5371 w 14349"/>
                  <a:gd name="connsiteY5" fmla="*/ 1822 h 68573"/>
                  <a:gd name="connsiteX6" fmla="*/ 1562 w 14349"/>
                  <a:gd name="connsiteY6" fmla="*/ 1822 h 68573"/>
                  <a:gd name="connsiteX7" fmla="*/ 1562 w 14349"/>
                  <a:gd name="connsiteY7" fmla="*/ 1822 h 6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49" h="68573">
                    <a:moveTo>
                      <a:pt x="1562" y="1822"/>
                    </a:moveTo>
                    <a:cubicBezTo>
                      <a:pt x="323" y="19062"/>
                      <a:pt x="-820" y="38303"/>
                      <a:pt x="799" y="55448"/>
                    </a:cubicBezTo>
                    <a:cubicBezTo>
                      <a:pt x="1466" y="62401"/>
                      <a:pt x="4133" y="70116"/>
                      <a:pt x="12420" y="68306"/>
                    </a:cubicBezTo>
                    <a:cubicBezTo>
                      <a:pt x="14230" y="67925"/>
                      <a:pt x="15087" y="65163"/>
                      <a:pt x="13563" y="63925"/>
                    </a:cubicBezTo>
                    <a:cubicBezTo>
                      <a:pt x="5943" y="58019"/>
                      <a:pt x="7753" y="43637"/>
                      <a:pt x="7276" y="34683"/>
                    </a:cubicBezTo>
                    <a:cubicBezTo>
                      <a:pt x="6610" y="23729"/>
                      <a:pt x="6514" y="12680"/>
                      <a:pt x="5371" y="1822"/>
                    </a:cubicBezTo>
                    <a:cubicBezTo>
                      <a:pt x="5086" y="-559"/>
                      <a:pt x="1752" y="-655"/>
                      <a:pt x="1562" y="1822"/>
                    </a:cubicBezTo>
                    <a:lnTo>
                      <a:pt x="1562" y="182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38" name="任意多边形: 形状 237"/>
              <p:cNvSpPr/>
              <p:nvPr/>
            </p:nvSpPr>
            <p:spPr>
              <a:xfrm>
                <a:off x="1517300" y="2195612"/>
                <a:ext cx="46054" cy="60306"/>
              </a:xfrm>
              <a:custGeom>
                <a:avLst/>
                <a:gdLst>
                  <a:gd name="connsiteX0" fmla="*/ 19953 w 20853"/>
                  <a:gd name="connsiteY0" fmla="*/ 1693 h 27306"/>
                  <a:gd name="connsiteX1" fmla="*/ 4904 w 20853"/>
                  <a:gd name="connsiteY1" fmla="*/ 3884 h 27306"/>
                  <a:gd name="connsiteX2" fmla="*/ 46 w 20853"/>
                  <a:gd name="connsiteY2" fmla="*/ 25029 h 27306"/>
                  <a:gd name="connsiteX3" fmla="*/ 4618 w 20853"/>
                  <a:gd name="connsiteY3" fmla="*/ 25601 h 27306"/>
                  <a:gd name="connsiteX4" fmla="*/ 7094 w 20853"/>
                  <a:gd name="connsiteY4" fmla="*/ 10837 h 27306"/>
                  <a:gd name="connsiteX5" fmla="*/ 18524 w 20853"/>
                  <a:gd name="connsiteY5" fmla="*/ 5217 h 27306"/>
                  <a:gd name="connsiteX6" fmla="*/ 19953 w 20853"/>
                  <a:gd name="connsiteY6" fmla="*/ 1693 h 27306"/>
                  <a:gd name="connsiteX7" fmla="*/ 19953 w 20853"/>
                  <a:gd name="connsiteY7" fmla="*/ 1693 h 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3" h="27306">
                    <a:moveTo>
                      <a:pt x="19953" y="1693"/>
                    </a:moveTo>
                    <a:cubicBezTo>
                      <a:pt x="15381" y="-1450"/>
                      <a:pt x="8713" y="74"/>
                      <a:pt x="4904" y="3884"/>
                    </a:cubicBezTo>
                    <a:cubicBezTo>
                      <a:pt x="46" y="8837"/>
                      <a:pt x="-145" y="18457"/>
                      <a:pt x="46" y="25029"/>
                    </a:cubicBezTo>
                    <a:cubicBezTo>
                      <a:pt x="141" y="27601"/>
                      <a:pt x="3856" y="28268"/>
                      <a:pt x="4618" y="25601"/>
                    </a:cubicBezTo>
                    <a:cubicBezTo>
                      <a:pt x="5951" y="20743"/>
                      <a:pt x="5570" y="15599"/>
                      <a:pt x="7094" y="10837"/>
                    </a:cubicBezTo>
                    <a:cubicBezTo>
                      <a:pt x="8713" y="5598"/>
                      <a:pt x="13571" y="4265"/>
                      <a:pt x="18524" y="5217"/>
                    </a:cubicBezTo>
                    <a:cubicBezTo>
                      <a:pt x="20620" y="5598"/>
                      <a:pt x="21763" y="2931"/>
                      <a:pt x="19953" y="1693"/>
                    </a:cubicBezTo>
                    <a:lnTo>
                      <a:pt x="19953" y="169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39" name="任意多边形: 形状 238"/>
              <p:cNvSpPr/>
              <p:nvPr/>
            </p:nvSpPr>
            <p:spPr>
              <a:xfrm>
                <a:off x="1656204" y="2266799"/>
                <a:ext cx="27922" cy="562374"/>
              </a:xfrm>
              <a:custGeom>
                <a:avLst/>
                <a:gdLst>
                  <a:gd name="connsiteX0" fmla="*/ 4207 w 12643"/>
                  <a:gd name="connsiteY0" fmla="*/ 1655 h 254639"/>
                  <a:gd name="connsiteX1" fmla="*/ 1254 w 12643"/>
                  <a:gd name="connsiteY1" fmla="*/ 127099 h 254639"/>
                  <a:gd name="connsiteX2" fmla="*/ 1540 w 12643"/>
                  <a:gd name="connsiteY2" fmla="*/ 189488 h 254639"/>
                  <a:gd name="connsiteX3" fmla="*/ 3636 w 12643"/>
                  <a:gd name="connsiteY3" fmla="*/ 252639 h 254639"/>
                  <a:gd name="connsiteX4" fmla="*/ 9065 w 12643"/>
                  <a:gd name="connsiteY4" fmla="*/ 252639 h 254639"/>
                  <a:gd name="connsiteX5" fmla="*/ 11065 w 12643"/>
                  <a:gd name="connsiteY5" fmla="*/ 192727 h 254639"/>
                  <a:gd name="connsiteX6" fmla="*/ 11351 w 12643"/>
                  <a:gd name="connsiteY6" fmla="*/ 127004 h 254639"/>
                  <a:gd name="connsiteX7" fmla="*/ 8398 w 12643"/>
                  <a:gd name="connsiteY7" fmla="*/ 1560 h 254639"/>
                  <a:gd name="connsiteX8" fmla="*/ 4207 w 12643"/>
                  <a:gd name="connsiteY8" fmla="*/ 1655 h 254639"/>
                  <a:gd name="connsiteX9" fmla="*/ 4207 w 12643"/>
                  <a:gd name="connsiteY9" fmla="*/ 1655 h 25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3" h="254639">
                    <a:moveTo>
                      <a:pt x="4207" y="1655"/>
                    </a:moveTo>
                    <a:cubicBezTo>
                      <a:pt x="-2937" y="42041"/>
                      <a:pt x="1159" y="86142"/>
                      <a:pt x="1254" y="127099"/>
                    </a:cubicBezTo>
                    <a:cubicBezTo>
                      <a:pt x="1350" y="147864"/>
                      <a:pt x="1350" y="168724"/>
                      <a:pt x="1540" y="189488"/>
                    </a:cubicBezTo>
                    <a:cubicBezTo>
                      <a:pt x="1635" y="209967"/>
                      <a:pt x="-841" y="232541"/>
                      <a:pt x="3636" y="252639"/>
                    </a:cubicBezTo>
                    <a:cubicBezTo>
                      <a:pt x="4207" y="255306"/>
                      <a:pt x="8493" y="255306"/>
                      <a:pt x="9065" y="252639"/>
                    </a:cubicBezTo>
                    <a:cubicBezTo>
                      <a:pt x="13256" y="233494"/>
                      <a:pt x="10970" y="212253"/>
                      <a:pt x="11065" y="192727"/>
                    </a:cubicBezTo>
                    <a:cubicBezTo>
                      <a:pt x="11160" y="170819"/>
                      <a:pt x="11256" y="148912"/>
                      <a:pt x="11351" y="127004"/>
                    </a:cubicBezTo>
                    <a:cubicBezTo>
                      <a:pt x="11446" y="86047"/>
                      <a:pt x="15637" y="41946"/>
                      <a:pt x="8398" y="1560"/>
                    </a:cubicBezTo>
                    <a:cubicBezTo>
                      <a:pt x="8112" y="-536"/>
                      <a:pt x="4588" y="-536"/>
                      <a:pt x="4207" y="1655"/>
                    </a:cubicBezTo>
                    <a:lnTo>
                      <a:pt x="4207" y="165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40" name="任意多边形: 形状 239"/>
              <p:cNvSpPr/>
              <p:nvPr/>
            </p:nvSpPr>
            <p:spPr>
              <a:xfrm>
                <a:off x="1620702" y="2265346"/>
                <a:ext cx="56902" cy="84231"/>
              </a:xfrm>
              <a:custGeom>
                <a:avLst/>
                <a:gdLst>
                  <a:gd name="connsiteX0" fmla="*/ 8090 w 25765"/>
                  <a:gd name="connsiteY0" fmla="*/ 36889 h 38139"/>
                  <a:gd name="connsiteX1" fmla="*/ 19901 w 25765"/>
                  <a:gd name="connsiteY1" fmla="*/ 20601 h 38139"/>
                  <a:gd name="connsiteX2" fmla="*/ 25711 w 25765"/>
                  <a:gd name="connsiteY2" fmla="*/ 2980 h 38139"/>
                  <a:gd name="connsiteX3" fmla="*/ 20568 w 25765"/>
                  <a:gd name="connsiteY3" fmla="*/ 789 h 38139"/>
                  <a:gd name="connsiteX4" fmla="*/ 11138 w 25765"/>
                  <a:gd name="connsiteY4" fmla="*/ 15457 h 38139"/>
                  <a:gd name="connsiteX5" fmla="*/ 661 w 25765"/>
                  <a:gd name="connsiteY5" fmla="*/ 31174 h 38139"/>
                  <a:gd name="connsiteX6" fmla="*/ 8090 w 25765"/>
                  <a:gd name="connsiteY6" fmla="*/ 36889 h 38139"/>
                  <a:gd name="connsiteX7" fmla="*/ 8090 w 25765"/>
                  <a:gd name="connsiteY7" fmla="*/ 36889 h 3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65" h="38139">
                    <a:moveTo>
                      <a:pt x="8090" y="36889"/>
                    </a:moveTo>
                    <a:cubicBezTo>
                      <a:pt x="13043" y="32793"/>
                      <a:pt x="17234" y="26411"/>
                      <a:pt x="19901" y="20601"/>
                    </a:cubicBezTo>
                    <a:cubicBezTo>
                      <a:pt x="22187" y="15553"/>
                      <a:pt x="26283" y="8504"/>
                      <a:pt x="25711" y="2980"/>
                    </a:cubicBezTo>
                    <a:cubicBezTo>
                      <a:pt x="25426" y="313"/>
                      <a:pt x="22663" y="-926"/>
                      <a:pt x="20568" y="789"/>
                    </a:cubicBezTo>
                    <a:cubicBezTo>
                      <a:pt x="16472" y="4313"/>
                      <a:pt x="14281" y="10885"/>
                      <a:pt x="11138" y="15457"/>
                    </a:cubicBezTo>
                    <a:cubicBezTo>
                      <a:pt x="7614" y="20506"/>
                      <a:pt x="3613" y="25744"/>
                      <a:pt x="661" y="31174"/>
                    </a:cubicBezTo>
                    <a:cubicBezTo>
                      <a:pt x="-2006" y="36127"/>
                      <a:pt x="3994" y="40318"/>
                      <a:pt x="8090" y="36889"/>
                    </a:cubicBezTo>
                    <a:lnTo>
                      <a:pt x="8090" y="3688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41" name="任意多边形: 形状 240"/>
              <p:cNvSpPr/>
              <p:nvPr/>
            </p:nvSpPr>
            <p:spPr>
              <a:xfrm>
                <a:off x="1667068" y="2267494"/>
                <a:ext cx="44574" cy="83696"/>
              </a:xfrm>
              <a:custGeom>
                <a:avLst/>
                <a:gdLst>
                  <a:gd name="connsiteX0" fmla="*/ 4050 w 20183"/>
                  <a:gd name="connsiteY0" fmla="*/ 2864 h 37897"/>
                  <a:gd name="connsiteX1" fmla="*/ 4050 w 20183"/>
                  <a:gd name="connsiteY1" fmla="*/ 2482 h 37897"/>
                  <a:gd name="connsiteX2" fmla="*/ 1478 w 20183"/>
                  <a:gd name="connsiteY2" fmla="*/ 4483 h 37897"/>
                  <a:gd name="connsiteX3" fmla="*/ 1860 w 20183"/>
                  <a:gd name="connsiteY3" fmla="*/ 11627 h 37897"/>
                  <a:gd name="connsiteX4" fmla="*/ 5384 w 20183"/>
                  <a:gd name="connsiteY4" fmla="*/ 21152 h 37897"/>
                  <a:gd name="connsiteX5" fmla="*/ 15099 w 20183"/>
                  <a:gd name="connsiteY5" fmla="*/ 37249 h 37897"/>
                  <a:gd name="connsiteX6" fmla="*/ 20147 w 20183"/>
                  <a:gd name="connsiteY6" fmla="*/ 33344 h 37897"/>
                  <a:gd name="connsiteX7" fmla="*/ 11575 w 20183"/>
                  <a:gd name="connsiteY7" fmla="*/ 14960 h 37897"/>
                  <a:gd name="connsiteX8" fmla="*/ 3574 w 20183"/>
                  <a:gd name="connsiteY8" fmla="*/ 292 h 37897"/>
                  <a:gd name="connsiteX9" fmla="*/ 50 w 20183"/>
                  <a:gd name="connsiteY9" fmla="*/ 1720 h 37897"/>
                  <a:gd name="connsiteX10" fmla="*/ 431 w 20183"/>
                  <a:gd name="connsiteY10" fmla="*/ 3911 h 37897"/>
                  <a:gd name="connsiteX11" fmla="*/ 4050 w 20183"/>
                  <a:gd name="connsiteY11" fmla="*/ 2864 h 37897"/>
                  <a:gd name="connsiteX12" fmla="*/ 4050 w 20183"/>
                  <a:gd name="connsiteY12" fmla="*/ 2864 h 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83" h="37897">
                    <a:moveTo>
                      <a:pt x="4050" y="2864"/>
                    </a:moveTo>
                    <a:cubicBezTo>
                      <a:pt x="4050" y="2768"/>
                      <a:pt x="4050" y="2673"/>
                      <a:pt x="4050" y="2482"/>
                    </a:cubicBezTo>
                    <a:cubicBezTo>
                      <a:pt x="3193" y="3149"/>
                      <a:pt x="2336" y="3816"/>
                      <a:pt x="1478" y="4483"/>
                    </a:cubicBezTo>
                    <a:cubicBezTo>
                      <a:pt x="-522" y="3816"/>
                      <a:pt x="1669" y="10960"/>
                      <a:pt x="1860" y="11627"/>
                    </a:cubicBezTo>
                    <a:cubicBezTo>
                      <a:pt x="2812" y="14865"/>
                      <a:pt x="4050" y="18008"/>
                      <a:pt x="5384" y="21152"/>
                    </a:cubicBezTo>
                    <a:cubicBezTo>
                      <a:pt x="7860" y="26771"/>
                      <a:pt x="10051" y="33439"/>
                      <a:pt x="15099" y="37249"/>
                    </a:cubicBezTo>
                    <a:cubicBezTo>
                      <a:pt x="17861" y="39344"/>
                      <a:pt x="20528" y="35915"/>
                      <a:pt x="20147" y="33344"/>
                    </a:cubicBezTo>
                    <a:cubicBezTo>
                      <a:pt x="19290" y="27057"/>
                      <a:pt x="14242" y="20675"/>
                      <a:pt x="11575" y="14960"/>
                    </a:cubicBezTo>
                    <a:cubicBezTo>
                      <a:pt x="9670" y="10864"/>
                      <a:pt x="7860" y="2482"/>
                      <a:pt x="3574" y="292"/>
                    </a:cubicBezTo>
                    <a:cubicBezTo>
                      <a:pt x="2336" y="-375"/>
                      <a:pt x="335" y="101"/>
                      <a:pt x="50" y="1720"/>
                    </a:cubicBezTo>
                    <a:cubicBezTo>
                      <a:pt x="-45" y="2578"/>
                      <a:pt x="-45" y="3149"/>
                      <a:pt x="431" y="3911"/>
                    </a:cubicBezTo>
                    <a:cubicBezTo>
                      <a:pt x="1383" y="5435"/>
                      <a:pt x="4145" y="4864"/>
                      <a:pt x="4050" y="2864"/>
                    </a:cubicBezTo>
                    <a:lnTo>
                      <a:pt x="4050" y="286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42" name="任意多边形: 形状 241"/>
              <p:cNvSpPr/>
              <p:nvPr/>
            </p:nvSpPr>
            <p:spPr>
              <a:xfrm>
                <a:off x="1664128" y="2810938"/>
                <a:ext cx="769606" cy="24565"/>
              </a:xfrm>
              <a:custGeom>
                <a:avLst/>
                <a:gdLst>
                  <a:gd name="connsiteX0" fmla="*/ 4429 w 348472"/>
                  <a:gd name="connsiteY0" fmla="*/ 8447 h 11123"/>
                  <a:gd name="connsiteX1" fmla="*/ 174165 w 348472"/>
                  <a:gd name="connsiteY1" fmla="*/ 10066 h 11123"/>
                  <a:gd name="connsiteX2" fmla="*/ 343900 w 348472"/>
                  <a:gd name="connsiteY2" fmla="*/ 10257 h 11123"/>
                  <a:gd name="connsiteX3" fmla="*/ 343900 w 348472"/>
                  <a:gd name="connsiteY3" fmla="*/ 827 h 11123"/>
                  <a:gd name="connsiteX4" fmla="*/ 5001 w 348472"/>
                  <a:gd name="connsiteY4" fmla="*/ 351 h 11123"/>
                  <a:gd name="connsiteX5" fmla="*/ 5001 w 348472"/>
                  <a:gd name="connsiteY5" fmla="*/ 10733 h 11123"/>
                  <a:gd name="connsiteX6" fmla="*/ 343900 w 348472"/>
                  <a:gd name="connsiteY6" fmla="*/ 10257 h 11123"/>
                  <a:gd name="connsiteX7" fmla="*/ 343900 w 348472"/>
                  <a:gd name="connsiteY7" fmla="*/ 827 h 11123"/>
                  <a:gd name="connsiteX8" fmla="*/ 174165 w 348472"/>
                  <a:gd name="connsiteY8" fmla="*/ 1018 h 11123"/>
                  <a:gd name="connsiteX9" fmla="*/ 4429 w 348472"/>
                  <a:gd name="connsiteY9" fmla="*/ 2637 h 11123"/>
                  <a:gd name="connsiteX10" fmla="*/ 4429 w 348472"/>
                  <a:gd name="connsiteY10" fmla="*/ 8447 h 11123"/>
                  <a:gd name="connsiteX11" fmla="*/ 4429 w 348472"/>
                  <a:gd name="connsiteY11" fmla="*/ 8447 h 11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472" h="11123">
                    <a:moveTo>
                      <a:pt x="4429" y="8447"/>
                    </a:moveTo>
                    <a:cubicBezTo>
                      <a:pt x="60531" y="13305"/>
                      <a:pt x="117967" y="10066"/>
                      <a:pt x="174165" y="10066"/>
                    </a:cubicBezTo>
                    <a:cubicBezTo>
                      <a:pt x="230743" y="10066"/>
                      <a:pt x="287322" y="10257"/>
                      <a:pt x="343900" y="10257"/>
                    </a:cubicBezTo>
                    <a:cubicBezTo>
                      <a:pt x="349996" y="10257"/>
                      <a:pt x="349996" y="827"/>
                      <a:pt x="343900" y="827"/>
                    </a:cubicBezTo>
                    <a:cubicBezTo>
                      <a:pt x="230934" y="732"/>
                      <a:pt x="117967" y="160"/>
                      <a:pt x="5001" y="351"/>
                    </a:cubicBezTo>
                    <a:cubicBezTo>
                      <a:pt x="-1667" y="351"/>
                      <a:pt x="-1667" y="10733"/>
                      <a:pt x="5001" y="10733"/>
                    </a:cubicBezTo>
                    <a:cubicBezTo>
                      <a:pt x="117967" y="11019"/>
                      <a:pt x="230934" y="10352"/>
                      <a:pt x="343900" y="10257"/>
                    </a:cubicBezTo>
                    <a:cubicBezTo>
                      <a:pt x="349996" y="10257"/>
                      <a:pt x="349996" y="827"/>
                      <a:pt x="343900" y="827"/>
                    </a:cubicBezTo>
                    <a:cubicBezTo>
                      <a:pt x="287322" y="827"/>
                      <a:pt x="230743" y="1018"/>
                      <a:pt x="174165" y="1018"/>
                    </a:cubicBezTo>
                    <a:cubicBezTo>
                      <a:pt x="117967" y="1018"/>
                      <a:pt x="60436" y="-2126"/>
                      <a:pt x="4429" y="2637"/>
                    </a:cubicBezTo>
                    <a:cubicBezTo>
                      <a:pt x="714" y="2923"/>
                      <a:pt x="714" y="8161"/>
                      <a:pt x="4429" y="8447"/>
                    </a:cubicBezTo>
                    <a:lnTo>
                      <a:pt x="4429" y="844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43" name="任意多边形: 形状 242"/>
              <p:cNvSpPr/>
              <p:nvPr/>
            </p:nvSpPr>
            <p:spPr>
              <a:xfrm>
                <a:off x="2387265" y="2791333"/>
                <a:ext cx="65770" cy="64500"/>
              </a:xfrm>
              <a:custGeom>
                <a:avLst/>
                <a:gdLst>
                  <a:gd name="connsiteX0" fmla="*/ 562 w 29780"/>
                  <a:gd name="connsiteY0" fmla="*/ 3418 h 29205"/>
                  <a:gd name="connsiteX1" fmla="*/ 24279 w 29780"/>
                  <a:gd name="connsiteY1" fmla="*/ 16086 h 29205"/>
                  <a:gd name="connsiteX2" fmla="*/ 23232 w 29780"/>
                  <a:gd name="connsiteY2" fmla="*/ 7990 h 29205"/>
                  <a:gd name="connsiteX3" fmla="*/ 12754 w 29780"/>
                  <a:gd name="connsiteY3" fmla="*/ 15038 h 29205"/>
                  <a:gd name="connsiteX4" fmla="*/ 3134 w 29780"/>
                  <a:gd name="connsiteY4" fmla="*/ 22087 h 29205"/>
                  <a:gd name="connsiteX5" fmla="*/ 7135 w 29780"/>
                  <a:gd name="connsiteY5" fmla="*/ 28945 h 29205"/>
                  <a:gd name="connsiteX6" fmla="*/ 27709 w 29780"/>
                  <a:gd name="connsiteY6" fmla="*/ 15705 h 29205"/>
                  <a:gd name="connsiteX7" fmla="*/ 26661 w 29780"/>
                  <a:gd name="connsiteY7" fmla="*/ 7609 h 29205"/>
                  <a:gd name="connsiteX8" fmla="*/ 2562 w 29780"/>
                  <a:gd name="connsiteY8" fmla="*/ 84 h 29205"/>
                  <a:gd name="connsiteX9" fmla="*/ 562 w 29780"/>
                  <a:gd name="connsiteY9" fmla="*/ 3418 h 29205"/>
                  <a:gd name="connsiteX10" fmla="*/ 562 w 29780"/>
                  <a:gd name="connsiteY10" fmla="*/ 3418 h 2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0" h="29205">
                    <a:moveTo>
                      <a:pt x="562" y="3418"/>
                    </a:moveTo>
                    <a:cubicBezTo>
                      <a:pt x="7135" y="9990"/>
                      <a:pt x="15421" y="13514"/>
                      <a:pt x="24279" y="16086"/>
                    </a:cubicBezTo>
                    <a:cubicBezTo>
                      <a:pt x="23899" y="13419"/>
                      <a:pt x="23613" y="10657"/>
                      <a:pt x="23232" y="7990"/>
                    </a:cubicBezTo>
                    <a:cubicBezTo>
                      <a:pt x="19708" y="10371"/>
                      <a:pt x="16278" y="12657"/>
                      <a:pt x="12754" y="15038"/>
                    </a:cubicBezTo>
                    <a:cubicBezTo>
                      <a:pt x="9516" y="17229"/>
                      <a:pt x="5801" y="19134"/>
                      <a:pt x="3134" y="22087"/>
                    </a:cubicBezTo>
                    <a:cubicBezTo>
                      <a:pt x="658" y="24944"/>
                      <a:pt x="2944" y="30469"/>
                      <a:pt x="7135" y="28945"/>
                    </a:cubicBezTo>
                    <a:cubicBezTo>
                      <a:pt x="14469" y="26373"/>
                      <a:pt x="21327" y="20087"/>
                      <a:pt x="27709" y="15705"/>
                    </a:cubicBezTo>
                    <a:cubicBezTo>
                      <a:pt x="30757" y="13610"/>
                      <a:pt x="30471" y="8657"/>
                      <a:pt x="26661" y="7609"/>
                    </a:cubicBezTo>
                    <a:cubicBezTo>
                      <a:pt x="18565" y="5323"/>
                      <a:pt x="10754" y="2180"/>
                      <a:pt x="2562" y="84"/>
                    </a:cubicBezTo>
                    <a:cubicBezTo>
                      <a:pt x="658" y="-487"/>
                      <a:pt x="-866" y="1989"/>
                      <a:pt x="562" y="3418"/>
                    </a:cubicBezTo>
                    <a:lnTo>
                      <a:pt x="562" y="3418"/>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44" name="任意多边形: 形状 243"/>
              <p:cNvSpPr/>
              <p:nvPr/>
            </p:nvSpPr>
            <p:spPr>
              <a:xfrm>
                <a:off x="1666379" y="2566033"/>
                <a:ext cx="112508" cy="98281"/>
              </a:xfrm>
              <a:custGeom>
                <a:avLst/>
                <a:gdLst>
                  <a:gd name="connsiteX0" fmla="*/ 2171 w 50943"/>
                  <a:gd name="connsiteY0" fmla="*/ 39709 h 44501"/>
                  <a:gd name="connsiteX1" fmla="*/ 743 w 50943"/>
                  <a:gd name="connsiteY1" fmla="*/ 40852 h 44501"/>
                  <a:gd name="connsiteX2" fmla="*/ 3886 w 50943"/>
                  <a:gd name="connsiteY2" fmla="*/ 43996 h 44501"/>
                  <a:gd name="connsiteX3" fmla="*/ 26841 w 50943"/>
                  <a:gd name="connsiteY3" fmla="*/ 24565 h 44501"/>
                  <a:gd name="connsiteX4" fmla="*/ 49987 w 50943"/>
                  <a:gd name="connsiteY4" fmla="*/ 5515 h 44501"/>
                  <a:gd name="connsiteX5" fmla="*/ 46082 w 50943"/>
                  <a:gd name="connsiteY5" fmla="*/ 466 h 44501"/>
                  <a:gd name="connsiteX6" fmla="*/ 647 w 50943"/>
                  <a:gd name="connsiteY6" fmla="*/ 40948 h 44501"/>
                  <a:gd name="connsiteX7" fmla="*/ 4172 w 50943"/>
                  <a:gd name="connsiteY7" fmla="*/ 43615 h 44501"/>
                  <a:gd name="connsiteX8" fmla="*/ 5029 w 50943"/>
                  <a:gd name="connsiteY8" fmla="*/ 41995 h 44501"/>
                  <a:gd name="connsiteX9" fmla="*/ 2171 w 50943"/>
                  <a:gd name="connsiteY9" fmla="*/ 39709 h 44501"/>
                  <a:gd name="connsiteX10" fmla="*/ 2171 w 50943"/>
                  <a:gd name="connsiteY10" fmla="*/ 39709 h 4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943" h="44501">
                    <a:moveTo>
                      <a:pt x="2171" y="39709"/>
                    </a:moveTo>
                    <a:cubicBezTo>
                      <a:pt x="1695" y="40090"/>
                      <a:pt x="1219" y="40471"/>
                      <a:pt x="743" y="40852"/>
                    </a:cubicBezTo>
                    <a:cubicBezTo>
                      <a:pt x="-1448" y="42662"/>
                      <a:pt x="1695" y="45710"/>
                      <a:pt x="3886" y="43996"/>
                    </a:cubicBezTo>
                    <a:cubicBezTo>
                      <a:pt x="11792" y="37709"/>
                      <a:pt x="19221" y="31042"/>
                      <a:pt x="26841" y="24565"/>
                    </a:cubicBezTo>
                    <a:cubicBezTo>
                      <a:pt x="34461" y="18183"/>
                      <a:pt x="42938" y="12468"/>
                      <a:pt x="49987" y="5515"/>
                    </a:cubicBezTo>
                    <a:cubicBezTo>
                      <a:pt x="52654" y="2943"/>
                      <a:pt x="49225" y="-1439"/>
                      <a:pt x="46082" y="466"/>
                    </a:cubicBezTo>
                    <a:cubicBezTo>
                      <a:pt x="29318" y="10182"/>
                      <a:pt x="13030" y="26184"/>
                      <a:pt x="647" y="40948"/>
                    </a:cubicBezTo>
                    <a:cubicBezTo>
                      <a:pt x="1790" y="41805"/>
                      <a:pt x="2933" y="42757"/>
                      <a:pt x="4172" y="43615"/>
                    </a:cubicBezTo>
                    <a:cubicBezTo>
                      <a:pt x="4457" y="43043"/>
                      <a:pt x="4743" y="42567"/>
                      <a:pt x="5029" y="41995"/>
                    </a:cubicBezTo>
                    <a:cubicBezTo>
                      <a:pt x="6172" y="39995"/>
                      <a:pt x="3791" y="38471"/>
                      <a:pt x="2171" y="39709"/>
                    </a:cubicBezTo>
                    <a:lnTo>
                      <a:pt x="2171" y="39709"/>
                    </a:lnTo>
                    <a:close/>
                  </a:path>
                </a:pathLst>
              </a:custGeom>
              <a:solidFill>
                <a:srgbClr val="000000"/>
              </a:solidFill>
              <a:ln w="9525" cap="flat">
                <a:noFill/>
                <a:prstDash val="solid"/>
                <a:miter/>
              </a:ln>
            </p:spPr>
            <p:txBody>
              <a:bodyPr rtlCol="0" anchor="ctr"/>
              <a:lstStyle/>
              <a:p>
                <a:endParaRPr lang="zh-CN" altLang="en-US" dirty="0">
                  <a:cs typeface="+mn-ea"/>
                  <a:sym typeface="+mn-lt"/>
                </a:endParaRPr>
              </a:p>
            </p:txBody>
          </p:sp>
          <p:sp>
            <p:nvSpPr>
              <p:cNvPr id="245" name="任意多边形: 形状 244"/>
              <p:cNvSpPr/>
              <p:nvPr/>
            </p:nvSpPr>
            <p:spPr>
              <a:xfrm>
                <a:off x="1766297" y="2567917"/>
                <a:ext cx="58203" cy="92541"/>
              </a:xfrm>
              <a:custGeom>
                <a:avLst/>
                <a:gdLst>
                  <a:gd name="connsiteX0" fmla="*/ 78 w 26354"/>
                  <a:gd name="connsiteY0" fmla="*/ 2280 h 41902"/>
                  <a:gd name="connsiteX1" fmla="*/ 9031 w 26354"/>
                  <a:gd name="connsiteY1" fmla="*/ 22854 h 41902"/>
                  <a:gd name="connsiteX2" fmla="*/ 19413 w 26354"/>
                  <a:gd name="connsiteY2" fmla="*/ 40761 h 41902"/>
                  <a:gd name="connsiteX3" fmla="*/ 25795 w 26354"/>
                  <a:gd name="connsiteY3" fmla="*/ 35808 h 41902"/>
                  <a:gd name="connsiteX4" fmla="*/ 14842 w 26354"/>
                  <a:gd name="connsiteY4" fmla="*/ 15710 h 41902"/>
                  <a:gd name="connsiteX5" fmla="*/ 2840 w 26354"/>
                  <a:gd name="connsiteY5" fmla="*/ 280 h 41902"/>
                  <a:gd name="connsiteX6" fmla="*/ 78 w 26354"/>
                  <a:gd name="connsiteY6" fmla="*/ 2280 h 41902"/>
                  <a:gd name="connsiteX7" fmla="*/ 78 w 26354"/>
                  <a:gd name="connsiteY7" fmla="*/ 2280 h 4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54" h="41902">
                    <a:moveTo>
                      <a:pt x="78" y="2280"/>
                    </a:moveTo>
                    <a:cubicBezTo>
                      <a:pt x="1983" y="9233"/>
                      <a:pt x="6174" y="16091"/>
                      <a:pt x="9031" y="22854"/>
                    </a:cubicBezTo>
                    <a:cubicBezTo>
                      <a:pt x="11603" y="29045"/>
                      <a:pt x="14270" y="36094"/>
                      <a:pt x="19413" y="40761"/>
                    </a:cubicBezTo>
                    <a:cubicBezTo>
                      <a:pt x="22842" y="43904"/>
                      <a:pt x="28081" y="39999"/>
                      <a:pt x="25795" y="35808"/>
                    </a:cubicBezTo>
                    <a:cubicBezTo>
                      <a:pt x="22176" y="29045"/>
                      <a:pt x="18271" y="22568"/>
                      <a:pt x="14842" y="15710"/>
                    </a:cubicBezTo>
                    <a:cubicBezTo>
                      <a:pt x="12079" y="10186"/>
                      <a:pt x="8650" y="3137"/>
                      <a:pt x="2840" y="280"/>
                    </a:cubicBezTo>
                    <a:cubicBezTo>
                      <a:pt x="1411" y="-577"/>
                      <a:pt x="-399" y="661"/>
                      <a:pt x="78" y="2280"/>
                    </a:cubicBezTo>
                    <a:lnTo>
                      <a:pt x="78" y="228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46" name="任意多边形: 形状 245"/>
              <p:cNvSpPr/>
              <p:nvPr/>
            </p:nvSpPr>
            <p:spPr>
              <a:xfrm>
                <a:off x="1811447" y="2617293"/>
                <a:ext cx="39707" cy="39519"/>
              </a:xfrm>
              <a:custGeom>
                <a:avLst/>
                <a:gdLst>
                  <a:gd name="connsiteX0" fmla="*/ 2875 w 17979"/>
                  <a:gd name="connsiteY0" fmla="*/ 17833 h 17894"/>
                  <a:gd name="connsiteX1" fmla="*/ 12019 w 17979"/>
                  <a:gd name="connsiteY1" fmla="*/ 11356 h 17894"/>
                  <a:gd name="connsiteX2" fmla="*/ 16019 w 17979"/>
                  <a:gd name="connsiteY2" fmla="*/ 7260 h 17894"/>
                  <a:gd name="connsiteX3" fmla="*/ 17829 w 17979"/>
                  <a:gd name="connsiteY3" fmla="*/ 2116 h 17894"/>
                  <a:gd name="connsiteX4" fmla="*/ 14971 w 17979"/>
                  <a:gd name="connsiteY4" fmla="*/ 21 h 17894"/>
                  <a:gd name="connsiteX5" fmla="*/ 10495 w 17979"/>
                  <a:gd name="connsiteY5" fmla="*/ 2497 h 17894"/>
                  <a:gd name="connsiteX6" fmla="*/ 6589 w 17979"/>
                  <a:gd name="connsiteY6" fmla="*/ 6593 h 17894"/>
                  <a:gd name="connsiteX7" fmla="*/ 112 w 17979"/>
                  <a:gd name="connsiteY7" fmla="*/ 15166 h 17894"/>
                  <a:gd name="connsiteX8" fmla="*/ 2875 w 17979"/>
                  <a:gd name="connsiteY8" fmla="*/ 17833 h 17894"/>
                  <a:gd name="connsiteX9" fmla="*/ 2875 w 17979"/>
                  <a:gd name="connsiteY9" fmla="*/ 17833 h 1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79" h="17894">
                    <a:moveTo>
                      <a:pt x="2875" y="17833"/>
                    </a:moveTo>
                    <a:cubicBezTo>
                      <a:pt x="6494" y="16975"/>
                      <a:pt x="9447" y="13832"/>
                      <a:pt x="12019" y="11356"/>
                    </a:cubicBezTo>
                    <a:cubicBezTo>
                      <a:pt x="13352" y="10022"/>
                      <a:pt x="14686" y="8689"/>
                      <a:pt x="16019" y="7260"/>
                    </a:cubicBezTo>
                    <a:cubicBezTo>
                      <a:pt x="17638" y="5545"/>
                      <a:pt x="18305" y="4498"/>
                      <a:pt x="17829" y="2116"/>
                    </a:cubicBezTo>
                    <a:cubicBezTo>
                      <a:pt x="17638" y="783"/>
                      <a:pt x="16210" y="116"/>
                      <a:pt x="14971" y="21"/>
                    </a:cubicBezTo>
                    <a:cubicBezTo>
                      <a:pt x="12781" y="-170"/>
                      <a:pt x="11828" y="973"/>
                      <a:pt x="10495" y="2497"/>
                    </a:cubicBezTo>
                    <a:cubicBezTo>
                      <a:pt x="9161" y="3926"/>
                      <a:pt x="7828" y="5260"/>
                      <a:pt x="6589" y="6593"/>
                    </a:cubicBezTo>
                    <a:cubicBezTo>
                      <a:pt x="4208" y="9165"/>
                      <a:pt x="1255" y="11737"/>
                      <a:pt x="112" y="15166"/>
                    </a:cubicBezTo>
                    <a:cubicBezTo>
                      <a:pt x="-459" y="16785"/>
                      <a:pt x="1255" y="18214"/>
                      <a:pt x="2875" y="17833"/>
                    </a:cubicBezTo>
                    <a:lnTo>
                      <a:pt x="2875" y="1783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47" name="任意多边形: 形状 246"/>
              <p:cNvSpPr/>
              <p:nvPr/>
            </p:nvSpPr>
            <p:spPr>
              <a:xfrm>
                <a:off x="1840503" y="2619446"/>
                <a:ext cx="33417" cy="35994"/>
              </a:xfrm>
              <a:custGeom>
                <a:avLst/>
                <a:gdLst>
                  <a:gd name="connsiteX0" fmla="*/ 101 w 15131"/>
                  <a:gd name="connsiteY0" fmla="*/ 3618 h 16298"/>
                  <a:gd name="connsiteX1" fmla="*/ 3340 w 15131"/>
                  <a:gd name="connsiteY1" fmla="*/ 9524 h 16298"/>
                  <a:gd name="connsiteX2" fmla="*/ 7817 w 15131"/>
                  <a:gd name="connsiteY2" fmla="*/ 15048 h 16298"/>
                  <a:gd name="connsiteX3" fmla="*/ 13913 w 15131"/>
                  <a:gd name="connsiteY3" fmla="*/ 15048 h 16298"/>
                  <a:gd name="connsiteX4" fmla="*/ 13913 w 15131"/>
                  <a:gd name="connsiteY4" fmla="*/ 8952 h 16298"/>
                  <a:gd name="connsiteX5" fmla="*/ 4388 w 15131"/>
                  <a:gd name="connsiteY5" fmla="*/ 284 h 16298"/>
                  <a:gd name="connsiteX6" fmla="*/ 101 w 15131"/>
                  <a:gd name="connsiteY6" fmla="*/ 3618 h 16298"/>
                  <a:gd name="connsiteX7" fmla="*/ 101 w 15131"/>
                  <a:gd name="connsiteY7" fmla="*/ 3618 h 1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31" h="16298">
                    <a:moveTo>
                      <a:pt x="101" y="3618"/>
                    </a:moveTo>
                    <a:cubicBezTo>
                      <a:pt x="673" y="5809"/>
                      <a:pt x="2006" y="7714"/>
                      <a:pt x="3340" y="9524"/>
                    </a:cubicBezTo>
                    <a:cubicBezTo>
                      <a:pt x="4769" y="11429"/>
                      <a:pt x="6197" y="13333"/>
                      <a:pt x="7817" y="15048"/>
                    </a:cubicBezTo>
                    <a:cubicBezTo>
                      <a:pt x="9436" y="16763"/>
                      <a:pt x="12293" y="16667"/>
                      <a:pt x="13913" y="15048"/>
                    </a:cubicBezTo>
                    <a:cubicBezTo>
                      <a:pt x="15722" y="13238"/>
                      <a:pt x="15341" y="10762"/>
                      <a:pt x="13913" y="8952"/>
                    </a:cubicBezTo>
                    <a:cubicBezTo>
                      <a:pt x="11531" y="5904"/>
                      <a:pt x="8102" y="1808"/>
                      <a:pt x="4388" y="284"/>
                    </a:cubicBezTo>
                    <a:cubicBezTo>
                      <a:pt x="2197" y="-668"/>
                      <a:pt x="-566" y="856"/>
                      <a:pt x="101" y="3618"/>
                    </a:cubicBezTo>
                    <a:lnTo>
                      <a:pt x="101" y="3618"/>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48" name="任意多边形: 形状 247"/>
              <p:cNvSpPr/>
              <p:nvPr/>
            </p:nvSpPr>
            <p:spPr>
              <a:xfrm>
                <a:off x="1861561" y="2421671"/>
                <a:ext cx="177251" cy="232142"/>
              </a:xfrm>
              <a:custGeom>
                <a:avLst/>
                <a:gdLst>
                  <a:gd name="connsiteX0" fmla="*/ 3235 w 80258"/>
                  <a:gd name="connsiteY0" fmla="*/ 104599 h 105112"/>
                  <a:gd name="connsiteX1" fmla="*/ 40763 w 80258"/>
                  <a:gd name="connsiteY1" fmla="*/ 58308 h 105112"/>
                  <a:gd name="connsiteX2" fmla="*/ 79625 w 80258"/>
                  <a:gd name="connsiteY2" fmla="*/ 5920 h 105112"/>
                  <a:gd name="connsiteX3" fmla="*/ 73529 w 80258"/>
                  <a:gd name="connsiteY3" fmla="*/ 1253 h 105112"/>
                  <a:gd name="connsiteX4" fmla="*/ 37429 w 80258"/>
                  <a:gd name="connsiteY4" fmla="*/ 48878 h 105112"/>
                  <a:gd name="connsiteX5" fmla="*/ 186 w 80258"/>
                  <a:gd name="connsiteY5" fmla="*/ 102313 h 105112"/>
                  <a:gd name="connsiteX6" fmla="*/ 3235 w 80258"/>
                  <a:gd name="connsiteY6" fmla="*/ 104599 h 105112"/>
                  <a:gd name="connsiteX7" fmla="*/ 3235 w 80258"/>
                  <a:gd name="connsiteY7" fmla="*/ 104599 h 10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58" h="105112">
                    <a:moveTo>
                      <a:pt x="3235" y="104599"/>
                    </a:moveTo>
                    <a:cubicBezTo>
                      <a:pt x="17712" y="91455"/>
                      <a:pt x="29047" y="73929"/>
                      <a:pt x="40763" y="58308"/>
                    </a:cubicBezTo>
                    <a:cubicBezTo>
                      <a:pt x="53907" y="40972"/>
                      <a:pt x="66957" y="23542"/>
                      <a:pt x="79625" y="5920"/>
                    </a:cubicBezTo>
                    <a:cubicBezTo>
                      <a:pt x="82197" y="2396"/>
                      <a:pt x="76291" y="-2271"/>
                      <a:pt x="73529" y="1253"/>
                    </a:cubicBezTo>
                    <a:cubicBezTo>
                      <a:pt x="61242" y="16969"/>
                      <a:pt x="49335" y="32971"/>
                      <a:pt x="37429" y="48878"/>
                    </a:cubicBezTo>
                    <a:cubicBezTo>
                      <a:pt x="24666" y="65928"/>
                      <a:pt x="9616" y="83073"/>
                      <a:pt x="186" y="102313"/>
                    </a:cubicBezTo>
                    <a:cubicBezTo>
                      <a:pt x="-671" y="104218"/>
                      <a:pt x="1615" y="106028"/>
                      <a:pt x="3235" y="104599"/>
                    </a:cubicBezTo>
                    <a:lnTo>
                      <a:pt x="3235" y="10459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49" name="任意多边形: 形状 248"/>
              <p:cNvSpPr/>
              <p:nvPr/>
            </p:nvSpPr>
            <p:spPr>
              <a:xfrm>
                <a:off x="1812545" y="2622820"/>
                <a:ext cx="37238" cy="38556"/>
              </a:xfrm>
              <a:custGeom>
                <a:avLst/>
                <a:gdLst>
                  <a:gd name="connsiteX0" fmla="*/ 2758 w 16861"/>
                  <a:gd name="connsiteY0" fmla="*/ 17140 h 17458"/>
                  <a:gd name="connsiteX1" fmla="*/ 9712 w 16861"/>
                  <a:gd name="connsiteY1" fmla="*/ 10948 h 17458"/>
                  <a:gd name="connsiteX2" fmla="*/ 16379 w 16861"/>
                  <a:gd name="connsiteY2" fmla="*/ 4090 h 17458"/>
                  <a:gd name="connsiteX3" fmla="*/ 12664 w 16861"/>
                  <a:gd name="connsiteY3" fmla="*/ 376 h 17458"/>
                  <a:gd name="connsiteX4" fmla="*/ 5711 w 16861"/>
                  <a:gd name="connsiteY4" fmla="*/ 6948 h 17458"/>
                  <a:gd name="connsiteX5" fmla="*/ 187 w 16861"/>
                  <a:gd name="connsiteY5" fmla="*/ 14663 h 17458"/>
                  <a:gd name="connsiteX6" fmla="*/ 2758 w 16861"/>
                  <a:gd name="connsiteY6" fmla="*/ 17140 h 17458"/>
                  <a:gd name="connsiteX7" fmla="*/ 2758 w 16861"/>
                  <a:gd name="connsiteY7" fmla="*/ 17140 h 1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1" h="17458">
                    <a:moveTo>
                      <a:pt x="2758" y="17140"/>
                    </a:moveTo>
                    <a:cubicBezTo>
                      <a:pt x="5235" y="15235"/>
                      <a:pt x="7521" y="13234"/>
                      <a:pt x="9712" y="10948"/>
                    </a:cubicBezTo>
                    <a:cubicBezTo>
                      <a:pt x="11902" y="8663"/>
                      <a:pt x="14474" y="6662"/>
                      <a:pt x="16379" y="4090"/>
                    </a:cubicBezTo>
                    <a:cubicBezTo>
                      <a:pt x="18094" y="1900"/>
                      <a:pt x="14855" y="-1053"/>
                      <a:pt x="12664" y="376"/>
                    </a:cubicBezTo>
                    <a:cubicBezTo>
                      <a:pt x="9997" y="1995"/>
                      <a:pt x="7807" y="4662"/>
                      <a:pt x="5711" y="6948"/>
                    </a:cubicBezTo>
                    <a:cubicBezTo>
                      <a:pt x="3520" y="9329"/>
                      <a:pt x="1711" y="11806"/>
                      <a:pt x="187" y="14663"/>
                    </a:cubicBezTo>
                    <a:cubicBezTo>
                      <a:pt x="-575" y="16092"/>
                      <a:pt x="1139" y="18283"/>
                      <a:pt x="2758" y="17140"/>
                    </a:cubicBezTo>
                    <a:lnTo>
                      <a:pt x="2758" y="1714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50" name="任意多边形: 形状 249"/>
              <p:cNvSpPr/>
              <p:nvPr/>
            </p:nvSpPr>
            <p:spPr>
              <a:xfrm>
                <a:off x="2027235" y="2423299"/>
                <a:ext cx="59656" cy="139121"/>
              </a:xfrm>
              <a:custGeom>
                <a:avLst/>
                <a:gdLst>
                  <a:gd name="connsiteX0" fmla="*/ 37 w 27012"/>
                  <a:gd name="connsiteY0" fmla="*/ 2421 h 62993"/>
                  <a:gd name="connsiteX1" fmla="*/ 9562 w 27012"/>
                  <a:gd name="connsiteY1" fmla="*/ 33853 h 62993"/>
                  <a:gd name="connsiteX2" fmla="*/ 20420 w 27012"/>
                  <a:gd name="connsiteY2" fmla="*/ 61381 h 62993"/>
                  <a:gd name="connsiteX3" fmla="*/ 26993 w 27012"/>
                  <a:gd name="connsiteY3" fmla="*/ 59571 h 62993"/>
                  <a:gd name="connsiteX4" fmla="*/ 17182 w 27012"/>
                  <a:gd name="connsiteY4" fmla="*/ 29472 h 62993"/>
                  <a:gd name="connsiteX5" fmla="*/ 3561 w 27012"/>
                  <a:gd name="connsiteY5" fmla="*/ 897 h 62993"/>
                  <a:gd name="connsiteX6" fmla="*/ 37 w 27012"/>
                  <a:gd name="connsiteY6" fmla="*/ 2421 h 62993"/>
                  <a:gd name="connsiteX7" fmla="*/ 37 w 27012"/>
                  <a:gd name="connsiteY7" fmla="*/ 2421 h 6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12" h="62993">
                    <a:moveTo>
                      <a:pt x="37" y="2421"/>
                    </a:moveTo>
                    <a:cubicBezTo>
                      <a:pt x="1942" y="13184"/>
                      <a:pt x="5942" y="23566"/>
                      <a:pt x="9562" y="33853"/>
                    </a:cubicBezTo>
                    <a:cubicBezTo>
                      <a:pt x="12800" y="42997"/>
                      <a:pt x="15086" y="53284"/>
                      <a:pt x="20420" y="61381"/>
                    </a:cubicBezTo>
                    <a:cubicBezTo>
                      <a:pt x="22135" y="64048"/>
                      <a:pt x="27374" y="63381"/>
                      <a:pt x="26993" y="59571"/>
                    </a:cubicBezTo>
                    <a:cubicBezTo>
                      <a:pt x="26040" y="49189"/>
                      <a:pt x="20992" y="39092"/>
                      <a:pt x="17182" y="29472"/>
                    </a:cubicBezTo>
                    <a:cubicBezTo>
                      <a:pt x="13277" y="19756"/>
                      <a:pt x="9371" y="9660"/>
                      <a:pt x="3561" y="897"/>
                    </a:cubicBezTo>
                    <a:cubicBezTo>
                      <a:pt x="2323" y="-913"/>
                      <a:pt x="-344" y="230"/>
                      <a:pt x="37" y="2421"/>
                    </a:cubicBezTo>
                    <a:lnTo>
                      <a:pt x="37" y="242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51" name="任意多边形: 形状 250"/>
              <p:cNvSpPr/>
              <p:nvPr/>
            </p:nvSpPr>
            <p:spPr>
              <a:xfrm>
                <a:off x="2076167" y="2485069"/>
                <a:ext cx="76057" cy="74507"/>
              </a:xfrm>
              <a:custGeom>
                <a:avLst/>
                <a:gdLst>
                  <a:gd name="connsiteX0" fmla="*/ 3598 w 34438"/>
                  <a:gd name="connsiteY0" fmla="*/ 33412 h 33736"/>
                  <a:gd name="connsiteX1" fmla="*/ 20362 w 34438"/>
                  <a:gd name="connsiteY1" fmla="*/ 19124 h 33736"/>
                  <a:gd name="connsiteX2" fmla="*/ 34269 w 34438"/>
                  <a:gd name="connsiteY2" fmla="*/ 3884 h 33736"/>
                  <a:gd name="connsiteX3" fmla="*/ 30554 w 34438"/>
                  <a:gd name="connsiteY3" fmla="*/ 170 h 33736"/>
                  <a:gd name="connsiteX4" fmla="*/ 15123 w 34438"/>
                  <a:gd name="connsiteY4" fmla="*/ 13886 h 33736"/>
                  <a:gd name="connsiteX5" fmla="*/ 360 w 34438"/>
                  <a:gd name="connsiteY5" fmla="*/ 30173 h 33736"/>
                  <a:gd name="connsiteX6" fmla="*/ 3598 w 34438"/>
                  <a:gd name="connsiteY6" fmla="*/ 33412 h 33736"/>
                  <a:gd name="connsiteX7" fmla="*/ 3598 w 34438"/>
                  <a:gd name="connsiteY7" fmla="*/ 33412 h 3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38" h="33736">
                    <a:moveTo>
                      <a:pt x="3598" y="33412"/>
                    </a:moveTo>
                    <a:cubicBezTo>
                      <a:pt x="9694" y="29507"/>
                      <a:pt x="15028" y="24077"/>
                      <a:pt x="20362" y="19124"/>
                    </a:cubicBezTo>
                    <a:cubicBezTo>
                      <a:pt x="25220" y="14552"/>
                      <a:pt x="31697" y="10076"/>
                      <a:pt x="34269" y="3884"/>
                    </a:cubicBezTo>
                    <a:cubicBezTo>
                      <a:pt x="35126" y="1884"/>
                      <a:pt x="32554" y="-688"/>
                      <a:pt x="30554" y="170"/>
                    </a:cubicBezTo>
                    <a:cubicBezTo>
                      <a:pt x="24363" y="2646"/>
                      <a:pt x="19791" y="9218"/>
                      <a:pt x="15123" y="13886"/>
                    </a:cubicBezTo>
                    <a:cubicBezTo>
                      <a:pt x="9980" y="19029"/>
                      <a:pt x="4551" y="24172"/>
                      <a:pt x="360" y="30173"/>
                    </a:cubicBezTo>
                    <a:cubicBezTo>
                      <a:pt x="-974" y="32078"/>
                      <a:pt x="1693" y="34650"/>
                      <a:pt x="3598" y="33412"/>
                    </a:cubicBezTo>
                    <a:lnTo>
                      <a:pt x="3598" y="3341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52" name="任意多边形: 形状 251"/>
              <p:cNvSpPr/>
              <p:nvPr/>
            </p:nvSpPr>
            <p:spPr>
              <a:xfrm>
                <a:off x="2141486" y="2483339"/>
                <a:ext cx="32492" cy="32595"/>
              </a:xfrm>
              <a:custGeom>
                <a:avLst/>
                <a:gdLst>
                  <a:gd name="connsiteX0" fmla="*/ 26 w 14712"/>
                  <a:gd name="connsiteY0" fmla="*/ 3524 h 14759"/>
                  <a:gd name="connsiteX1" fmla="*/ 3931 w 14712"/>
                  <a:gd name="connsiteY1" fmla="*/ 9144 h 14759"/>
                  <a:gd name="connsiteX2" fmla="*/ 8979 w 14712"/>
                  <a:gd name="connsiteY2" fmla="*/ 14097 h 14759"/>
                  <a:gd name="connsiteX3" fmla="*/ 14218 w 14712"/>
                  <a:gd name="connsiteY3" fmla="*/ 8858 h 14759"/>
                  <a:gd name="connsiteX4" fmla="*/ 9170 w 14712"/>
                  <a:gd name="connsiteY4" fmla="*/ 3524 h 14759"/>
                  <a:gd name="connsiteX5" fmla="*/ 2693 w 14712"/>
                  <a:gd name="connsiteY5" fmla="*/ 0 h 14759"/>
                  <a:gd name="connsiteX6" fmla="*/ 26 w 14712"/>
                  <a:gd name="connsiteY6" fmla="*/ 3524 h 14759"/>
                  <a:gd name="connsiteX7" fmla="*/ 26 w 14712"/>
                  <a:gd name="connsiteY7" fmla="*/ 3524 h 1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12" h="14759">
                    <a:moveTo>
                      <a:pt x="26" y="3524"/>
                    </a:moveTo>
                    <a:cubicBezTo>
                      <a:pt x="312" y="5810"/>
                      <a:pt x="2502" y="7525"/>
                      <a:pt x="3931" y="9144"/>
                    </a:cubicBezTo>
                    <a:cubicBezTo>
                      <a:pt x="5550" y="10858"/>
                      <a:pt x="7074" y="12668"/>
                      <a:pt x="8979" y="14097"/>
                    </a:cubicBezTo>
                    <a:cubicBezTo>
                      <a:pt x="12123" y="16478"/>
                      <a:pt x="16123" y="11906"/>
                      <a:pt x="14218" y="8858"/>
                    </a:cubicBezTo>
                    <a:cubicBezTo>
                      <a:pt x="12885" y="6763"/>
                      <a:pt x="10980" y="5048"/>
                      <a:pt x="9170" y="3524"/>
                    </a:cubicBezTo>
                    <a:cubicBezTo>
                      <a:pt x="7265" y="1905"/>
                      <a:pt x="5265" y="0"/>
                      <a:pt x="2693" y="0"/>
                    </a:cubicBezTo>
                    <a:cubicBezTo>
                      <a:pt x="693" y="0"/>
                      <a:pt x="-165" y="1715"/>
                      <a:pt x="26" y="3524"/>
                    </a:cubicBezTo>
                    <a:lnTo>
                      <a:pt x="26" y="352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53" name="任意多边形: 形状 252"/>
              <p:cNvSpPr/>
              <p:nvPr/>
            </p:nvSpPr>
            <p:spPr>
              <a:xfrm>
                <a:off x="2162297" y="2341190"/>
                <a:ext cx="139881" cy="173393"/>
              </a:xfrm>
              <a:custGeom>
                <a:avLst/>
                <a:gdLst>
                  <a:gd name="connsiteX0" fmla="*/ 3366 w 63337"/>
                  <a:gd name="connsiteY0" fmla="*/ 78080 h 78511"/>
                  <a:gd name="connsiteX1" fmla="*/ 62707 w 63337"/>
                  <a:gd name="connsiteY1" fmla="*/ 5594 h 78511"/>
                  <a:gd name="connsiteX2" fmla="*/ 56039 w 63337"/>
                  <a:gd name="connsiteY2" fmla="*/ 1689 h 78511"/>
                  <a:gd name="connsiteX3" fmla="*/ 318 w 63337"/>
                  <a:gd name="connsiteY3" fmla="*/ 75698 h 78511"/>
                  <a:gd name="connsiteX4" fmla="*/ 3366 w 63337"/>
                  <a:gd name="connsiteY4" fmla="*/ 78080 h 78511"/>
                  <a:gd name="connsiteX5" fmla="*/ 3366 w 63337"/>
                  <a:gd name="connsiteY5" fmla="*/ 78080 h 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37" h="78511">
                    <a:moveTo>
                      <a:pt x="3366" y="78080"/>
                    </a:moveTo>
                    <a:cubicBezTo>
                      <a:pt x="26797" y="59125"/>
                      <a:pt x="46705" y="31026"/>
                      <a:pt x="62707" y="5594"/>
                    </a:cubicBezTo>
                    <a:cubicBezTo>
                      <a:pt x="65374" y="1308"/>
                      <a:pt x="58897" y="-2216"/>
                      <a:pt x="56039" y="1689"/>
                    </a:cubicBezTo>
                    <a:cubicBezTo>
                      <a:pt x="37942" y="26549"/>
                      <a:pt x="17177" y="50076"/>
                      <a:pt x="318" y="75698"/>
                    </a:cubicBezTo>
                    <a:cubicBezTo>
                      <a:pt x="-920" y="77699"/>
                      <a:pt x="1747" y="79318"/>
                      <a:pt x="3366" y="78080"/>
                    </a:cubicBezTo>
                    <a:lnTo>
                      <a:pt x="3366" y="7808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54" name="任意多边形: 形状 253"/>
              <p:cNvSpPr/>
              <p:nvPr/>
            </p:nvSpPr>
            <p:spPr>
              <a:xfrm>
                <a:off x="2289770" y="2341453"/>
                <a:ext cx="49257" cy="66258"/>
              </a:xfrm>
              <a:custGeom>
                <a:avLst/>
                <a:gdLst>
                  <a:gd name="connsiteX0" fmla="*/ 130 w 22303"/>
                  <a:gd name="connsiteY0" fmla="*/ 3380 h 30001"/>
                  <a:gd name="connsiteX1" fmla="*/ 8607 w 22303"/>
                  <a:gd name="connsiteY1" fmla="*/ 17953 h 30001"/>
                  <a:gd name="connsiteX2" fmla="*/ 18132 w 22303"/>
                  <a:gd name="connsiteY2" fmla="*/ 29860 h 30001"/>
                  <a:gd name="connsiteX3" fmla="*/ 22132 w 22303"/>
                  <a:gd name="connsiteY3" fmla="*/ 27574 h 30001"/>
                  <a:gd name="connsiteX4" fmla="*/ 15465 w 22303"/>
                  <a:gd name="connsiteY4" fmla="*/ 12905 h 30001"/>
                  <a:gd name="connsiteX5" fmla="*/ 4035 w 22303"/>
                  <a:gd name="connsiteY5" fmla="*/ 332 h 30001"/>
                  <a:gd name="connsiteX6" fmla="*/ 130 w 22303"/>
                  <a:gd name="connsiteY6" fmla="*/ 3380 h 30001"/>
                  <a:gd name="connsiteX7" fmla="*/ 130 w 22303"/>
                  <a:gd name="connsiteY7" fmla="*/ 3380 h 3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3" h="30001">
                    <a:moveTo>
                      <a:pt x="130" y="3380"/>
                    </a:moveTo>
                    <a:cubicBezTo>
                      <a:pt x="2035" y="8619"/>
                      <a:pt x="5749" y="13286"/>
                      <a:pt x="8607" y="17953"/>
                    </a:cubicBezTo>
                    <a:cubicBezTo>
                      <a:pt x="11179" y="22144"/>
                      <a:pt x="13179" y="28240"/>
                      <a:pt x="18132" y="29860"/>
                    </a:cubicBezTo>
                    <a:cubicBezTo>
                      <a:pt x="19751" y="30431"/>
                      <a:pt x="21752" y="29193"/>
                      <a:pt x="22132" y="27574"/>
                    </a:cubicBezTo>
                    <a:cubicBezTo>
                      <a:pt x="23275" y="22240"/>
                      <a:pt x="18418" y="17001"/>
                      <a:pt x="15465" y="12905"/>
                    </a:cubicBezTo>
                    <a:cubicBezTo>
                      <a:pt x="12227" y="8428"/>
                      <a:pt x="8702" y="3285"/>
                      <a:pt x="4035" y="332"/>
                    </a:cubicBezTo>
                    <a:cubicBezTo>
                      <a:pt x="2130" y="-811"/>
                      <a:pt x="-632" y="1189"/>
                      <a:pt x="130" y="3380"/>
                    </a:cubicBezTo>
                    <a:lnTo>
                      <a:pt x="130" y="338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55" name="任意多边形: 形状 254"/>
              <p:cNvSpPr/>
              <p:nvPr/>
            </p:nvSpPr>
            <p:spPr>
              <a:xfrm>
                <a:off x="2331626" y="2283515"/>
                <a:ext cx="130071" cy="122827"/>
              </a:xfrm>
              <a:custGeom>
                <a:avLst/>
                <a:gdLst>
                  <a:gd name="connsiteX0" fmla="*/ 2895 w 58895"/>
                  <a:gd name="connsiteY0" fmla="*/ 55236 h 55615"/>
                  <a:gd name="connsiteX1" fmla="*/ 31565 w 58895"/>
                  <a:gd name="connsiteY1" fmla="*/ 31043 h 55615"/>
                  <a:gd name="connsiteX2" fmla="*/ 58425 w 58895"/>
                  <a:gd name="connsiteY2" fmla="*/ 4659 h 55615"/>
                  <a:gd name="connsiteX3" fmla="*/ 54139 w 58895"/>
                  <a:gd name="connsiteY3" fmla="*/ 372 h 55615"/>
                  <a:gd name="connsiteX4" fmla="*/ 27469 w 58895"/>
                  <a:gd name="connsiteY4" fmla="*/ 24090 h 55615"/>
                  <a:gd name="connsiteX5" fmla="*/ 418 w 58895"/>
                  <a:gd name="connsiteY5" fmla="*/ 52093 h 55615"/>
                  <a:gd name="connsiteX6" fmla="*/ 2895 w 58895"/>
                  <a:gd name="connsiteY6" fmla="*/ 55236 h 55615"/>
                  <a:gd name="connsiteX7" fmla="*/ 2895 w 58895"/>
                  <a:gd name="connsiteY7" fmla="*/ 55236 h 5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95" h="55615">
                    <a:moveTo>
                      <a:pt x="2895" y="55236"/>
                    </a:moveTo>
                    <a:cubicBezTo>
                      <a:pt x="13087" y="47997"/>
                      <a:pt x="22326" y="39425"/>
                      <a:pt x="31565" y="31043"/>
                    </a:cubicBezTo>
                    <a:cubicBezTo>
                      <a:pt x="40519" y="22947"/>
                      <a:pt x="52044" y="14850"/>
                      <a:pt x="58425" y="4659"/>
                    </a:cubicBezTo>
                    <a:cubicBezTo>
                      <a:pt x="60140" y="1896"/>
                      <a:pt x="56806" y="-1056"/>
                      <a:pt x="54139" y="372"/>
                    </a:cubicBezTo>
                    <a:cubicBezTo>
                      <a:pt x="44043" y="5802"/>
                      <a:pt x="35661" y="16184"/>
                      <a:pt x="27469" y="24090"/>
                    </a:cubicBezTo>
                    <a:cubicBezTo>
                      <a:pt x="18135" y="33138"/>
                      <a:pt x="8610" y="41997"/>
                      <a:pt x="418" y="52093"/>
                    </a:cubicBezTo>
                    <a:cubicBezTo>
                      <a:pt x="-820" y="53712"/>
                      <a:pt x="895" y="56665"/>
                      <a:pt x="2895" y="55236"/>
                    </a:cubicBezTo>
                    <a:lnTo>
                      <a:pt x="2895" y="5523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56" name="任意多边形: 形状 255"/>
              <p:cNvSpPr/>
              <p:nvPr/>
            </p:nvSpPr>
            <p:spPr>
              <a:xfrm>
                <a:off x="1727522" y="2536951"/>
                <a:ext cx="90562" cy="79334"/>
              </a:xfrm>
              <a:custGeom>
                <a:avLst/>
                <a:gdLst>
                  <a:gd name="connsiteX0" fmla="*/ 22302 w 41006"/>
                  <a:gd name="connsiteY0" fmla="*/ 1157 h 35922"/>
                  <a:gd name="connsiteX1" fmla="*/ 13 w 41006"/>
                  <a:gd name="connsiteY1" fmla="*/ 16587 h 35922"/>
                  <a:gd name="connsiteX2" fmla="*/ 22492 w 41006"/>
                  <a:gd name="connsiteY2" fmla="*/ 35923 h 35922"/>
                  <a:gd name="connsiteX3" fmla="*/ 40780 w 41006"/>
                  <a:gd name="connsiteY3" fmla="*/ 13349 h 35922"/>
                  <a:gd name="connsiteX4" fmla="*/ 14777 w 41006"/>
                  <a:gd name="connsiteY4" fmla="*/ 1728 h 35922"/>
                  <a:gd name="connsiteX5" fmla="*/ 16111 w 41006"/>
                  <a:gd name="connsiteY5" fmla="*/ 6681 h 35922"/>
                  <a:gd name="connsiteX6" fmla="*/ 32970 w 41006"/>
                  <a:gd name="connsiteY6" fmla="*/ 13444 h 35922"/>
                  <a:gd name="connsiteX7" fmla="*/ 22397 w 41006"/>
                  <a:gd name="connsiteY7" fmla="*/ 28303 h 35922"/>
                  <a:gd name="connsiteX8" fmla="*/ 7824 w 41006"/>
                  <a:gd name="connsiteY8" fmla="*/ 20492 h 35922"/>
                  <a:gd name="connsiteX9" fmla="*/ 21159 w 41006"/>
                  <a:gd name="connsiteY9" fmla="*/ 4871 h 35922"/>
                  <a:gd name="connsiteX10" fmla="*/ 22302 w 41006"/>
                  <a:gd name="connsiteY10" fmla="*/ 1157 h 35922"/>
                  <a:gd name="connsiteX11" fmla="*/ 22302 w 41006"/>
                  <a:gd name="connsiteY11" fmla="*/ 1157 h 3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006" h="35922">
                    <a:moveTo>
                      <a:pt x="22302" y="1157"/>
                    </a:moveTo>
                    <a:cubicBezTo>
                      <a:pt x="12872" y="-1415"/>
                      <a:pt x="394" y="6395"/>
                      <a:pt x="13" y="16587"/>
                    </a:cubicBezTo>
                    <a:cubicBezTo>
                      <a:pt x="-463" y="28207"/>
                      <a:pt x="12015" y="35923"/>
                      <a:pt x="22492" y="35923"/>
                    </a:cubicBezTo>
                    <a:cubicBezTo>
                      <a:pt x="33256" y="35923"/>
                      <a:pt x="42590" y="23826"/>
                      <a:pt x="40780" y="13349"/>
                    </a:cubicBezTo>
                    <a:cubicBezTo>
                      <a:pt x="38780" y="1061"/>
                      <a:pt x="24969" y="-2558"/>
                      <a:pt x="14777" y="1728"/>
                    </a:cubicBezTo>
                    <a:cubicBezTo>
                      <a:pt x="12396" y="2776"/>
                      <a:pt x="13539" y="6967"/>
                      <a:pt x="16111" y="6681"/>
                    </a:cubicBezTo>
                    <a:cubicBezTo>
                      <a:pt x="22111" y="6110"/>
                      <a:pt x="30684" y="6205"/>
                      <a:pt x="32970" y="13444"/>
                    </a:cubicBezTo>
                    <a:cubicBezTo>
                      <a:pt x="34970" y="19730"/>
                      <a:pt x="28684" y="28112"/>
                      <a:pt x="22397" y="28303"/>
                    </a:cubicBezTo>
                    <a:cubicBezTo>
                      <a:pt x="17158" y="28493"/>
                      <a:pt x="10205" y="25350"/>
                      <a:pt x="7824" y="20492"/>
                    </a:cubicBezTo>
                    <a:cubicBezTo>
                      <a:pt x="4109" y="12968"/>
                      <a:pt x="13253" y="3252"/>
                      <a:pt x="21159" y="4871"/>
                    </a:cubicBezTo>
                    <a:cubicBezTo>
                      <a:pt x="23731" y="5443"/>
                      <a:pt x="24778" y="1823"/>
                      <a:pt x="22302" y="1157"/>
                    </a:cubicBezTo>
                    <a:lnTo>
                      <a:pt x="22302" y="11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57" name="任意多边形: 形状 256"/>
              <p:cNvSpPr/>
              <p:nvPr/>
            </p:nvSpPr>
            <p:spPr>
              <a:xfrm>
                <a:off x="1987950" y="2397280"/>
                <a:ext cx="83429" cy="83535"/>
              </a:xfrm>
              <a:custGeom>
                <a:avLst/>
                <a:gdLst>
                  <a:gd name="connsiteX0" fmla="*/ 19920 w 37776"/>
                  <a:gd name="connsiteY0" fmla="*/ 3153 h 37824"/>
                  <a:gd name="connsiteX1" fmla="*/ 10109 w 37776"/>
                  <a:gd name="connsiteY1" fmla="*/ 1819 h 37824"/>
                  <a:gd name="connsiteX2" fmla="*/ 298 w 37776"/>
                  <a:gd name="connsiteY2" fmla="*/ 14583 h 37824"/>
                  <a:gd name="connsiteX3" fmla="*/ 18205 w 37776"/>
                  <a:gd name="connsiteY3" fmla="*/ 37824 h 37824"/>
                  <a:gd name="connsiteX4" fmla="*/ 37446 w 37776"/>
                  <a:gd name="connsiteY4" fmla="*/ 13916 h 37824"/>
                  <a:gd name="connsiteX5" fmla="*/ 9728 w 37776"/>
                  <a:gd name="connsiteY5" fmla="*/ 2962 h 37824"/>
                  <a:gd name="connsiteX6" fmla="*/ 11824 w 37776"/>
                  <a:gd name="connsiteY6" fmla="*/ 8010 h 37824"/>
                  <a:gd name="connsiteX7" fmla="*/ 30016 w 37776"/>
                  <a:gd name="connsiteY7" fmla="*/ 13440 h 37824"/>
                  <a:gd name="connsiteX8" fmla="*/ 20587 w 37776"/>
                  <a:gd name="connsiteY8" fmla="*/ 30585 h 37824"/>
                  <a:gd name="connsiteX9" fmla="*/ 6966 w 37776"/>
                  <a:gd name="connsiteY9" fmla="*/ 21060 h 37824"/>
                  <a:gd name="connsiteX10" fmla="*/ 7918 w 37776"/>
                  <a:gd name="connsiteY10" fmla="*/ 11154 h 37824"/>
                  <a:gd name="connsiteX11" fmla="*/ 16872 w 37776"/>
                  <a:gd name="connsiteY11" fmla="*/ 5629 h 37824"/>
                  <a:gd name="connsiteX12" fmla="*/ 19920 w 37776"/>
                  <a:gd name="connsiteY12" fmla="*/ 3153 h 37824"/>
                  <a:gd name="connsiteX13" fmla="*/ 19920 w 37776"/>
                  <a:gd name="connsiteY13" fmla="*/ 3153 h 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76" h="37824">
                    <a:moveTo>
                      <a:pt x="19920" y="3153"/>
                    </a:moveTo>
                    <a:cubicBezTo>
                      <a:pt x="17824" y="-276"/>
                      <a:pt x="13348" y="486"/>
                      <a:pt x="10109" y="1819"/>
                    </a:cubicBezTo>
                    <a:cubicBezTo>
                      <a:pt x="4775" y="4010"/>
                      <a:pt x="1346" y="8963"/>
                      <a:pt x="298" y="14583"/>
                    </a:cubicBezTo>
                    <a:cubicBezTo>
                      <a:pt x="-1702" y="25632"/>
                      <a:pt x="6585" y="37633"/>
                      <a:pt x="18205" y="37824"/>
                    </a:cubicBezTo>
                    <a:cubicBezTo>
                      <a:pt x="30683" y="37919"/>
                      <a:pt x="39637" y="25917"/>
                      <a:pt x="37446" y="13916"/>
                    </a:cubicBezTo>
                    <a:cubicBezTo>
                      <a:pt x="34969" y="-181"/>
                      <a:pt x="21063" y="-3039"/>
                      <a:pt x="9728" y="2962"/>
                    </a:cubicBezTo>
                    <a:cubicBezTo>
                      <a:pt x="6775" y="4581"/>
                      <a:pt x="8966" y="8391"/>
                      <a:pt x="11824" y="8010"/>
                    </a:cubicBezTo>
                    <a:cubicBezTo>
                      <a:pt x="18777" y="6963"/>
                      <a:pt x="27159" y="4867"/>
                      <a:pt x="30016" y="13440"/>
                    </a:cubicBezTo>
                    <a:cubicBezTo>
                      <a:pt x="32398" y="20488"/>
                      <a:pt x="28207" y="29251"/>
                      <a:pt x="20587" y="30585"/>
                    </a:cubicBezTo>
                    <a:cubicBezTo>
                      <a:pt x="14110" y="31728"/>
                      <a:pt x="8585" y="27251"/>
                      <a:pt x="6966" y="21060"/>
                    </a:cubicBezTo>
                    <a:cubicBezTo>
                      <a:pt x="6109" y="17726"/>
                      <a:pt x="6394" y="14201"/>
                      <a:pt x="7918" y="11154"/>
                    </a:cubicBezTo>
                    <a:cubicBezTo>
                      <a:pt x="8776" y="9534"/>
                      <a:pt x="14491" y="2676"/>
                      <a:pt x="16872" y="5629"/>
                    </a:cubicBezTo>
                    <a:cubicBezTo>
                      <a:pt x="18205" y="7248"/>
                      <a:pt x="20968" y="5058"/>
                      <a:pt x="19920" y="3153"/>
                    </a:cubicBezTo>
                    <a:lnTo>
                      <a:pt x="19920" y="31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58" name="任意多边形: 形状 257"/>
              <p:cNvSpPr/>
              <p:nvPr/>
            </p:nvSpPr>
            <p:spPr>
              <a:xfrm>
                <a:off x="2253986" y="2314346"/>
                <a:ext cx="80019" cy="75701"/>
              </a:xfrm>
              <a:custGeom>
                <a:avLst/>
                <a:gdLst>
                  <a:gd name="connsiteX0" fmla="*/ 16523 w 36232"/>
                  <a:gd name="connsiteY0" fmla="*/ 985 h 34277"/>
                  <a:gd name="connsiteX1" fmla="*/ 140 w 36232"/>
                  <a:gd name="connsiteY1" fmla="*/ 19654 h 34277"/>
                  <a:gd name="connsiteX2" fmla="*/ 21000 w 36232"/>
                  <a:gd name="connsiteY2" fmla="*/ 33656 h 34277"/>
                  <a:gd name="connsiteX3" fmla="*/ 35668 w 36232"/>
                  <a:gd name="connsiteY3" fmla="*/ 10986 h 34277"/>
                  <a:gd name="connsiteX4" fmla="*/ 9284 w 36232"/>
                  <a:gd name="connsiteY4" fmla="*/ 2414 h 34277"/>
                  <a:gd name="connsiteX5" fmla="*/ 11284 w 36232"/>
                  <a:gd name="connsiteY5" fmla="*/ 7176 h 34277"/>
                  <a:gd name="connsiteX6" fmla="*/ 28620 w 36232"/>
                  <a:gd name="connsiteY6" fmla="*/ 12701 h 34277"/>
                  <a:gd name="connsiteX7" fmla="*/ 19285 w 36232"/>
                  <a:gd name="connsiteY7" fmla="*/ 26988 h 34277"/>
                  <a:gd name="connsiteX8" fmla="*/ 6617 w 36232"/>
                  <a:gd name="connsiteY8" fmla="*/ 19464 h 34277"/>
                  <a:gd name="connsiteX9" fmla="*/ 17190 w 36232"/>
                  <a:gd name="connsiteY9" fmla="*/ 4890 h 34277"/>
                  <a:gd name="connsiteX10" fmla="*/ 16523 w 36232"/>
                  <a:gd name="connsiteY10" fmla="*/ 985 h 34277"/>
                  <a:gd name="connsiteX11" fmla="*/ 16523 w 36232"/>
                  <a:gd name="connsiteY11" fmla="*/ 985 h 3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2" h="34277">
                    <a:moveTo>
                      <a:pt x="16523" y="985"/>
                    </a:moveTo>
                    <a:cubicBezTo>
                      <a:pt x="7189" y="2128"/>
                      <a:pt x="-1193" y="9462"/>
                      <a:pt x="140" y="19654"/>
                    </a:cubicBezTo>
                    <a:cubicBezTo>
                      <a:pt x="1474" y="29655"/>
                      <a:pt x="11189" y="36418"/>
                      <a:pt x="21000" y="33656"/>
                    </a:cubicBezTo>
                    <a:cubicBezTo>
                      <a:pt x="30049" y="31084"/>
                      <a:pt x="38526" y="20702"/>
                      <a:pt x="35668" y="10986"/>
                    </a:cubicBezTo>
                    <a:cubicBezTo>
                      <a:pt x="32144" y="-729"/>
                      <a:pt x="18905" y="-2158"/>
                      <a:pt x="9284" y="2414"/>
                    </a:cubicBezTo>
                    <a:cubicBezTo>
                      <a:pt x="6522" y="3747"/>
                      <a:pt x="8522" y="7748"/>
                      <a:pt x="11284" y="7176"/>
                    </a:cubicBezTo>
                    <a:cubicBezTo>
                      <a:pt x="17095" y="5938"/>
                      <a:pt x="26334" y="5748"/>
                      <a:pt x="28620" y="12701"/>
                    </a:cubicBezTo>
                    <a:cubicBezTo>
                      <a:pt x="30620" y="18702"/>
                      <a:pt x="24810" y="25369"/>
                      <a:pt x="19285" y="26988"/>
                    </a:cubicBezTo>
                    <a:cubicBezTo>
                      <a:pt x="13666" y="28608"/>
                      <a:pt x="8046" y="25083"/>
                      <a:pt x="6617" y="19464"/>
                    </a:cubicBezTo>
                    <a:cubicBezTo>
                      <a:pt x="4807" y="12320"/>
                      <a:pt x="10618" y="6129"/>
                      <a:pt x="17190" y="4890"/>
                    </a:cubicBezTo>
                    <a:cubicBezTo>
                      <a:pt x="19190" y="4509"/>
                      <a:pt x="18714" y="795"/>
                      <a:pt x="16523" y="985"/>
                    </a:cubicBezTo>
                    <a:lnTo>
                      <a:pt x="16523" y="98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59" name="任意多边形: 形状 258"/>
              <p:cNvSpPr/>
              <p:nvPr/>
            </p:nvSpPr>
            <p:spPr>
              <a:xfrm>
                <a:off x="2426692" y="2252170"/>
                <a:ext cx="72450" cy="75567"/>
              </a:xfrm>
              <a:custGeom>
                <a:avLst/>
                <a:gdLst>
                  <a:gd name="connsiteX0" fmla="*/ 15952 w 32805"/>
                  <a:gd name="connsiteY0" fmla="*/ 2088 h 34216"/>
                  <a:gd name="connsiteX1" fmla="*/ 45 w 32805"/>
                  <a:gd name="connsiteY1" fmla="*/ 19042 h 34216"/>
                  <a:gd name="connsiteX2" fmla="*/ 17095 w 32805"/>
                  <a:gd name="connsiteY2" fmla="*/ 34092 h 34216"/>
                  <a:gd name="connsiteX3" fmla="*/ 32335 w 32805"/>
                  <a:gd name="connsiteY3" fmla="*/ 13803 h 34216"/>
                  <a:gd name="connsiteX4" fmla="*/ 13190 w 32805"/>
                  <a:gd name="connsiteY4" fmla="*/ 2278 h 34216"/>
                  <a:gd name="connsiteX5" fmla="*/ 15762 w 32805"/>
                  <a:gd name="connsiteY5" fmla="*/ 6660 h 34216"/>
                  <a:gd name="connsiteX6" fmla="*/ 25572 w 32805"/>
                  <a:gd name="connsiteY6" fmla="*/ 17613 h 34216"/>
                  <a:gd name="connsiteX7" fmla="*/ 15095 w 32805"/>
                  <a:gd name="connsiteY7" fmla="*/ 27138 h 34216"/>
                  <a:gd name="connsiteX8" fmla="*/ 6237 w 32805"/>
                  <a:gd name="connsiteY8" fmla="*/ 19137 h 34216"/>
                  <a:gd name="connsiteX9" fmla="*/ 15381 w 32805"/>
                  <a:gd name="connsiteY9" fmla="*/ 5993 h 34216"/>
                  <a:gd name="connsiteX10" fmla="*/ 15952 w 32805"/>
                  <a:gd name="connsiteY10" fmla="*/ 2088 h 34216"/>
                  <a:gd name="connsiteX11" fmla="*/ 15952 w 32805"/>
                  <a:gd name="connsiteY11" fmla="*/ 2088 h 3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805" h="34216">
                    <a:moveTo>
                      <a:pt x="15952" y="2088"/>
                    </a:moveTo>
                    <a:cubicBezTo>
                      <a:pt x="7856" y="564"/>
                      <a:pt x="617" y="11898"/>
                      <a:pt x="45" y="19042"/>
                    </a:cubicBezTo>
                    <a:cubicBezTo>
                      <a:pt x="-717" y="28377"/>
                      <a:pt x="8237" y="35235"/>
                      <a:pt x="17095" y="34092"/>
                    </a:cubicBezTo>
                    <a:cubicBezTo>
                      <a:pt x="26525" y="32853"/>
                      <a:pt x="34907" y="23519"/>
                      <a:pt x="32335" y="13803"/>
                    </a:cubicBezTo>
                    <a:cubicBezTo>
                      <a:pt x="30335" y="6088"/>
                      <a:pt x="21572" y="-4770"/>
                      <a:pt x="13190" y="2278"/>
                    </a:cubicBezTo>
                    <a:cubicBezTo>
                      <a:pt x="11190" y="3993"/>
                      <a:pt x="13285" y="7422"/>
                      <a:pt x="15762" y="6660"/>
                    </a:cubicBezTo>
                    <a:cubicBezTo>
                      <a:pt x="20715" y="5136"/>
                      <a:pt x="25572" y="13137"/>
                      <a:pt x="25572" y="17613"/>
                    </a:cubicBezTo>
                    <a:cubicBezTo>
                      <a:pt x="25477" y="22566"/>
                      <a:pt x="19667" y="26948"/>
                      <a:pt x="15095" y="27138"/>
                    </a:cubicBezTo>
                    <a:cubicBezTo>
                      <a:pt x="10618" y="27329"/>
                      <a:pt x="6141" y="23900"/>
                      <a:pt x="6237" y="19137"/>
                    </a:cubicBezTo>
                    <a:cubicBezTo>
                      <a:pt x="6332" y="15327"/>
                      <a:pt x="10809" y="5707"/>
                      <a:pt x="15381" y="5993"/>
                    </a:cubicBezTo>
                    <a:cubicBezTo>
                      <a:pt x="17571" y="5993"/>
                      <a:pt x="18048" y="2469"/>
                      <a:pt x="15952" y="2088"/>
                    </a:cubicBezTo>
                    <a:lnTo>
                      <a:pt x="15952" y="2088"/>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60" name="任意多边形: 形状 259"/>
              <p:cNvSpPr/>
              <p:nvPr/>
            </p:nvSpPr>
            <p:spPr>
              <a:xfrm>
                <a:off x="2006203" y="2480762"/>
                <a:ext cx="11721" cy="36076"/>
              </a:xfrm>
              <a:custGeom>
                <a:avLst/>
                <a:gdLst>
                  <a:gd name="connsiteX0" fmla="*/ 796 w 5307"/>
                  <a:gd name="connsiteY0" fmla="*/ 1357 h 16335"/>
                  <a:gd name="connsiteX1" fmla="*/ 415 w 5307"/>
                  <a:gd name="connsiteY1" fmla="*/ 14692 h 16335"/>
                  <a:gd name="connsiteX2" fmla="*/ 4892 w 5307"/>
                  <a:gd name="connsiteY2" fmla="*/ 14692 h 16335"/>
                  <a:gd name="connsiteX3" fmla="*/ 4511 w 5307"/>
                  <a:gd name="connsiteY3" fmla="*/ 1357 h 16335"/>
                  <a:gd name="connsiteX4" fmla="*/ 796 w 5307"/>
                  <a:gd name="connsiteY4" fmla="*/ 1357 h 16335"/>
                  <a:gd name="connsiteX5" fmla="*/ 796 w 5307"/>
                  <a:gd name="connsiteY5" fmla="*/ 1357 h 1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7" h="16335">
                    <a:moveTo>
                      <a:pt x="796" y="1357"/>
                    </a:moveTo>
                    <a:cubicBezTo>
                      <a:pt x="34" y="5834"/>
                      <a:pt x="-347" y="10216"/>
                      <a:pt x="415" y="14692"/>
                    </a:cubicBezTo>
                    <a:cubicBezTo>
                      <a:pt x="796" y="16883"/>
                      <a:pt x="4511" y="16883"/>
                      <a:pt x="4892" y="14692"/>
                    </a:cubicBezTo>
                    <a:cubicBezTo>
                      <a:pt x="5654" y="10216"/>
                      <a:pt x="5273" y="5834"/>
                      <a:pt x="4511" y="1357"/>
                    </a:cubicBezTo>
                    <a:cubicBezTo>
                      <a:pt x="4321" y="-452"/>
                      <a:pt x="1177" y="-452"/>
                      <a:pt x="796" y="1357"/>
                    </a:cubicBezTo>
                    <a:lnTo>
                      <a:pt x="796"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61" name="任意多边形: 形状 260"/>
              <p:cNvSpPr/>
              <p:nvPr/>
            </p:nvSpPr>
            <p:spPr>
              <a:xfrm>
                <a:off x="2004942" y="2534615"/>
                <a:ext cx="12290" cy="42335"/>
              </a:xfrm>
              <a:custGeom>
                <a:avLst/>
                <a:gdLst>
                  <a:gd name="connsiteX0" fmla="*/ 892 w 5565"/>
                  <a:gd name="connsiteY0" fmla="*/ 1357 h 19169"/>
                  <a:gd name="connsiteX1" fmla="*/ 511 w 5565"/>
                  <a:gd name="connsiteY1" fmla="*/ 17455 h 19169"/>
                  <a:gd name="connsiteX2" fmla="*/ 5083 w 5565"/>
                  <a:gd name="connsiteY2" fmla="*/ 17455 h 19169"/>
                  <a:gd name="connsiteX3" fmla="*/ 4702 w 5565"/>
                  <a:gd name="connsiteY3" fmla="*/ 1357 h 19169"/>
                  <a:gd name="connsiteX4" fmla="*/ 892 w 5565"/>
                  <a:gd name="connsiteY4" fmla="*/ 1357 h 19169"/>
                  <a:gd name="connsiteX5" fmla="*/ 892 w 5565"/>
                  <a:gd name="connsiteY5" fmla="*/ 1357 h 1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5" h="19169">
                    <a:moveTo>
                      <a:pt x="892" y="1357"/>
                    </a:moveTo>
                    <a:cubicBezTo>
                      <a:pt x="-61" y="6596"/>
                      <a:pt x="-346" y="12216"/>
                      <a:pt x="511" y="17455"/>
                    </a:cubicBezTo>
                    <a:cubicBezTo>
                      <a:pt x="892" y="19741"/>
                      <a:pt x="4702" y="19741"/>
                      <a:pt x="5083" y="17455"/>
                    </a:cubicBezTo>
                    <a:cubicBezTo>
                      <a:pt x="5940" y="12216"/>
                      <a:pt x="5559" y="6596"/>
                      <a:pt x="4702" y="1357"/>
                    </a:cubicBezTo>
                    <a:cubicBezTo>
                      <a:pt x="4321" y="-452"/>
                      <a:pt x="1177" y="-452"/>
                      <a:pt x="892" y="1357"/>
                    </a:cubicBezTo>
                    <a:lnTo>
                      <a:pt x="892"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62" name="任意多边形: 形状 261"/>
              <p:cNvSpPr/>
              <p:nvPr/>
            </p:nvSpPr>
            <p:spPr>
              <a:xfrm>
                <a:off x="2003407" y="2587416"/>
                <a:ext cx="12688" cy="55639"/>
              </a:xfrm>
              <a:custGeom>
                <a:avLst/>
                <a:gdLst>
                  <a:gd name="connsiteX0" fmla="*/ 1015 w 5745"/>
                  <a:gd name="connsiteY0" fmla="*/ 1357 h 25193"/>
                  <a:gd name="connsiteX1" fmla="*/ 634 w 5745"/>
                  <a:gd name="connsiteY1" fmla="*/ 23551 h 25193"/>
                  <a:gd name="connsiteX2" fmla="*/ 5111 w 5745"/>
                  <a:gd name="connsiteY2" fmla="*/ 23551 h 25193"/>
                  <a:gd name="connsiteX3" fmla="*/ 4730 w 5745"/>
                  <a:gd name="connsiteY3" fmla="*/ 1357 h 25193"/>
                  <a:gd name="connsiteX4" fmla="*/ 1015 w 5745"/>
                  <a:gd name="connsiteY4" fmla="*/ 1357 h 25193"/>
                  <a:gd name="connsiteX5" fmla="*/ 1015 w 5745"/>
                  <a:gd name="connsiteY5" fmla="*/ 1357 h 2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5" h="25193">
                    <a:moveTo>
                      <a:pt x="1015" y="1357"/>
                    </a:moveTo>
                    <a:cubicBezTo>
                      <a:pt x="63" y="8596"/>
                      <a:pt x="-509" y="16312"/>
                      <a:pt x="634" y="23551"/>
                    </a:cubicBezTo>
                    <a:cubicBezTo>
                      <a:pt x="1015" y="25741"/>
                      <a:pt x="4730" y="25741"/>
                      <a:pt x="5111" y="23551"/>
                    </a:cubicBezTo>
                    <a:cubicBezTo>
                      <a:pt x="6254" y="16216"/>
                      <a:pt x="5682" y="8596"/>
                      <a:pt x="4730" y="1357"/>
                    </a:cubicBezTo>
                    <a:cubicBezTo>
                      <a:pt x="4444" y="-452"/>
                      <a:pt x="1301" y="-452"/>
                      <a:pt x="1015" y="1357"/>
                    </a:cubicBezTo>
                    <a:lnTo>
                      <a:pt x="1015"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63" name="任意多边形: 形状 262"/>
              <p:cNvSpPr/>
              <p:nvPr/>
            </p:nvSpPr>
            <p:spPr>
              <a:xfrm>
                <a:off x="2003891" y="2658623"/>
                <a:ext cx="11875" cy="47960"/>
              </a:xfrm>
              <a:custGeom>
                <a:avLst/>
                <a:gdLst>
                  <a:gd name="connsiteX0" fmla="*/ 796 w 5377"/>
                  <a:gd name="connsiteY0" fmla="*/ 1786 h 21716"/>
                  <a:gd name="connsiteX1" fmla="*/ 415 w 5377"/>
                  <a:gd name="connsiteY1" fmla="*/ 19502 h 21716"/>
                  <a:gd name="connsiteX2" fmla="*/ 4987 w 5377"/>
                  <a:gd name="connsiteY2" fmla="*/ 19502 h 21716"/>
                  <a:gd name="connsiteX3" fmla="*/ 4606 w 5377"/>
                  <a:gd name="connsiteY3" fmla="*/ 1786 h 21716"/>
                  <a:gd name="connsiteX4" fmla="*/ 796 w 5377"/>
                  <a:gd name="connsiteY4" fmla="*/ 1786 h 21716"/>
                  <a:gd name="connsiteX5" fmla="*/ 796 w 5377"/>
                  <a:gd name="connsiteY5" fmla="*/ 1786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7" h="21716">
                    <a:moveTo>
                      <a:pt x="796" y="1786"/>
                    </a:moveTo>
                    <a:cubicBezTo>
                      <a:pt x="34" y="7596"/>
                      <a:pt x="-347" y="13787"/>
                      <a:pt x="415" y="19502"/>
                    </a:cubicBezTo>
                    <a:cubicBezTo>
                      <a:pt x="796" y="22455"/>
                      <a:pt x="4606" y="22455"/>
                      <a:pt x="4987" y="19502"/>
                    </a:cubicBezTo>
                    <a:cubicBezTo>
                      <a:pt x="5749" y="13692"/>
                      <a:pt x="5273" y="7501"/>
                      <a:pt x="4606" y="1786"/>
                    </a:cubicBezTo>
                    <a:cubicBezTo>
                      <a:pt x="4225" y="-595"/>
                      <a:pt x="1082" y="-595"/>
                      <a:pt x="796" y="1786"/>
                    </a:cubicBezTo>
                    <a:lnTo>
                      <a:pt x="796" y="17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64" name="任意多边形: 形状 263"/>
              <p:cNvSpPr/>
              <p:nvPr/>
            </p:nvSpPr>
            <p:spPr>
              <a:xfrm>
                <a:off x="2001751" y="2723467"/>
                <a:ext cx="10952" cy="49067"/>
              </a:xfrm>
              <a:custGeom>
                <a:avLst/>
                <a:gdLst>
                  <a:gd name="connsiteX0" fmla="*/ 527 w 4959"/>
                  <a:gd name="connsiteY0" fmla="*/ 1857 h 22217"/>
                  <a:gd name="connsiteX1" fmla="*/ 336 w 4959"/>
                  <a:gd name="connsiteY1" fmla="*/ 20145 h 22217"/>
                  <a:gd name="connsiteX2" fmla="*/ 4623 w 4959"/>
                  <a:gd name="connsiteY2" fmla="*/ 20145 h 22217"/>
                  <a:gd name="connsiteX3" fmla="*/ 4432 w 4959"/>
                  <a:gd name="connsiteY3" fmla="*/ 1857 h 22217"/>
                  <a:gd name="connsiteX4" fmla="*/ 527 w 4959"/>
                  <a:gd name="connsiteY4" fmla="*/ 1857 h 22217"/>
                  <a:gd name="connsiteX5" fmla="*/ 527 w 4959"/>
                  <a:gd name="connsiteY5" fmla="*/ 1857 h 2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9" h="22217">
                    <a:moveTo>
                      <a:pt x="527" y="1857"/>
                    </a:moveTo>
                    <a:cubicBezTo>
                      <a:pt x="-140" y="7953"/>
                      <a:pt x="-140" y="14145"/>
                      <a:pt x="336" y="20145"/>
                    </a:cubicBezTo>
                    <a:cubicBezTo>
                      <a:pt x="527" y="22908"/>
                      <a:pt x="4337" y="22908"/>
                      <a:pt x="4623" y="20145"/>
                    </a:cubicBezTo>
                    <a:cubicBezTo>
                      <a:pt x="5099" y="14049"/>
                      <a:pt x="5099" y="7858"/>
                      <a:pt x="4432" y="1857"/>
                    </a:cubicBezTo>
                    <a:cubicBezTo>
                      <a:pt x="4146" y="-619"/>
                      <a:pt x="813" y="-619"/>
                      <a:pt x="527" y="1857"/>
                    </a:cubicBezTo>
                    <a:lnTo>
                      <a:pt x="527" y="18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65" name="任意多边形: 形状 264"/>
              <p:cNvSpPr/>
              <p:nvPr/>
            </p:nvSpPr>
            <p:spPr>
              <a:xfrm>
                <a:off x="1998065" y="2779053"/>
                <a:ext cx="13357" cy="43333"/>
              </a:xfrm>
              <a:custGeom>
                <a:avLst/>
                <a:gdLst>
                  <a:gd name="connsiteX0" fmla="*/ 4672 w 6048"/>
                  <a:gd name="connsiteY0" fmla="*/ 18693 h 19621"/>
                  <a:gd name="connsiteX1" fmla="*/ 5339 w 6048"/>
                  <a:gd name="connsiteY1" fmla="*/ 2215 h 19621"/>
                  <a:gd name="connsiteX2" fmla="*/ 672 w 6048"/>
                  <a:gd name="connsiteY2" fmla="*/ 2215 h 19621"/>
                  <a:gd name="connsiteX3" fmla="*/ 1338 w 6048"/>
                  <a:gd name="connsiteY3" fmla="*/ 18693 h 19621"/>
                  <a:gd name="connsiteX4" fmla="*/ 4672 w 6048"/>
                  <a:gd name="connsiteY4" fmla="*/ 18693 h 19621"/>
                  <a:gd name="connsiteX5" fmla="*/ 4672 w 6048"/>
                  <a:gd name="connsiteY5" fmla="*/ 18693 h 1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8" h="19621">
                    <a:moveTo>
                      <a:pt x="4672" y="18693"/>
                    </a:moveTo>
                    <a:cubicBezTo>
                      <a:pt x="6958" y="13930"/>
                      <a:pt x="5815" y="7263"/>
                      <a:pt x="5339" y="2215"/>
                    </a:cubicBezTo>
                    <a:cubicBezTo>
                      <a:pt x="5053" y="-738"/>
                      <a:pt x="957" y="-738"/>
                      <a:pt x="672" y="2215"/>
                    </a:cubicBezTo>
                    <a:cubicBezTo>
                      <a:pt x="195" y="7263"/>
                      <a:pt x="-852" y="14026"/>
                      <a:pt x="1338" y="18693"/>
                    </a:cubicBezTo>
                    <a:cubicBezTo>
                      <a:pt x="2005" y="19931"/>
                      <a:pt x="4101" y="19931"/>
                      <a:pt x="4672" y="18693"/>
                    </a:cubicBezTo>
                    <a:lnTo>
                      <a:pt x="4672" y="1869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66" name="任意多边形: 形状 265"/>
              <p:cNvSpPr/>
              <p:nvPr/>
            </p:nvSpPr>
            <p:spPr>
              <a:xfrm>
                <a:off x="2077185" y="2570165"/>
                <a:ext cx="12028" cy="42176"/>
              </a:xfrm>
              <a:custGeom>
                <a:avLst/>
                <a:gdLst>
                  <a:gd name="connsiteX0" fmla="*/ 851 w 5446"/>
                  <a:gd name="connsiteY0" fmla="*/ 1357 h 19097"/>
                  <a:gd name="connsiteX1" fmla="*/ 470 w 5446"/>
                  <a:gd name="connsiteY1" fmla="*/ 17455 h 19097"/>
                  <a:gd name="connsiteX2" fmla="*/ 4947 w 5446"/>
                  <a:gd name="connsiteY2" fmla="*/ 17455 h 19097"/>
                  <a:gd name="connsiteX3" fmla="*/ 4566 w 5446"/>
                  <a:gd name="connsiteY3" fmla="*/ 1357 h 19097"/>
                  <a:gd name="connsiteX4" fmla="*/ 851 w 5446"/>
                  <a:gd name="connsiteY4" fmla="*/ 1357 h 19097"/>
                  <a:gd name="connsiteX5" fmla="*/ 851 w 5446"/>
                  <a:gd name="connsiteY5" fmla="*/ 1357 h 1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6" h="19097">
                    <a:moveTo>
                      <a:pt x="851" y="1357"/>
                    </a:moveTo>
                    <a:cubicBezTo>
                      <a:pt x="-101" y="6596"/>
                      <a:pt x="-292" y="12216"/>
                      <a:pt x="470" y="17455"/>
                    </a:cubicBezTo>
                    <a:cubicBezTo>
                      <a:pt x="756" y="19645"/>
                      <a:pt x="4661" y="19645"/>
                      <a:pt x="4947" y="17455"/>
                    </a:cubicBezTo>
                    <a:cubicBezTo>
                      <a:pt x="5709" y="12120"/>
                      <a:pt x="5614" y="6596"/>
                      <a:pt x="4566" y="1357"/>
                    </a:cubicBezTo>
                    <a:cubicBezTo>
                      <a:pt x="4280" y="-452"/>
                      <a:pt x="1232" y="-452"/>
                      <a:pt x="851" y="1357"/>
                    </a:cubicBezTo>
                    <a:lnTo>
                      <a:pt x="851"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67" name="任意多边形: 形状 266"/>
              <p:cNvSpPr/>
              <p:nvPr/>
            </p:nvSpPr>
            <p:spPr>
              <a:xfrm>
                <a:off x="2077452" y="2635166"/>
                <a:ext cx="11851" cy="44175"/>
              </a:xfrm>
              <a:custGeom>
                <a:avLst/>
                <a:gdLst>
                  <a:gd name="connsiteX0" fmla="*/ 826 w 5366"/>
                  <a:gd name="connsiteY0" fmla="*/ 1357 h 20002"/>
                  <a:gd name="connsiteX1" fmla="*/ 540 w 5366"/>
                  <a:gd name="connsiteY1" fmla="*/ 17931 h 20002"/>
                  <a:gd name="connsiteX2" fmla="*/ 4826 w 5366"/>
                  <a:gd name="connsiteY2" fmla="*/ 17931 h 20002"/>
                  <a:gd name="connsiteX3" fmla="*/ 4540 w 5366"/>
                  <a:gd name="connsiteY3" fmla="*/ 1357 h 20002"/>
                  <a:gd name="connsiteX4" fmla="*/ 826 w 5366"/>
                  <a:gd name="connsiteY4" fmla="*/ 1357 h 20002"/>
                  <a:gd name="connsiteX5" fmla="*/ 826 w 5366"/>
                  <a:gd name="connsiteY5" fmla="*/ 1357 h 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6" h="20002">
                    <a:moveTo>
                      <a:pt x="826" y="1357"/>
                    </a:moveTo>
                    <a:cubicBezTo>
                      <a:pt x="-508" y="6691"/>
                      <a:pt x="64" y="12502"/>
                      <a:pt x="540" y="17931"/>
                    </a:cubicBezTo>
                    <a:cubicBezTo>
                      <a:pt x="826" y="20693"/>
                      <a:pt x="4540" y="20693"/>
                      <a:pt x="4826" y="17931"/>
                    </a:cubicBezTo>
                    <a:cubicBezTo>
                      <a:pt x="5302" y="12502"/>
                      <a:pt x="5874" y="6691"/>
                      <a:pt x="4540" y="1357"/>
                    </a:cubicBezTo>
                    <a:cubicBezTo>
                      <a:pt x="4064" y="-452"/>
                      <a:pt x="1207" y="-452"/>
                      <a:pt x="826" y="1357"/>
                    </a:cubicBezTo>
                    <a:lnTo>
                      <a:pt x="826"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68" name="任意多边形: 形状 267"/>
              <p:cNvSpPr/>
              <p:nvPr/>
            </p:nvSpPr>
            <p:spPr>
              <a:xfrm>
                <a:off x="2077686" y="2695277"/>
                <a:ext cx="11383" cy="45648"/>
              </a:xfrm>
              <a:custGeom>
                <a:avLst/>
                <a:gdLst>
                  <a:gd name="connsiteX0" fmla="*/ 53 w 5154"/>
                  <a:gd name="connsiteY0" fmla="*/ 2429 h 20669"/>
                  <a:gd name="connsiteX1" fmla="*/ 339 w 5154"/>
                  <a:gd name="connsiteY1" fmla="*/ 18526 h 20669"/>
                  <a:gd name="connsiteX2" fmla="*/ 4815 w 5154"/>
                  <a:gd name="connsiteY2" fmla="*/ 18526 h 20669"/>
                  <a:gd name="connsiteX3" fmla="*/ 5101 w 5154"/>
                  <a:gd name="connsiteY3" fmla="*/ 2429 h 20669"/>
                  <a:gd name="connsiteX4" fmla="*/ 53 w 5154"/>
                  <a:gd name="connsiteY4" fmla="*/ 2429 h 20669"/>
                  <a:gd name="connsiteX5" fmla="*/ 53 w 5154"/>
                  <a:gd name="connsiteY5" fmla="*/ 2429 h 2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4" h="20669">
                    <a:moveTo>
                      <a:pt x="53" y="2429"/>
                    </a:moveTo>
                    <a:cubicBezTo>
                      <a:pt x="-42" y="7858"/>
                      <a:pt x="-42" y="13097"/>
                      <a:pt x="339" y="18526"/>
                    </a:cubicBezTo>
                    <a:cubicBezTo>
                      <a:pt x="529" y="21384"/>
                      <a:pt x="4625" y="21384"/>
                      <a:pt x="4815" y="18526"/>
                    </a:cubicBezTo>
                    <a:cubicBezTo>
                      <a:pt x="5196" y="13097"/>
                      <a:pt x="5196" y="7858"/>
                      <a:pt x="5101" y="2429"/>
                    </a:cubicBezTo>
                    <a:cubicBezTo>
                      <a:pt x="5006" y="-810"/>
                      <a:pt x="53" y="-810"/>
                      <a:pt x="53" y="2429"/>
                    </a:cubicBezTo>
                    <a:lnTo>
                      <a:pt x="53" y="24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69" name="任意多边形: 形状 268"/>
              <p:cNvSpPr/>
              <p:nvPr/>
            </p:nvSpPr>
            <p:spPr>
              <a:xfrm>
                <a:off x="2076498" y="2755283"/>
                <a:ext cx="11389" cy="39862"/>
              </a:xfrm>
              <a:custGeom>
                <a:avLst/>
                <a:gdLst>
                  <a:gd name="connsiteX0" fmla="*/ 591 w 5157"/>
                  <a:gd name="connsiteY0" fmla="*/ 1929 h 18049"/>
                  <a:gd name="connsiteX1" fmla="*/ 400 w 5157"/>
                  <a:gd name="connsiteY1" fmla="*/ 16407 h 18049"/>
                  <a:gd name="connsiteX2" fmla="*/ 4782 w 5157"/>
                  <a:gd name="connsiteY2" fmla="*/ 16407 h 18049"/>
                  <a:gd name="connsiteX3" fmla="*/ 4591 w 5157"/>
                  <a:gd name="connsiteY3" fmla="*/ 1929 h 18049"/>
                  <a:gd name="connsiteX4" fmla="*/ 591 w 5157"/>
                  <a:gd name="connsiteY4" fmla="*/ 1929 h 18049"/>
                  <a:gd name="connsiteX5" fmla="*/ 591 w 5157"/>
                  <a:gd name="connsiteY5" fmla="*/ 1929 h 1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 h="18049">
                    <a:moveTo>
                      <a:pt x="591" y="1929"/>
                    </a:moveTo>
                    <a:cubicBezTo>
                      <a:pt x="114" y="6787"/>
                      <a:pt x="-362" y="11549"/>
                      <a:pt x="400" y="16407"/>
                    </a:cubicBezTo>
                    <a:cubicBezTo>
                      <a:pt x="781" y="18598"/>
                      <a:pt x="4401" y="18598"/>
                      <a:pt x="4782" y="16407"/>
                    </a:cubicBezTo>
                    <a:cubicBezTo>
                      <a:pt x="5544" y="11549"/>
                      <a:pt x="4972" y="6787"/>
                      <a:pt x="4591" y="1929"/>
                    </a:cubicBezTo>
                    <a:cubicBezTo>
                      <a:pt x="4210" y="-643"/>
                      <a:pt x="781" y="-643"/>
                      <a:pt x="591" y="1929"/>
                    </a:cubicBezTo>
                    <a:lnTo>
                      <a:pt x="591" y="19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70" name="任意多边形: 形状 269"/>
              <p:cNvSpPr/>
              <p:nvPr/>
            </p:nvSpPr>
            <p:spPr>
              <a:xfrm>
                <a:off x="2160026" y="2528515"/>
                <a:ext cx="10782" cy="43280"/>
              </a:xfrm>
              <a:custGeom>
                <a:avLst/>
                <a:gdLst>
                  <a:gd name="connsiteX0" fmla="*/ 488 w 4882"/>
                  <a:gd name="connsiteY0" fmla="*/ 1929 h 19597"/>
                  <a:gd name="connsiteX1" fmla="*/ 203 w 4882"/>
                  <a:gd name="connsiteY1" fmla="*/ 17454 h 19597"/>
                  <a:gd name="connsiteX2" fmla="*/ 4679 w 4882"/>
                  <a:gd name="connsiteY2" fmla="*/ 17454 h 19597"/>
                  <a:gd name="connsiteX3" fmla="*/ 4394 w 4882"/>
                  <a:gd name="connsiteY3" fmla="*/ 1929 h 19597"/>
                  <a:gd name="connsiteX4" fmla="*/ 488 w 4882"/>
                  <a:gd name="connsiteY4" fmla="*/ 1929 h 19597"/>
                  <a:gd name="connsiteX5" fmla="*/ 488 w 4882"/>
                  <a:gd name="connsiteY5" fmla="*/ 1929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 h="19597">
                    <a:moveTo>
                      <a:pt x="488" y="1929"/>
                    </a:moveTo>
                    <a:cubicBezTo>
                      <a:pt x="12" y="7072"/>
                      <a:pt x="-178" y="12311"/>
                      <a:pt x="203" y="17454"/>
                    </a:cubicBezTo>
                    <a:cubicBezTo>
                      <a:pt x="393" y="20312"/>
                      <a:pt x="4489" y="20312"/>
                      <a:pt x="4679" y="17454"/>
                    </a:cubicBezTo>
                    <a:cubicBezTo>
                      <a:pt x="5060" y="12216"/>
                      <a:pt x="4870" y="7072"/>
                      <a:pt x="4394" y="1929"/>
                    </a:cubicBezTo>
                    <a:cubicBezTo>
                      <a:pt x="4203" y="-643"/>
                      <a:pt x="679" y="-643"/>
                      <a:pt x="488" y="1929"/>
                    </a:cubicBezTo>
                    <a:lnTo>
                      <a:pt x="488" y="19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71" name="任意多边形: 形状 270"/>
              <p:cNvSpPr/>
              <p:nvPr/>
            </p:nvSpPr>
            <p:spPr>
              <a:xfrm>
                <a:off x="2159923" y="2583787"/>
                <a:ext cx="11111" cy="50328"/>
              </a:xfrm>
              <a:custGeom>
                <a:avLst/>
                <a:gdLst>
                  <a:gd name="connsiteX0" fmla="*/ 536 w 5031"/>
                  <a:gd name="connsiteY0" fmla="*/ 1857 h 22788"/>
                  <a:gd name="connsiteX1" fmla="*/ 345 w 5031"/>
                  <a:gd name="connsiteY1" fmla="*/ 20717 h 22788"/>
                  <a:gd name="connsiteX2" fmla="*/ 4727 w 5031"/>
                  <a:gd name="connsiteY2" fmla="*/ 20717 h 22788"/>
                  <a:gd name="connsiteX3" fmla="*/ 4536 w 5031"/>
                  <a:gd name="connsiteY3" fmla="*/ 1857 h 22788"/>
                  <a:gd name="connsiteX4" fmla="*/ 536 w 5031"/>
                  <a:gd name="connsiteY4" fmla="*/ 1857 h 22788"/>
                  <a:gd name="connsiteX5" fmla="*/ 536 w 5031"/>
                  <a:gd name="connsiteY5" fmla="*/ 1857 h 2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 h="22788">
                    <a:moveTo>
                      <a:pt x="536" y="1857"/>
                    </a:moveTo>
                    <a:cubicBezTo>
                      <a:pt x="-36" y="8049"/>
                      <a:pt x="-226" y="14526"/>
                      <a:pt x="345" y="20717"/>
                    </a:cubicBezTo>
                    <a:cubicBezTo>
                      <a:pt x="536" y="23479"/>
                      <a:pt x="4441" y="23479"/>
                      <a:pt x="4727" y="20717"/>
                    </a:cubicBezTo>
                    <a:cubicBezTo>
                      <a:pt x="5203" y="14526"/>
                      <a:pt x="5108" y="8049"/>
                      <a:pt x="4536" y="1857"/>
                    </a:cubicBezTo>
                    <a:cubicBezTo>
                      <a:pt x="4155" y="-619"/>
                      <a:pt x="821" y="-619"/>
                      <a:pt x="536" y="1857"/>
                    </a:cubicBezTo>
                    <a:lnTo>
                      <a:pt x="536" y="18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2156603" y="2647578"/>
                <a:ext cx="12719" cy="44700"/>
              </a:xfrm>
              <a:custGeom>
                <a:avLst/>
                <a:gdLst>
                  <a:gd name="connsiteX0" fmla="*/ 1087 w 5759"/>
                  <a:gd name="connsiteY0" fmla="*/ 1357 h 20240"/>
                  <a:gd name="connsiteX1" fmla="*/ 706 w 5759"/>
                  <a:gd name="connsiteY1" fmla="*/ 18598 h 20240"/>
                  <a:gd name="connsiteX2" fmla="*/ 5087 w 5759"/>
                  <a:gd name="connsiteY2" fmla="*/ 18598 h 20240"/>
                  <a:gd name="connsiteX3" fmla="*/ 4706 w 5759"/>
                  <a:gd name="connsiteY3" fmla="*/ 1357 h 20240"/>
                  <a:gd name="connsiteX4" fmla="*/ 1087 w 5759"/>
                  <a:gd name="connsiteY4" fmla="*/ 1357 h 20240"/>
                  <a:gd name="connsiteX5" fmla="*/ 1087 w 5759"/>
                  <a:gd name="connsiteY5" fmla="*/ 1357 h 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9" h="20240">
                    <a:moveTo>
                      <a:pt x="1087" y="1357"/>
                    </a:moveTo>
                    <a:cubicBezTo>
                      <a:pt x="-342" y="6596"/>
                      <a:pt x="-247" y="13264"/>
                      <a:pt x="706" y="18598"/>
                    </a:cubicBezTo>
                    <a:cubicBezTo>
                      <a:pt x="1087" y="20788"/>
                      <a:pt x="4706" y="20788"/>
                      <a:pt x="5087" y="18598"/>
                    </a:cubicBezTo>
                    <a:cubicBezTo>
                      <a:pt x="6040" y="13264"/>
                      <a:pt x="6040" y="6596"/>
                      <a:pt x="4706" y="1357"/>
                    </a:cubicBezTo>
                    <a:cubicBezTo>
                      <a:pt x="4230" y="-452"/>
                      <a:pt x="1563" y="-452"/>
                      <a:pt x="1087" y="1357"/>
                    </a:cubicBezTo>
                    <a:lnTo>
                      <a:pt x="1087"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2157685" y="2705006"/>
                <a:ext cx="12732" cy="55482"/>
              </a:xfrm>
              <a:custGeom>
                <a:avLst/>
                <a:gdLst>
                  <a:gd name="connsiteX0" fmla="*/ 1073 w 5765"/>
                  <a:gd name="connsiteY0" fmla="*/ 1357 h 25122"/>
                  <a:gd name="connsiteX1" fmla="*/ 787 w 5765"/>
                  <a:gd name="connsiteY1" fmla="*/ 23550 h 25122"/>
                  <a:gd name="connsiteX2" fmla="*/ 4978 w 5765"/>
                  <a:gd name="connsiteY2" fmla="*/ 23550 h 25122"/>
                  <a:gd name="connsiteX3" fmla="*/ 4692 w 5765"/>
                  <a:gd name="connsiteY3" fmla="*/ 1357 h 25122"/>
                  <a:gd name="connsiteX4" fmla="*/ 1073 w 5765"/>
                  <a:gd name="connsiteY4" fmla="*/ 1357 h 25122"/>
                  <a:gd name="connsiteX5" fmla="*/ 1073 w 5765"/>
                  <a:gd name="connsiteY5" fmla="*/ 1357 h 2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 h="25122">
                    <a:moveTo>
                      <a:pt x="1073" y="1357"/>
                    </a:moveTo>
                    <a:cubicBezTo>
                      <a:pt x="-356" y="8501"/>
                      <a:pt x="-261" y="16407"/>
                      <a:pt x="787" y="23550"/>
                    </a:cubicBezTo>
                    <a:cubicBezTo>
                      <a:pt x="1073" y="25646"/>
                      <a:pt x="4692" y="25646"/>
                      <a:pt x="4978" y="23550"/>
                    </a:cubicBezTo>
                    <a:cubicBezTo>
                      <a:pt x="6026" y="16407"/>
                      <a:pt x="6121" y="8501"/>
                      <a:pt x="4692" y="1357"/>
                    </a:cubicBezTo>
                    <a:cubicBezTo>
                      <a:pt x="4407" y="-452"/>
                      <a:pt x="1454" y="-452"/>
                      <a:pt x="1073" y="1357"/>
                    </a:cubicBezTo>
                    <a:lnTo>
                      <a:pt x="1073"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74" name="任意多边形: 形状 273"/>
              <p:cNvSpPr/>
              <p:nvPr/>
            </p:nvSpPr>
            <p:spPr>
              <a:xfrm>
                <a:off x="2157107" y="2779738"/>
                <a:ext cx="11785" cy="41072"/>
              </a:xfrm>
              <a:custGeom>
                <a:avLst/>
                <a:gdLst>
                  <a:gd name="connsiteX0" fmla="*/ 763 w 5336"/>
                  <a:gd name="connsiteY0" fmla="*/ 1429 h 18597"/>
                  <a:gd name="connsiteX1" fmla="*/ 477 w 5336"/>
                  <a:gd name="connsiteY1" fmla="*/ 16954 h 18597"/>
                  <a:gd name="connsiteX2" fmla="*/ 4859 w 5336"/>
                  <a:gd name="connsiteY2" fmla="*/ 16954 h 18597"/>
                  <a:gd name="connsiteX3" fmla="*/ 4573 w 5336"/>
                  <a:gd name="connsiteY3" fmla="*/ 1429 h 18597"/>
                  <a:gd name="connsiteX4" fmla="*/ 763 w 5336"/>
                  <a:gd name="connsiteY4" fmla="*/ 1429 h 18597"/>
                  <a:gd name="connsiteX5" fmla="*/ 763 w 5336"/>
                  <a:gd name="connsiteY5" fmla="*/ 1429 h 1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6" h="18597">
                    <a:moveTo>
                      <a:pt x="763" y="1429"/>
                    </a:moveTo>
                    <a:cubicBezTo>
                      <a:pt x="-94" y="6572"/>
                      <a:pt x="-285" y="11811"/>
                      <a:pt x="477" y="16954"/>
                    </a:cubicBezTo>
                    <a:cubicBezTo>
                      <a:pt x="858" y="19145"/>
                      <a:pt x="4478" y="19145"/>
                      <a:pt x="4859" y="16954"/>
                    </a:cubicBezTo>
                    <a:cubicBezTo>
                      <a:pt x="5621" y="11811"/>
                      <a:pt x="5430" y="6477"/>
                      <a:pt x="4573" y="1429"/>
                    </a:cubicBezTo>
                    <a:cubicBezTo>
                      <a:pt x="4287" y="-476"/>
                      <a:pt x="1049" y="-476"/>
                      <a:pt x="763" y="1429"/>
                    </a:cubicBezTo>
                    <a:lnTo>
                      <a:pt x="763" y="14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2274637" y="2414708"/>
                <a:ext cx="12118" cy="50590"/>
              </a:xfrm>
              <a:custGeom>
                <a:avLst/>
                <a:gdLst>
                  <a:gd name="connsiteX0" fmla="*/ 886 w 5487"/>
                  <a:gd name="connsiteY0" fmla="*/ 1357 h 22907"/>
                  <a:gd name="connsiteX1" fmla="*/ 410 w 5487"/>
                  <a:gd name="connsiteY1" fmla="*/ 20693 h 22907"/>
                  <a:gd name="connsiteX2" fmla="*/ 5078 w 5487"/>
                  <a:gd name="connsiteY2" fmla="*/ 20693 h 22907"/>
                  <a:gd name="connsiteX3" fmla="*/ 4601 w 5487"/>
                  <a:gd name="connsiteY3" fmla="*/ 1357 h 22907"/>
                  <a:gd name="connsiteX4" fmla="*/ 886 w 5487"/>
                  <a:gd name="connsiteY4" fmla="*/ 1357 h 22907"/>
                  <a:gd name="connsiteX5" fmla="*/ 886 w 5487"/>
                  <a:gd name="connsiteY5" fmla="*/ 1357 h 2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7" h="22907">
                    <a:moveTo>
                      <a:pt x="886" y="1357"/>
                    </a:moveTo>
                    <a:cubicBezTo>
                      <a:pt x="29" y="7644"/>
                      <a:pt x="-352" y="14407"/>
                      <a:pt x="410" y="20693"/>
                    </a:cubicBezTo>
                    <a:cubicBezTo>
                      <a:pt x="791" y="23646"/>
                      <a:pt x="4696" y="23646"/>
                      <a:pt x="5078" y="20693"/>
                    </a:cubicBezTo>
                    <a:cubicBezTo>
                      <a:pt x="5840" y="14407"/>
                      <a:pt x="5458" y="7644"/>
                      <a:pt x="4601" y="1357"/>
                    </a:cubicBezTo>
                    <a:cubicBezTo>
                      <a:pt x="4315" y="-452"/>
                      <a:pt x="1172" y="-452"/>
                      <a:pt x="886" y="1357"/>
                    </a:cubicBezTo>
                    <a:lnTo>
                      <a:pt x="886"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2273352" y="2475766"/>
                <a:ext cx="12374" cy="56743"/>
              </a:xfrm>
              <a:custGeom>
                <a:avLst/>
                <a:gdLst>
                  <a:gd name="connsiteX0" fmla="*/ 897 w 5603"/>
                  <a:gd name="connsiteY0" fmla="*/ 1429 h 25693"/>
                  <a:gd name="connsiteX1" fmla="*/ 611 w 5603"/>
                  <a:gd name="connsiteY1" fmla="*/ 23622 h 25693"/>
                  <a:gd name="connsiteX2" fmla="*/ 4993 w 5603"/>
                  <a:gd name="connsiteY2" fmla="*/ 23622 h 25693"/>
                  <a:gd name="connsiteX3" fmla="*/ 4707 w 5603"/>
                  <a:gd name="connsiteY3" fmla="*/ 1429 h 25693"/>
                  <a:gd name="connsiteX4" fmla="*/ 897 w 5603"/>
                  <a:gd name="connsiteY4" fmla="*/ 1429 h 25693"/>
                  <a:gd name="connsiteX5" fmla="*/ 897 w 5603"/>
                  <a:gd name="connsiteY5" fmla="*/ 1429 h 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3" h="25693">
                    <a:moveTo>
                      <a:pt x="897" y="1429"/>
                    </a:moveTo>
                    <a:cubicBezTo>
                      <a:pt x="-246" y="8763"/>
                      <a:pt x="-246" y="16192"/>
                      <a:pt x="611" y="23622"/>
                    </a:cubicBezTo>
                    <a:cubicBezTo>
                      <a:pt x="897" y="26384"/>
                      <a:pt x="4612" y="26384"/>
                      <a:pt x="4993" y="23622"/>
                    </a:cubicBezTo>
                    <a:cubicBezTo>
                      <a:pt x="5850" y="16288"/>
                      <a:pt x="5850" y="8763"/>
                      <a:pt x="4707" y="1429"/>
                    </a:cubicBezTo>
                    <a:cubicBezTo>
                      <a:pt x="4326" y="-476"/>
                      <a:pt x="1183" y="-476"/>
                      <a:pt x="897" y="1429"/>
                    </a:cubicBezTo>
                    <a:lnTo>
                      <a:pt x="897" y="14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2273970" y="2548131"/>
                <a:ext cx="13240" cy="54904"/>
              </a:xfrm>
              <a:custGeom>
                <a:avLst/>
                <a:gdLst>
                  <a:gd name="connsiteX0" fmla="*/ 1188 w 5995"/>
                  <a:gd name="connsiteY0" fmla="*/ 1429 h 24860"/>
                  <a:gd name="connsiteX1" fmla="*/ 712 w 5995"/>
                  <a:gd name="connsiteY1" fmla="*/ 23146 h 24860"/>
                  <a:gd name="connsiteX2" fmla="*/ 5284 w 5995"/>
                  <a:gd name="connsiteY2" fmla="*/ 23146 h 24860"/>
                  <a:gd name="connsiteX3" fmla="*/ 4807 w 5995"/>
                  <a:gd name="connsiteY3" fmla="*/ 1429 h 24860"/>
                  <a:gd name="connsiteX4" fmla="*/ 1188 w 5995"/>
                  <a:gd name="connsiteY4" fmla="*/ 1429 h 24860"/>
                  <a:gd name="connsiteX5" fmla="*/ 1188 w 5995"/>
                  <a:gd name="connsiteY5" fmla="*/ 1429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5" h="24860">
                    <a:moveTo>
                      <a:pt x="1188" y="1429"/>
                    </a:moveTo>
                    <a:cubicBezTo>
                      <a:pt x="140" y="8192"/>
                      <a:pt x="-622" y="16288"/>
                      <a:pt x="712" y="23146"/>
                    </a:cubicBezTo>
                    <a:cubicBezTo>
                      <a:pt x="1188" y="25432"/>
                      <a:pt x="4903" y="25432"/>
                      <a:pt x="5284" y="23146"/>
                    </a:cubicBezTo>
                    <a:cubicBezTo>
                      <a:pt x="6617" y="16383"/>
                      <a:pt x="5855" y="8287"/>
                      <a:pt x="4807" y="1429"/>
                    </a:cubicBezTo>
                    <a:cubicBezTo>
                      <a:pt x="4617" y="-476"/>
                      <a:pt x="1474" y="-476"/>
                      <a:pt x="1188" y="1429"/>
                    </a:cubicBezTo>
                    <a:lnTo>
                      <a:pt x="1188" y="14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2272966" y="2621703"/>
                <a:ext cx="12604" cy="46935"/>
              </a:xfrm>
              <a:custGeom>
                <a:avLst/>
                <a:gdLst>
                  <a:gd name="connsiteX0" fmla="*/ 1071 w 5707"/>
                  <a:gd name="connsiteY0" fmla="*/ 1357 h 21252"/>
                  <a:gd name="connsiteX1" fmla="*/ 690 w 5707"/>
                  <a:gd name="connsiteY1" fmla="*/ 19645 h 21252"/>
                  <a:gd name="connsiteX2" fmla="*/ 4976 w 5707"/>
                  <a:gd name="connsiteY2" fmla="*/ 19645 h 21252"/>
                  <a:gd name="connsiteX3" fmla="*/ 4595 w 5707"/>
                  <a:gd name="connsiteY3" fmla="*/ 1357 h 21252"/>
                  <a:gd name="connsiteX4" fmla="*/ 1071 w 5707"/>
                  <a:gd name="connsiteY4" fmla="*/ 1357 h 21252"/>
                  <a:gd name="connsiteX5" fmla="*/ 1071 w 5707"/>
                  <a:gd name="connsiteY5" fmla="*/ 1357 h 2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7" h="21252">
                    <a:moveTo>
                      <a:pt x="1071" y="1357"/>
                    </a:moveTo>
                    <a:cubicBezTo>
                      <a:pt x="-72" y="6977"/>
                      <a:pt x="-453" y="14026"/>
                      <a:pt x="690" y="19645"/>
                    </a:cubicBezTo>
                    <a:cubicBezTo>
                      <a:pt x="1166" y="21741"/>
                      <a:pt x="4595" y="21836"/>
                      <a:pt x="4976" y="19645"/>
                    </a:cubicBezTo>
                    <a:cubicBezTo>
                      <a:pt x="6215" y="14026"/>
                      <a:pt x="5738" y="6977"/>
                      <a:pt x="4595" y="1357"/>
                    </a:cubicBezTo>
                    <a:cubicBezTo>
                      <a:pt x="4405" y="-452"/>
                      <a:pt x="1452" y="-452"/>
                      <a:pt x="1071" y="1357"/>
                    </a:cubicBezTo>
                    <a:lnTo>
                      <a:pt x="1071"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2272888" y="2685602"/>
                <a:ext cx="12880" cy="46173"/>
              </a:xfrm>
              <a:custGeom>
                <a:avLst/>
                <a:gdLst>
                  <a:gd name="connsiteX0" fmla="*/ 1011 w 5832"/>
                  <a:gd name="connsiteY0" fmla="*/ 1857 h 20907"/>
                  <a:gd name="connsiteX1" fmla="*/ 344 w 5832"/>
                  <a:gd name="connsiteY1" fmla="*/ 10811 h 20907"/>
                  <a:gd name="connsiteX2" fmla="*/ 535 w 5832"/>
                  <a:gd name="connsiteY2" fmla="*/ 19193 h 20907"/>
                  <a:gd name="connsiteX3" fmla="*/ 5297 w 5832"/>
                  <a:gd name="connsiteY3" fmla="*/ 19193 h 20907"/>
                  <a:gd name="connsiteX4" fmla="*/ 5488 w 5832"/>
                  <a:gd name="connsiteY4" fmla="*/ 10811 h 20907"/>
                  <a:gd name="connsiteX5" fmla="*/ 4821 w 5832"/>
                  <a:gd name="connsiteY5" fmla="*/ 1857 h 20907"/>
                  <a:gd name="connsiteX6" fmla="*/ 1011 w 5832"/>
                  <a:gd name="connsiteY6" fmla="*/ 1857 h 20907"/>
                  <a:gd name="connsiteX7" fmla="*/ 1011 w 5832"/>
                  <a:gd name="connsiteY7" fmla="*/ 1857 h 2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32" h="20907">
                    <a:moveTo>
                      <a:pt x="1011" y="1857"/>
                    </a:moveTo>
                    <a:cubicBezTo>
                      <a:pt x="916" y="4905"/>
                      <a:pt x="630" y="7858"/>
                      <a:pt x="344" y="10811"/>
                    </a:cubicBezTo>
                    <a:cubicBezTo>
                      <a:pt x="154" y="13573"/>
                      <a:pt x="-418" y="16526"/>
                      <a:pt x="535" y="19193"/>
                    </a:cubicBezTo>
                    <a:cubicBezTo>
                      <a:pt x="1392" y="21479"/>
                      <a:pt x="4440" y="21479"/>
                      <a:pt x="5297" y="19193"/>
                    </a:cubicBezTo>
                    <a:cubicBezTo>
                      <a:pt x="6250" y="16526"/>
                      <a:pt x="5678" y="13573"/>
                      <a:pt x="5488" y="10811"/>
                    </a:cubicBezTo>
                    <a:cubicBezTo>
                      <a:pt x="5297" y="7858"/>
                      <a:pt x="4916" y="4810"/>
                      <a:pt x="4821" y="1857"/>
                    </a:cubicBezTo>
                    <a:cubicBezTo>
                      <a:pt x="4726" y="-619"/>
                      <a:pt x="1106" y="-619"/>
                      <a:pt x="1011" y="1857"/>
                    </a:cubicBezTo>
                    <a:lnTo>
                      <a:pt x="1011" y="18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2270463" y="2745448"/>
                <a:ext cx="12748" cy="50959"/>
              </a:xfrm>
              <a:custGeom>
                <a:avLst/>
                <a:gdLst>
                  <a:gd name="connsiteX0" fmla="*/ 1061 w 5772"/>
                  <a:gd name="connsiteY0" fmla="*/ 1429 h 23074"/>
                  <a:gd name="connsiteX1" fmla="*/ 680 w 5772"/>
                  <a:gd name="connsiteY1" fmla="*/ 21431 h 23074"/>
                  <a:gd name="connsiteX2" fmla="*/ 5062 w 5772"/>
                  <a:gd name="connsiteY2" fmla="*/ 21431 h 23074"/>
                  <a:gd name="connsiteX3" fmla="*/ 4681 w 5772"/>
                  <a:gd name="connsiteY3" fmla="*/ 1429 h 23074"/>
                  <a:gd name="connsiteX4" fmla="*/ 1061 w 5772"/>
                  <a:gd name="connsiteY4" fmla="*/ 1429 h 23074"/>
                  <a:gd name="connsiteX5" fmla="*/ 1061 w 5772"/>
                  <a:gd name="connsiteY5" fmla="*/ 1429 h 2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2" h="23074">
                    <a:moveTo>
                      <a:pt x="1061" y="1429"/>
                    </a:moveTo>
                    <a:cubicBezTo>
                      <a:pt x="-177" y="7620"/>
                      <a:pt x="-368" y="15240"/>
                      <a:pt x="680" y="21431"/>
                    </a:cubicBezTo>
                    <a:cubicBezTo>
                      <a:pt x="1061" y="23622"/>
                      <a:pt x="4681" y="23622"/>
                      <a:pt x="5062" y="21431"/>
                    </a:cubicBezTo>
                    <a:cubicBezTo>
                      <a:pt x="6109" y="15240"/>
                      <a:pt x="6014" y="7620"/>
                      <a:pt x="4681" y="1429"/>
                    </a:cubicBezTo>
                    <a:cubicBezTo>
                      <a:pt x="4395" y="-476"/>
                      <a:pt x="1442" y="-476"/>
                      <a:pt x="1061" y="1429"/>
                    </a:cubicBezTo>
                    <a:lnTo>
                      <a:pt x="1061" y="14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2272016" y="2803035"/>
                <a:ext cx="12441" cy="27452"/>
              </a:xfrm>
              <a:custGeom>
                <a:avLst/>
                <a:gdLst>
                  <a:gd name="connsiteX0" fmla="*/ 930 w 5633"/>
                  <a:gd name="connsiteY0" fmla="*/ 1357 h 12430"/>
                  <a:gd name="connsiteX1" fmla="*/ 645 w 5633"/>
                  <a:gd name="connsiteY1" fmla="*/ 10787 h 12430"/>
                  <a:gd name="connsiteX2" fmla="*/ 5026 w 5633"/>
                  <a:gd name="connsiteY2" fmla="*/ 10787 h 12430"/>
                  <a:gd name="connsiteX3" fmla="*/ 4740 w 5633"/>
                  <a:gd name="connsiteY3" fmla="*/ 1357 h 12430"/>
                  <a:gd name="connsiteX4" fmla="*/ 930 w 5633"/>
                  <a:gd name="connsiteY4" fmla="*/ 1357 h 12430"/>
                  <a:gd name="connsiteX5" fmla="*/ 930 w 5633"/>
                  <a:gd name="connsiteY5" fmla="*/ 1357 h 1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3" h="12430">
                    <a:moveTo>
                      <a:pt x="930" y="1357"/>
                    </a:moveTo>
                    <a:cubicBezTo>
                      <a:pt x="-308" y="4501"/>
                      <a:pt x="-213" y="7644"/>
                      <a:pt x="645" y="10787"/>
                    </a:cubicBezTo>
                    <a:cubicBezTo>
                      <a:pt x="1216" y="12978"/>
                      <a:pt x="4455" y="12978"/>
                      <a:pt x="5026" y="10787"/>
                    </a:cubicBezTo>
                    <a:cubicBezTo>
                      <a:pt x="5788" y="7549"/>
                      <a:pt x="5979" y="4501"/>
                      <a:pt x="4740" y="1357"/>
                    </a:cubicBezTo>
                    <a:cubicBezTo>
                      <a:pt x="3978" y="-452"/>
                      <a:pt x="1597" y="-452"/>
                      <a:pt x="930" y="1357"/>
                    </a:cubicBezTo>
                    <a:lnTo>
                      <a:pt x="930"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82" name="任意多边形: 形状 281"/>
              <p:cNvSpPr/>
              <p:nvPr/>
            </p:nvSpPr>
            <p:spPr>
              <a:xfrm>
                <a:off x="1862890" y="2665986"/>
                <a:ext cx="11964" cy="42072"/>
              </a:xfrm>
              <a:custGeom>
                <a:avLst/>
                <a:gdLst>
                  <a:gd name="connsiteX0" fmla="*/ 822 w 5417"/>
                  <a:gd name="connsiteY0" fmla="*/ 1786 h 19050"/>
                  <a:gd name="connsiteX1" fmla="*/ 441 w 5417"/>
                  <a:gd name="connsiteY1" fmla="*/ 17407 h 19050"/>
                  <a:gd name="connsiteX2" fmla="*/ 4918 w 5417"/>
                  <a:gd name="connsiteY2" fmla="*/ 17407 h 19050"/>
                  <a:gd name="connsiteX3" fmla="*/ 4537 w 5417"/>
                  <a:gd name="connsiteY3" fmla="*/ 1786 h 19050"/>
                  <a:gd name="connsiteX4" fmla="*/ 822 w 5417"/>
                  <a:gd name="connsiteY4" fmla="*/ 1786 h 19050"/>
                  <a:gd name="connsiteX5" fmla="*/ 822 w 5417"/>
                  <a:gd name="connsiteY5" fmla="*/ 1786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7" h="19050">
                    <a:moveTo>
                      <a:pt x="822" y="1786"/>
                    </a:moveTo>
                    <a:cubicBezTo>
                      <a:pt x="727" y="6739"/>
                      <a:pt x="-702" y="12644"/>
                      <a:pt x="441" y="17407"/>
                    </a:cubicBezTo>
                    <a:cubicBezTo>
                      <a:pt x="1013" y="19598"/>
                      <a:pt x="4346" y="19598"/>
                      <a:pt x="4918" y="17407"/>
                    </a:cubicBezTo>
                    <a:cubicBezTo>
                      <a:pt x="6156" y="12644"/>
                      <a:pt x="4727" y="6739"/>
                      <a:pt x="4537" y="1786"/>
                    </a:cubicBezTo>
                    <a:cubicBezTo>
                      <a:pt x="4537" y="-595"/>
                      <a:pt x="822" y="-595"/>
                      <a:pt x="822" y="1786"/>
                    </a:cubicBezTo>
                    <a:lnTo>
                      <a:pt x="822" y="17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83" name="任意多边形: 形状 282"/>
              <p:cNvSpPr/>
              <p:nvPr/>
            </p:nvSpPr>
            <p:spPr>
              <a:xfrm>
                <a:off x="1863206" y="2712528"/>
                <a:ext cx="11566" cy="39336"/>
              </a:xfrm>
              <a:custGeom>
                <a:avLst/>
                <a:gdLst>
                  <a:gd name="connsiteX0" fmla="*/ 775 w 5237"/>
                  <a:gd name="connsiteY0" fmla="*/ 1286 h 17811"/>
                  <a:gd name="connsiteX1" fmla="*/ 489 w 5237"/>
                  <a:gd name="connsiteY1" fmla="*/ 16240 h 17811"/>
                  <a:gd name="connsiteX2" fmla="*/ 4775 w 5237"/>
                  <a:gd name="connsiteY2" fmla="*/ 16240 h 17811"/>
                  <a:gd name="connsiteX3" fmla="*/ 4490 w 5237"/>
                  <a:gd name="connsiteY3" fmla="*/ 1286 h 17811"/>
                  <a:gd name="connsiteX4" fmla="*/ 775 w 5237"/>
                  <a:gd name="connsiteY4" fmla="*/ 1286 h 17811"/>
                  <a:gd name="connsiteX5" fmla="*/ 775 w 5237"/>
                  <a:gd name="connsiteY5" fmla="*/ 1286 h 1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7" h="17811">
                    <a:moveTo>
                      <a:pt x="775" y="1286"/>
                    </a:moveTo>
                    <a:cubicBezTo>
                      <a:pt x="13" y="6239"/>
                      <a:pt x="-368" y="11287"/>
                      <a:pt x="489" y="16240"/>
                    </a:cubicBezTo>
                    <a:cubicBezTo>
                      <a:pt x="870" y="18336"/>
                      <a:pt x="4394" y="18336"/>
                      <a:pt x="4775" y="16240"/>
                    </a:cubicBezTo>
                    <a:cubicBezTo>
                      <a:pt x="5633" y="11287"/>
                      <a:pt x="5157" y="6239"/>
                      <a:pt x="4490" y="1286"/>
                    </a:cubicBezTo>
                    <a:cubicBezTo>
                      <a:pt x="4109" y="-429"/>
                      <a:pt x="965" y="-429"/>
                      <a:pt x="775" y="1286"/>
                    </a:cubicBezTo>
                    <a:lnTo>
                      <a:pt x="775" y="12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84" name="任意多边形: 形状 283"/>
              <p:cNvSpPr/>
              <p:nvPr/>
            </p:nvSpPr>
            <p:spPr>
              <a:xfrm>
                <a:off x="1863586" y="2762803"/>
                <a:ext cx="12604" cy="43280"/>
              </a:xfrm>
              <a:custGeom>
                <a:avLst/>
                <a:gdLst>
                  <a:gd name="connsiteX0" fmla="*/ 1079 w 5707"/>
                  <a:gd name="connsiteY0" fmla="*/ 1286 h 19597"/>
                  <a:gd name="connsiteX1" fmla="*/ 603 w 5707"/>
                  <a:gd name="connsiteY1" fmla="*/ 17955 h 19597"/>
                  <a:gd name="connsiteX2" fmla="*/ 5080 w 5707"/>
                  <a:gd name="connsiteY2" fmla="*/ 17955 h 19597"/>
                  <a:gd name="connsiteX3" fmla="*/ 4603 w 5707"/>
                  <a:gd name="connsiteY3" fmla="*/ 1286 h 19597"/>
                  <a:gd name="connsiteX4" fmla="*/ 1079 w 5707"/>
                  <a:gd name="connsiteY4" fmla="*/ 1286 h 19597"/>
                  <a:gd name="connsiteX5" fmla="*/ 1079 w 5707"/>
                  <a:gd name="connsiteY5" fmla="*/ 1286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7" h="19597">
                    <a:moveTo>
                      <a:pt x="1079" y="1286"/>
                    </a:moveTo>
                    <a:cubicBezTo>
                      <a:pt x="126" y="6429"/>
                      <a:pt x="-540" y="12811"/>
                      <a:pt x="603" y="17955"/>
                    </a:cubicBezTo>
                    <a:cubicBezTo>
                      <a:pt x="1079" y="20145"/>
                      <a:pt x="4603" y="20145"/>
                      <a:pt x="5080" y="17955"/>
                    </a:cubicBezTo>
                    <a:cubicBezTo>
                      <a:pt x="6223" y="12811"/>
                      <a:pt x="5651" y="6429"/>
                      <a:pt x="4603" y="1286"/>
                    </a:cubicBezTo>
                    <a:cubicBezTo>
                      <a:pt x="4413" y="-429"/>
                      <a:pt x="1460" y="-429"/>
                      <a:pt x="1079" y="1286"/>
                    </a:cubicBezTo>
                    <a:lnTo>
                      <a:pt x="1079" y="12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85" name="任意多边形: 形状 284"/>
              <p:cNvSpPr/>
              <p:nvPr/>
            </p:nvSpPr>
            <p:spPr>
              <a:xfrm>
                <a:off x="2077238" y="2805613"/>
                <a:ext cx="12160" cy="22929"/>
              </a:xfrm>
              <a:custGeom>
                <a:avLst/>
                <a:gdLst>
                  <a:gd name="connsiteX0" fmla="*/ 4066 w 5506"/>
                  <a:gd name="connsiteY0" fmla="*/ 9811 h 10382"/>
                  <a:gd name="connsiteX1" fmla="*/ 5019 w 5506"/>
                  <a:gd name="connsiteY1" fmla="*/ 1715 h 10382"/>
                  <a:gd name="connsiteX2" fmla="*/ 447 w 5506"/>
                  <a:gd name="connsiteY2" fmla="*/ 1715 h 10382"/>
                  <a:gd name="connsiteX3" fmla="*/ 1399 w 5506"/>
                  <a:gd name="connsiteY3" fmla="*/ 9811 h 10382"/>
                  <a:gd name="connsiteX4" fmla="*/ 4066 w 5506"/>
                  <a:gd name="connsiteY4" fmla="*/ 9811 h 10382"/>
                  <a:gd name="connsiteX5" fmla="*/ 4066 w 5506"/>
                  <a:gd name="connsiteY5" fmla="*/ 9811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6" h="10382">
                    <a:moveTo>
                      <a:pt x="4066" y="9811"/>
                    </a:moveTo>
                    <a:cubicBezTo>
                      <a:pt x="5781" y="7620"/>
                      <a:pt x="5781" y="4286"/>
                      <a:pt x="5019" y="1715"/>
                    </a:cubicBezTo>
                    <a:cubicBezTo>
                      <a:pt x="4352" y="-572"/>
                      <a:pt x="1018" y="-572"/>
                      <a:pt x="447" y="1715"/>
                    </a:cubicBezTo>
                    <a:cubicBezTo>
                      <a:pt x="-220" y="4286"/>
                      <a:pt x="-315" y="7620"/>
                      <a:pt x="1399" y="9811"/>
                    </a:cubicBezTo>
                    <a:cubicBezTo>
                      <a:pt x="1971" y="10573"/>
                      <a:pt x="3495" y="10573"/>
                      <a:pt x="4066" y="9811"/>
                    </a:cubicBezTo>
                    <a:lnTo>
                      <a:pt x="4066" y="981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86" name="任意多边形: 形状 285"/>
              <p:cNvSpPr/>
              <p:nvPr/>
            </p:nvSpPr>
            <p:spPr>
              <a:xfrm>
                <a:off x="1769386" y="2627962"/>
                <a:ext cx="12675" cy="43070"/>
              </a:xfrm>
              <a:custGeom>
                <a:avLst/>
                <a:gdLst>
                  <a:gd name="connsiteX0" fmla="*/ 1060 w 5739"/>
                  <a:gd name="connsiteY0" fmla="*/ 1286 h 19502"/>
                  <a:gd name="connsiteX1" fmla="*/ 584 w 5739"/>
                  <a:gd name="connsiteY1" fmla="*/ 17288 h 19502"/>
                  <a:gd name="connsiteX2" fmla="*/ 5156 w 5739"/>
                  <a:gd name="connsiteY2" fmla="*/ 17288 h 19502"/>
                  <a:gd name="connsiteX3" fmla="*/ 4679 w 5739"/>
                  <a:gd name="connsiteY3" fmla="*/ 1286 h 19502"/>
                  <a:gd name="connsiteX4" fmla="*/ 1060 w 5739"/>
                  <a:gd name="connsiteY4" fmla="*/ 1286 h 19502"/>
                  <a:gd name="connsiteX5" fmla="*/ 1060 w 5739"/>
                  <a:gd name="connsiteY5" fmla="*/ 1286 h 1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9" h="19502">
                    <a:moveTo>
                      <a:pt x="1060" y="1286"/>
                    </a:moveTo>
                    <a:cubicBezTo>
                      <a:pt x="-559" y="6715"/>
                      <a:pt x="12" y="11859"/>
                      <a:pt x="584" y="17288"/>
                    </a:cubicBezTo>
                    <a:cubicBezTo>
                      <a:pt x="869" y="20241"/>
                      <a:pt x="4870" y="20241"/>
                      <a:pt x="5156" y="17288"/>
                    </a:cubicBezTo>
                    <a:cubicBezTo>
                      <a:pt x="5727" y="11763"/>
                      <a:pt x="6299" y="6620"/>
                      <a:pt x="4679" y="1286"/>
                    </a:cubicBezTo>
                    <a:cubicBezTo>
                      <a:pt x="4108" y="-429"/>
                      <a:pt x="1536" y="-429"/>
                      <a:pt x="1060" y="1286"/>
                    </a:cubicBezTo>
                    <a:lnTo>
                      <a:pt x="1060" y="12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87" name="任意多边形: 形状 286"/>
              <p:cNvSpPr/>
              <p:nvPr/>
            </p:nvSpPr>
            <p:spPr>
              <a:xfrm>
                <a:off x="1770250" y="2687967"/>
                <a:ext cx="13127" cy="45911"/>
              </a:xfrm>
              <a:custGeom>
                <a:avLst/>
                <a:gdLst>
                  <a:gd name="connsiteX0" fmla="*/ 1145 w 5944"/>
                  <a:gd name="connsiteY0" fmla="*/ 1357 h 20788"/>
                  <a:gd name="connsiteX1" fmla="*/ 193 w 5944"/>
                  <a:gd name="connsiteY1" fmla="*/ 10787 h 20788"/>
                  <a:gd name="connsiteX2" fmla="*/ 955 w 5944"/>
                  <a:gd name="connsiteY2" fmla="*/ 19645 h 20788"/>
                  <a:gd name="connsiteX3" fmla="*/ 4955 w 5944"/>
                  <a:gd name="connsiteY3" fmla="*/ 19645 h 20788"/>
                  <a:gd name="connsiteX4" fmla="*/ 5717 w 5944"/>
                  <a:gd name="connsiteY4" fmla="*/ 10787 h 20788"/>
                  <a:gd name="connsiteX5" fmla="*/ 4765 w 5944"/>
                  <a:gd name="connsiteY5" fmla="*/ 1357 h 20788"/>
                  <a:gd name="connsiteX6" fmla="*/ 1145 w 5944"/>
                  <a:gd name="connsiteY6" fmla="*/ 1357 h 20788"/>
                  <a:gd name="connsiteX7" fmla="*/ 1145 w 5944"/>
                  <a:gd name="connsiteY7" fmla="*/ 1357 h 2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 h="20788">
                    <a:moveTo>
                      <a:pt x="1145" y="1357"/>
                    </a:moveTo>
                    <a:cubicBezTo>
                      <a:pt x="479" y="4500"/>
                      <a:pt x="288" y="7644"/>
                      <a:pt x="193" y="10787"/>
                    </a:cubicBezTo>
                    <a:cubicBezTo>
                      <a:pt x="98" y="13835"/>
                      <a:pt x="-474" y="16883"/>
                      <a:pt x="955" y="19645"/>
                    </a:cubicBezTo>
                    <a:cubicBezTo>
                      <a:pt x="1812" y="21169"/>
                      <a:pt x="4193" y="21169"/>
                      <a:pt x="4955" y="19645"/>
                    </a:cubicBezTo>
                    <a:cubicBezTo>
                      <a:pt x="6479" y="16883"/>
                      <a:pt x="5813" y="13835"/>
                      <a:pt x="5717" y="10787"/>
                    </a:cubicBezTo>
                    <a:cubicBezTo>
                      <a:pt x="5622" y="7644"/>
                      <a:pt x="5432" y="4405"/>
                      <a:pt x="4765" y="1357"/>
                    </a:cubicBezTo>
                    <a:cubicBezTo>
                      <a:pt x="4384" y="-452"/>
                      <a:pt x="1622" y="-452"/>
                      <a:pt x="1145" y="1357"/>
                    </a:cubicBezTo>
                    <a:lnTo>
                      <a:pt x="1145"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88" name="任意多边形: 形状 287"/>
              <p:cNvSpPr/>
              <p:nvPr/>
            </p:nvSpPr>
            <p:spPr>
              <a:xfrm>
                <a:off x="1770537" y="2746659"/>
                <a:ext cx="12774" cy="44700"/>
              </a:xfrm>
              <a:custGeom>
                <a:avLst/>
                <a:gdLst>
                  <a:gd name="connsiteX0" fmla="*/ 1016 w 5784"/>
                  <a:gd name="connsiteY0" fmla="*/ 1357 h 20240"/>
                  <a:gd name="connsiteX1" fmla="*/ 634 w 5784"/>
                  <a:gd name="connsiteY1" fmla="*/ 18598 h 20240"/>
                  <a:gd name="connsiteX2" fmla="*/ 5111 w 5784"/>
                  <a:gd name="connsiteY2" fmla="*/ 18598 h 20240"/>
                  <a:gd name="connsiteX3" fmla="*/ 4730 w 5784"/>
                  <a:gd name="connsiteY3" fmla="*/ 1357 h 20240"/>
                  <a:gd name="connsiteX4" fmla="*/ 1016 w 5784"/>
                  <a:gd name="connsiteY4" fmla="*/ 1357 h 20240"/>
                  <a:gd name="connsiteX5" fmla="*/ 1016 w 5784"/>
                  <a:gd name="connsiteY5" fmla="*/ 1357 h 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4" h="20240">
                    <a:moveTo>
                      <a:pt x="1016" y="1357"/>
                    </a:moveTo>
                    <a:cubicBezTo>
                      <a:pt x="-318" y="6691"/>
                      <a:pt x="-223" y="13168"/>
                      <a:pt x="634" y="18598"/>
                    </a:cubicBezTo>
                    <a:cubicBezTo>
                      <a:pt x="1016" y="20788"/>
                      <a:pt x="4730" y="20788"/>
                      <a:pt x="5111" y="18598"/>
                    </a:cubicBezTo>
                    <a:cubicBezTo>
                      <a:pt x="6064" y="13168"/>
                      <a:pt x="6064" y="6787"/>
                      <a:pt x="4730" y="1357"/>
                    </a:cubicBezTo>
                    <a:cubicBezTo>
                      <a:pt x="4254" y="-452"/>
                      <a:pt x="1492" y="-452"/>
                      <a:pt x="1016" y="1357"/>
                    </a:cubicBezTo>
                    <a:lnTo>
                      <a:pt x="1016"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89" name="任意多边形: 形状 288"/>
              <p:cNvSpPr/>
              <p:nvPr/>
            </p:nvSpPr>
            <p:spPr>
              <a:xfrm>
                <a:off x="1768580" y="2797092"/>
                <a:ext cx="11975" cy="31237"/>
              </a:xfrm>
              <a:custGeom>
                <a:avLst/>
                <a:gdLst>
                  <a:gd name="connsiteX0" fmla="*/ 758 w 5422"/>
                  <a:gd name="connsiteY0" fmla="*/ 1857 h 14144"/>
                  <a:gd name="connsiteX1" fmla="*/ 282 w 5422"/>
                  <a:gd name="connsiteY1" fmla="*/ 7191 h 14144"/>
                  <a:gd name="connsiteX2" fmla="*/ 377 w 5422"/>
                  <a:gd name="connsiteY2" fmla="*/ 12430 h 14144"/>
                  <a:gd name="connsiteX3" fmla="*/ 5045 w 5422"/>
                  <a:gd name="connsiteY3" fmla="*/ 12430 h 14144"/>
                  <a:gd name="connsiteX4" fmla="*/ 5140 w 5422"/>
                  <a:gd name="connsiteY4" fmla="*/ 7191 h 14144"/>
                  <a:gd name="connsiteX5" fmla="*/ 4664 w 5422"/>
                  <a:gd name="connsiteY5" fmla="*/ 1857 h 14144"/>
                  <a:gd name="connsiteX6" fmla="*/ 758 w 5422"/>
                  <a:gd name="connsiteY6" fmla="*/ 1857 h 14144"/>
                  <a:gd name="connsiteX7" fmla="*/ 758 w 5422"/>
                  <a:gd name="connsiteY7" fmla="*/ 1857 h 1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2" h="14144">
                    <a:moveTo>
                      <a:pt x="758" y="1857"/>
                    </a:moveTo>
                    <a:cubicBezTo>
                      <a:pt x="663" y="3667"/>
                      <a:pt x="377" y="5477"/>
                      <a:pt x="282" y="7191"/>
                    </a:cubicBezTo>
                    <a:cubicBezTo>
                      <a:pt x="92" y="8906"/>
                      <a:pt x="-289" y="10811"/>
                      <a:pt x="377" y="12430"/>
                    </a:cubicBezTo>
                    <a:cubicBezTo>
                      <a:pt x="1235" y="14716"/>
                      <a:pt x="4092" y="14716"/>
                      <a:pt x="5045" y="12430"/>
                    </a:cubicBezTo>
                    <a:cubicBezTo>
                      <a:pt x="5711" y="10811"/>
                      <a:pt x="5330" y="8906"/>
                      <a:pt x="5140" y="7191"/>
                    </a:cubicBezTo>
                    <a:cubicBezTo>
                      <a:pt x="4949" y="5382"/>
                      <a:pt x="4664" y="3667"/>
                      <a:pt x="4664" y="1857"/>
                    </a:cubicBezTo>
                    <a:cubicBezTo>
                      <a:pt x="4473" y="-619"/>
                      <a:pt x="854" y="-619"/>
                      <a:pt x="758" y="1857"/>
                    </a:cubicBezTo>
                    <a:lnTo>
                      <a:pt x="758" y="18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90" name="任意多边形: 形状 289"/>
              <p:cNvSpPr/>
              <p:nvPr/>
            </p:nvSpPr>
            <p:spPr>
              <a:xfrm>
                <a:off x="2442162" y="2336349"/>
                <a:ext cx="12803" cy="46752"/>
              </a:xfrm>
              <a:custGeom>
                <a:avLst/>
                <a:gdLst>
                  <a:gd name="connsiteX0" fmla="*/ 1041 w 5797"/>
                  <a:gd name="connsiteY0" fmla="*/ 1786 h 21169"/>
                  <a:gd name="connsiteX1" fmla="*/ 756 w 5797"/>
                  <a:gd name="connsiteY1" fmla="*/ 19598 h 21169"/>
                  <a:gd name="connsiteX2" fmla="*/ 5042 w 5797"/>
                  <a:gd name="connsiteY2" fmla="*/ 19598 h 21169"/>
                  <a:gd name="connsiteX3" fmla="*/ 4756 w 5797"/>
                  <a:gd name="connsiteY3" fmla="*/ 1786 h 21169"/>
                  <a:gd name="connsiteX4" fmla="*/ 1041 w 5797"/>
                  <a:gd name="connsiteY4" fmla="*/ 1786 h 21169"/>
                  <a:gd name="connsiteX5" fmla="*/ 1041 w 5797"/>
                  <a:gd name="connsiteY5" fmla="*/ 1786 h 2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7" h="21169">
                    <a:moveTo>
                      <a:pt x="1041" y="1786"/>
                    </a:moveTo>
                    <a:cubicBezTo>
                      <a:pt x="375" y="7215"/>
                      <a:pt x="-768" y="14264"/>
                      <a:pt x="756" y="19598"/>
                    </a:cubicBezTo>
                    <a:cubicBezTo>
                      <a:pt x="1327" y="21693"/>
                      <a:pt x="4471" y="21693"/>
                      <a:pt x="5042" y="19598"/>
                    </a:cubicBezTo>
                    <a:cubicBezTo>
                      <a:pt x="6566" y="14264"/>
                      <a:pt x="5423" y="7215"/>
                      <a:pt x="4756" y="1786"/>
                    </a:cubicBezTo>
                    <a:cubicBezTo>
                      <a:pt x="4471" y="-595"/>
                      <a:pt x="1327" y="-595"/>
                      <a:pt x="1041" y="1786"/>
                    </a:cubicBezTo>
                    <a:lnTo>
                      <a:pt x="1041" y="17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91" name="任意多边形: 形状 290"/>
              <p:cNvSpPr/>
              <p:nvPr/>
            </p:nvSpPr>
            <p:spPr>
              <a:xfrm>
                <a:off x="2441650" y="2391359"/>
                <a:ext cx="13916" cy="56902"/>
              </a:xfrm>
              <a:custGeom>
                <a:avLst/>
                <a:gdLst>
                  <a:gd name="connsiteX0" fmla="*/ 1273 w 6301"/>
                  <a:gd name="connsiteY0" fmla="*/ 1357 h 25765"/>
                  <a:gd name="connsiteX1" fmla="*/ 130 w 6301"/>
                  <a:gd name="connsiteY1" fmla="*/ 12692 h 25765"/>
                  <a:gd name="connsiteX2" fmla="*/ 892 w 6301"/>
                  <a:gd name="connsiteY2" fmla="*/ 24122 h 25765"/>
                  <a:gd name="connsiteX3" fmla="*/ 5369 w 6301"/>
                  <a:gd name="connsiteY3" fmla="*/ 24122 h 25765"/>
                  <a:gd name="connsiteX4" fmla="*/ 6131 w 6301"/>
                  <a:gd name="connsiteY4" fmla="*/ 12692 h 25765"/>
                  <a:gd name="connsiteX5" fmla="*/ 4988 w 6301"/>
                  <a:gd name="connsiteY5" fmla="*/ 1357 h 25765"/>
                  <a:gd name="connsiteX6" fmla="*/ 1273 w 6301"/>
                  <a:gd name="connsiteY6" fmla="*/ 1357 h 25765"/>
                  <a:gd name="connsiteX7" fmla="*/ 1273 w 6301"/>
                  <a:gd name="connsiteY7" fmla="*/ 1357 h 2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1" h="25765">
                    <a:moveTo>
                      <a:pt x="1273" y="1357"/>
                    </a:moveTo>
                    <a:cubicBezTo>
                      <a:pt x="321" y="5072"/>
                      <a:pt x="226" y="8882"/>
                      <a:pt x="130" y="12692"/>
                    </a:cubicBezTo>
                    <a:cubicBezTo>
                      <a:pt x="35" y="16502"/>
                      <a:pt x="-346" y="20503"/>
                      <a:pt x="892" y="24122"/>
                    </a:cubicBezTo>
                    <a:cubicBezTo>
                      <a:pt x="1654" y="26313"/>
                      <a:pt x="4607" y="26313"/>
                      <a:pt x="5369" y="24122"/>
                    </a:cubicBezTo>
                    <a:cubicBezTo>
                      <a:pt x="6607" y="20503"/>
                      <a:pt x="6321" y="16502"/>
                      <a:pt x="6131" y="12692"/>
                    </a:cubicBezTo>
                    <a:cubicBezTo>
                      <a:pt x="6036" y="8882"/>
                      <a:pt x="5940" y="5072"/>
                      <a:pt x="4988" y="1357"/>
                    </a:cubicBezTo>
                    <a:cubicBezTo>
                      <a:pt x="4512" y="-452"/>
                      <a:pt x="1749" y="-452"/>
                      <a:pt x="1273" y="1357"/>
                    </a:cubicBezTo>
                    <a:lnTo>
                      <a:pt x="1273"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92" name="任意多边形: 形状 291"/>
              <p:cNvSpPr/>
              <p:nvPr/>
            </p:nvSpPr>
            <p:spPr>
              <a:xfrm>
                <a:off x="2441215" y="2468560"/>
                <a:ext cx="14700" cy="70366"/>
              </a:xfrm>
              <a:custGeom>
                <a:avLst/>
                <a:gdLst>
                  <a:gd name="connsiteX0" fmla="*/ 1471 w 6656"/>
                  <a:gd name="connsiteY0" fmla="*/ 1357 h 31861"/>
                  <a:gd name="connsiteX1" fmla="*/ 1090 w 6656"/>
                  <a:gd name="connsiteY1" fmla="*/ 30218 h 31861"/>
                  <a:gd name="connsiteX2" fmla="*/ 5567 w 6656"/>
                  <a:gd name="connsiteY2" fmla="*/ 30218 h 31861"/>
                  <a:gd name="connsiteX3" fmla="*/ 5186 w 6656"/>
                  <a:gd name="connsiteY3" fmla="*/ 1357 h 31861"/>
                  <a:gd name="connsiteX4" fmla="*/ 1471 w 6656"/>
                  <a:gd name="connsiteY4" fmla="*/ 1357 h 31861"/>
                  <a:gd name="connsiteX5" fmla="*/ 1471 w 6656"/>
                  <a:gd name="connsiteY5" fmla="*/ 1357 h 3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6" h="31861">
                    <a:moveTo>
                      <a:pt x="1471" y="1357"/>
                    </a:moveTo>
                    <a:cubicBezTo>
                      <a:pt x="-53" y="10406"/>
                      <a:pt x="-720" y="21169"/>
                      <a:pt x="1090" y="30218"/>
                    </a:cubicBezTo>
                    <a:cubicBezTo>
                      <a:pt x="1566" y="32409"/>
                      <a:pt x="5090" y="32409"/>
                      <a:pt x="5567" y="30218"/>
                    </a:cubicBezTo>
                    <a:cubicBezTo>
                      <a:pt x="7376" y="21169"/>
                      <a:pt x="6709" y="10406"/>
                      <a:pt x="5186" y="1357"/>
                    </a:cubicBezTo>
                    <a:cubicBezTo>
                      <a:pt x="4805" y="-452"/>
                      <a:pt x="1757" y="-452"/>
                      <a:pt x="1471" y="1357"/>
                    </a:cubicBezTo>
                    <a:lnTo>
                      <a:pt x="1471"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93" name="任意多边形: 形状 292"/>
              <p:cNvSpPr/>
              <p:nvPr/>
            </p:nvSpPr>
            <p:spPr>
              <a:xfrm>
                <a:off x="2442655" y="2550602"/>
                <a:ext cx="11696" cy="53115"/>
              </a:xfrm>
              <a:custGeom>
                <a:avLst/>
                <a:gdLst>
                  <a:gd name="connsiteX0" fmla="*/ 819 w 5296"/>
                  <a:gd name="connsiteY0" fmla="*/ 1357 h 24050"/>
                  <a:gd name="connsiteX1" fmla="*/ 343 w 5296"/>
                  <a:gd name="connsiteY1" fmla="*/ 21836 h 24050"/>
                  <a:gd name="connsiteX2" fmla="*/ 4914 w 5296"/>
                  <a:gd name="connsiteY2" fmla="*/ 21836 h 24050"/>
                  <a:gd name="connsiteX3" fmla="*/ 4438 w 5296"/>
                  <a:gd name="connsiteY3" fmla="*/ 1357 h 24050"/>
                  <a:gd name="connsiteX4" fmla="*/ 819 w 5296"/>
                  <a:gd name="connsiteY4" fmla="*/ 1357 h 24050"/>
                  <a:gd name="connsiteX5" fmla="*/ 819 w 5296"/>
                  <a:gd name="connsiteY5" fmla="*/ 1357 h 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6" h="24050">
                    <a:moveTo>
                      <a:pt x="819" y="1357"/>
                    </a:moveTo>
                    <a:cubicBezTo>
                      <a:pt x="-229" y="8406"/>
                      <a:pt x="-134" y="14788"/>
                      <a:pt x="343" y="21836"/>
                    </a:cubicBezTo>
                    <a:cubicBezTo>
                      <a:pt x="533" y="24789"/>
                      <a:pt x="4724" y="24789"/>
                      <a:pt x="4914" y="21836"/>
                    </a:cubicBezTo>
                    <a:cubicBezTo>
                      <a:pt x="5486" y="14788"/>
                      <a:pt x="5486" y="8406"/>
                      <a:pt x="4438" y="1357"/>
                    </a:cubicBezTo>
                    <a:cubicBezTo>
                      <a:pt x="4248" y="-452"/>
                      <a:pt x="1104" y="-452"/>
                      <a:pt x="819" y="1357"/>
                    </a:cubicBezTo>
                    <a:lnTo>
                      <a:pt x="819"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94" name="任意多边形: 形状 293"/>
              <p:cNvSpPr/>
              <p:nvPr/>
            </p:nvSpPr>
            <p:spPr>
              <a:xfrm>
                <a:off x="2444192" y="2615603"/>
                <a:ext cx="13675" cy="50800"/>
              </a:xfrm>
              <a:custGeom>
                <a:avLst/>
                <a:gdLst>
                  <a:gd name="connsiteX0" fmla="*/ 1265 w 6192"/>
                  <a:gd name="connsiteY0" fmla="*/ 1357 h 23002"/>
                  <a:gd name="connsiteX1" fmla="*/ 789 w 6192"/>
                  <a:gd name="connsiteY1" fmla="*/ 21360 h 23002"/>
                  <a:gd name="connsiteX2" fmla="*/ 5361 w 6192"/>
                  <a:gd name="connsiteY2" fmla="*/ 21360 h 23002"/>
                  <a:gd name="connsiteX3" fmla="*/ 4885 w 6192"/>
                  <a:gd name="connsiteY3" fmla="*/ 1357 h 23002"/>
                  <a:gd name="connsiteX4" fmla="*/ 1265 w 6192"/>
                  <a:gd name="connsiteY4" fmla="*/ 1357 h 23002"/>
                  <a:gd name="connsiteX5" fmla="*/ 1265 w 6192"/>
                  <a:gd name="connsiteY5" fmla="*/ 1357 h 2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 h="23002">
                    <a:moveTo>
                      <a:pt x="1265" y="1357"/>
                    </a:moveTo>
                    <a:cubicBezTo>
                      <a:pt x="408" y="7549"/>
                      <a:pt x="-830" y="15264"/>
                      <a:pt x="789" y="21360"/>
                    </a:cubicBezTo>
                    <a:cubicBezTo>
                      <a:pt x="1361" y="23550"/>
                      <a:pt x="4694" y="23550"/>
                      <a:pt x="5361" y="21360"/>
                    </a:cubicBezTo>
                    <a:cubicBezTo>
                      <a:pt x="7076" y="15264"/>
                      <a:pt x="5742" y="7549"/>
                      <a:pt x="4885" y="1357"/>
                    </a:cubicBezTo>
                    <a:cubicBezTo>
                      <a:pt x="4599" y="-452"/>
                      <a:pt x="1551" y="-452"/>
                      <a:pt x="1265" y="1357"/>
                    </a:cubicBezTo>
                    <a:lnTo>
                      <a:pt x="1265" y="13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95" name="任意多边形: 形状 294"/>
              <p:cNvSpPr/>
              <p:nvPr/>
            </p:nvSpPr>
            <p:spPr>
              <a:xfrm>
                <a:off x="2442984" y="2680394"/>
                <a:ext cx="10950" cy="53011"/>
              </a:xfrm>
              <a:custGeom>
                <a:avLst/>
                <a:gdLst>
                  <a:gd name="connsiteX0" fmla="*/ 479 w 4958"/>
                  <a:gd name="connsiteY0" fmla="*/ 1929 h 24003"/>
                  <a:gd name="connsiteX1" fmla="*/ 384 w 4958"/>
                  <a:gd name="connsiteY1" fmla="*/ 21931 h 24003"/>
                  <a:gd name="connsiteX2" fmla="*/ 4575 w 4958"/>
                  <a:gd name="connsiteY2" fmla="*/ 21931 h 24003"/>
                  <a:gd name="connsiteX3" fmla="*/ 4480 w 4958"/>
                  <a:gd name="connsiteY3" fmla="*/ 1929 h 24003"/>
                  <a:gd name="connsiteX4" fmla="*/ 479 w 4958"/>
                  <a:gd name="connsiteY4" fmla="*/ 1929 h 24003"/>
                  <a:gd name="connsiteX5" fmla="*/ 479 w 4958"/>
                  <a:gd name="connsiteY5" fmla="*/ 1929 h 2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8" h="24003">
                    <a:moveTo>
                      <a:pt x="479" y="1929"/>
                    </a:moveTo>
                    <a:cubicBezTo>
                      <a:pt x="-92" y="8596"/>
                      <a:pt x="-188" y="15264"/>
                      <a:pt x="384" y="21931"/>
                    </a:cubicBezTo>
                    <a:cubicBezTo>
                      <a:pt x="574" y="24694"/>
                      <a:pt x="4385" y="24694"/>
                      <a:pt x="4575" y="21931"/>
                    </a:cubicBezTo>
                    <a:cubicBezTo>
                      <a:pt x="5146" y="15264"/>
                      <a:pt x="5051" y="8596"/>
                      <a:pt x="4480" y="1929"/>
                    </a:cubicBezTo>
                    <a:cubicBezTo>
                      <a:pt x="4289" y="-643"/>
                      <a:pt x="765" y="-643"/>
                      <a:pt x="479" y="1929"/>
                    </a:cubicBezTo>
                    <a:lnTo>
                      <a:pt x="479" y="19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96" name="任意多边形: 形状 295"/>
              <p:cNvSpPr/>
              <p:nvPr/>
            </p:nvSpPr>
            <p:spPr>
              <a:xfrm>
                <a:off x="2437951" y="2743975"/>
                <a:ext cx="16361" cy="37496"/>
              </a:xfrm>
              <a:custGeom>
                <a:avLst/>
                <a:gdLst>
                  <a:gd name="connsiteX0" fmla="*/ 568 w 7408"/>
                  <a:gd name="connsiteY0" fmla="*/ 5525 h 16978"/>
                  <a:gd name="connsiteX1" fmla="*/ 1139 w 7408"/>
                  <a:gd name="connsiteY1" fmla="*/ 10478 h 16978"/>
                  <a:gd name="connsiteX2" fmla="*/ 1520 w 7408"/>
                  <a:gd name="connsiteY2" fmla="*/ 15335 h 16978"/>
                  <a:gd name="connsiteX3" fmla="*/ 5902 w 7408"/>
                  <a:gd name="connsiteY3" fmla="*/ 15335 h 16978"/>
                  <a:gd name="connsiteX4" fmla="*/ 6283 w 7408"/>
                  <a:gd name="connsiteY4" fmla="*/ 10478 h 16978"/>
                  <a:gd name="connsiteX5" fmla="*/ 6854 w 7408"/>
                  <a:gd name="connsiteY5" fmla="*/ 5525 h 16978"/>
                  <a:gd name="connsiteX6" fmla="*/ 3711 w 7408"/>
                  <a:gd name="connsiteY6" fmla="*/ 0 h 16978"/>
                  <a:gd name="connsiteX7" fmla="*/ 568 w 7408"/>
                  <a:gd name="connsiteY7" fmla="*/ 5525 h 16978"/>
                  <a:gd name="connsiteX8" fmla="*/ 568 w 7408"/>
                  <a:gd name="connsiteY8" fmla="*/ 5525 h 1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8" h="16978">
                    <a:moveTo>
                      <a:pt x="568" y="5525"/>
                    </a:moveTo>
                    <a:cubicBezTo>
                      <a:pt x="1329" y="6667"/>
                      <a:pt x="1044" y="9144"/>
                      <a:pt x="1139" y="10478"/>
                    </a:cubicBezTo>
                    <a:cubicBezTo>
                      <a:pt x="1234" y="12097"/>
                      <a:pt x="1234" y="13716"/>
                      <a:pt x="1520" y="15335"/>
                    </a:cubicBezTo>
                    <a:cubicBezTo>
                      <a:pt x="1901" y="17526"/>
                      <a:pt x="5520" y="17526"/>
                      <a:pt x="5902" y="15335"/>
                    </a:cubicBezTo>
                    <a:cubicBezTo>
                      <a:pt x="6187" y="13716"/>
                      <a:pt x="6187" y="12097"/>
                      <a:pt x="6283" y="10478"/>
                    </a:cubicBezTo>
                    <a:cubicBezTo>
                      <a:pt x="6378" y="9144"/>
                      <a:pt x="6092" y="6572"/>
                      <a:pt x="6854" y="5525"/>
                    </a:cubicBezTo>
                    <a:cubicBezTo>
                      <a:pt x="8473" y="3143"/>
                      <a:pt x="6283" y="0"/>
                      <a:pt x="3711" y="0"/>
                    </a:cubicBezTo>
                    <a:cubicBezTo>
                      <a:pt x="1044" y="0"/>
                      <a:pt x="-1052" y="3143"/>
                      <a:pt x="568" y="5525"/>
                    </a:cubicBezTo>
                    <a:lnTo>
                      <a:pt x="568" y="552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97" name="任意多边形: 形状 296"/>
              <p:cNvSpPr/>
              <p:nvPr/>
            </p:nvSpPr>
            <p:spPr>
              <a:xfrm>
                <a:off x="2334058" y="2420757"/>
                <a:ext cx="11078" cy="44385"/>
              </a:xfrm>
              <a:custGeom>
                <a:avLst/>
                <a:gdLst>
                  <a:gd name="connsiteX0" fmla="*/ 556 w 5016"/>
                  <a:gd name="connsiteY0" fmla="*/ 1857 h 20097"/>
                  <a:gd name="connsiteX1" fmla="*/ 270 w 5016"/>
                  <a:gd name="connsiteY1" fmla="*/ 17955 h 20097"/>
                  <a:gd name="connsiteX2" fmla="*/ 4747 w 5016"/>
                  <a:gd name="connsiteY2" fmla="*/ 17955 h 20097"/>
                  <a:gd name="connsiteX3" fmla="*/ 4461 w 5016"/>
                  <a:gd name="connsiteY3" fmla="*/ 1857 h 20097"/>
                  <a:gd name="connsiteX4" fmla="*/ 556 w 5016"/>
                  <a:gd name="connsiteY4" fmla="*/ 1857 h 20097"/>
                  <a:gd name="connsiteX5" fmla="*/ 556 w 5016"/>
                  <a:gd name="connsiteY5" fmla="*/ 1857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 h="20097">
                    <a:moveTo>
                      <a:pt x="556" y="1857"/>
                    </a:moveTo>
                    <a:cubicBezTo>
                      <a:pt x="-16" y="7191"/>
                      <a:pt x="-206" y="12621"/>
                      <a:pt x="270" y="17955"/>
                    </a:cubicBezTo>
                    <a:cubicBezTo>
                      <a:pt x="556" y="20812"/>
                      <a:pt x="4461" y="20812"/>
                      <a:pt x="4747" y="17955"/>
                    </a:cubicBezTo>
                    <a:cubicBezTo>
                      <a:pt x="5223" y="12621"/>
                      <a:pt x="5032" y="7191"/>
                      <a:pt x="4461" y="1857"/>
                    </a:cubicBezTo>
                    <a:cubicBezTo>
                      <a:pt x="4080" y="-619"/>
                      <a:pt x="746" y="-619"/>
                      <a:pt x="556" y="1857"/>
                    </a:cubicBezTo>
                    <a:lnTo>
                      <a:pt x="556" y="18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98" name="任意多边形: 形状 297"/>
              <p:cNvSpPr/>
              <p:nvPr/>
            </p:nvSpPr>
            <p:spPr>
              <a:xfrm>
                <a:off x="2332401" y="2484653"/>
                <a:ext cx="11595" cy="45648"/>
              </a:xfrm>
              <a:custGeom>
                <a:avLst/>
                <a:gdLst>
                  <a:gd name="connsiteX0" fmla="*/ 734 w 5250"/>
                  <a:gd name="connsiteY0" fmla="*/ 1786 h 20669"/>
                  <a:gd name="connsiteX1" fmla="*/ 448 w 5250"/>
                  <a:gd name="connsiteY1" fmla="*/ 19026 h 20669"/>
                  <a:gd name="connsiteX2" fmla="*/ 4830 w 5250"/>
                  <a:gd name="connsiteY2" fmla="*/ 19026 h 20669"/>
                  <a:gd name="connsiteX3" fmla="*/ 4544 w 5250"/>
                  <a:gd name="connsiteY3" fmla="*/ 1786 h 20669"/>
                  <a:gd name="connsiteX4" fmla="*/ 734 w 5250"/>
                  <a:gd name="connsiteY4" fmla="*/ 1786 h 20669"/>
                  <a:gd name="connsiteX5" fmla="*/ 734 w 5250"/>
                  <a:gd name="connsiteY5" fmla="*/ 1786 h 2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0" h="20669">
                    <a:moveTo>
                      <a:pt x="734" y="1786"/>
                    </a:moveTo>
                    <a:cubicBezTo>
                      <a:pt x="-28" y="7406"/>
                      <a:pt x="-314" y="13406"/>
                      <a:pt x="448" y="19026"/>
                    </a:cubicBezTo>
                    <a:cubicBezTo>
                      <a:pt x="734" y="21217"/>
                      <a:pt x="4544" y="21217"/>
                      <a:pt x="4830" y="19026"/>
                    </a:cubicBezTo>
                    <a:cubicBezTo>
                      <a:pt x="5592" y="13406"/>
                      <a:pt x="5211" y="7406"/>
                      <a:pt x="4544" y="1786"/>
                    </a:cubicBezTo>
                    <a:cubicBezTo>
                      <a:pt x="4258" y="-595"/>
                      <a:pt x="1020" y="-595"/>
                      <a:pt x="734" y="1786"/>
                    </a:cubicBezTo>
                    <a:lnTo>
                      <a:pt x="734" y="17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299" name="任意多边形: 形状 298"/>
              <p:cNvSpPr/>
              <p:nvPr/>
            </p:nvSpPr>
            <p:spPr>
              <a:xfrm>
                <a:off x="2335380" y="2545710"/>
                <a:ext cx="10656" cy="50328"/>
              </a:xfrm>
              <a:custGeom>
                <a:avLst/>
                <a:gdLst>
                  <a:gd name="connsiteX0" fmla="*/ 433 w 4825"/>
                  <a:gd name="connsiteY0" fmla="*/ 1857 h 22788"/>
                  <a:gd name="connsiteX1" fmla="*/ 338 w 4825"/>
                  <a:gd name="connsiteY1" fmla="*/ 20717 h 22788"/>
                  <a:gd name="connsiteX2" fmla="*/ 4529 w 4825"/>
                  <a:gd name="connsiteY2" fmla="*/ 20717 h 22788"/>
                  <a:gd name="connsiteX3" fmla="*/ 4434 w 4825"/>
                  <a:gd name="connsiteY3" fmla="*/ 1857 h 22788"/>
                  <a:gd name="connsiteX4" fmla="*/ 433 w 4825"/>
                  <a:gd name="connsiteY4" fmla="*/ 1857 h 22788"/>
                  <a:gd name="connsiteX5" fmla="*/ 433 w 4825"/>
                  <a:gd name="connsiteY5" fmla="*/ 1857 h 2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5" h="22788">
                    <a:moveTo>
                      <a:pt x="433" y="1857"/>
                    </a:moveTo>
                    <a:cubicBezTo>
                      <a:pt x="148" y="8239"/>
                      <a:pt x="-329" y="14335"/>
                      <a:pt x="338" y="20717"/>
                    </a:cubicBezTo>
                    <a:cubicBezTo>
                      <a:pt x="624" y="23479"/>
                      <a:pt x="4339" y="23479"/>
                      <a:pt x="4529" y="20717"/>
                    </a:cubicBezTo>
                    <a:cubicBezTo>
                      <a:pt x="5101" y="14335"/>
                      <a:pt x="4720" y="8144"/>
                      <a:pt x="4434" y="1857"/>
                    </a:cubicBezTo>
                    <a:cubicBezTo>
                      <a:pt x="4243" y="-619"/>
                      <a:pt x="529" y="-619"/>
                      <a:pt x="433" y="1857"/>
                    </a:cubicBezTo>
                    <a:lnTo>
                      <a:pt x="433" y="18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300" name="任意多边形: 形状 299"/>
              <p:cNvSpPr/>
              <p:nvPr/>
            </p:nvSpPr>
            <p:spPr>
              <a:xfrm>
                <a:off x="2334513" y="2624070"/>
                <a:ext cx="12215" cy="56902"/>
              </a:xfrm>
              <a:custGeom>
                <a:avLst/>
                <a:gdLst>
                  <a:gd name="connsiteX0" fmla="*/ 921 w 5531"/>
                  <a:gd name="connsiteY0" fmla="*/ 1429 h 25765"/>
                  <a:gd name="connsiteX1" fmla="*/ 540 w 5531"/>
                  <a:gd name="connsiteY1" fmla="*/ 23622 h 25765"/>
                  <a:gd name="connsiteX2" fmla="*/ 4921 w 5531"/>
                  <a:gd name="connsiteY2" fmla="*/ 23622 h 25765"/>
                  <a:gd name="connsiteX3" fmla="*/ 4540 w 5531"/>
                  <a:gd name="connsiteY3" fmla="*/ 1429 h 25765"/>
                  <a:gd name="connsiteX4" fmla="*/ 921 w 5531"/>
                  <a:gd name="connsiteY4" fmla="*/ 1429 h 25765"/>
                  <a:gd name="connsiteX5" fmla="*/ 921 w 5531"/>
                  <a:gd name="connsiteY5" fmla="*/ 1429 h 2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1" h="25765">
                    <a:moveTo>
                      <a:pt x="921" y="1429"/>
                    </a:moveTo>
                    <a:cubicBezTo>
                      <a:pt x="-127" y="8572"/>
                      <a:pt x="-317" y="16383"/>
                      <a:pt x="540" y="23622"/>
                    </a:cubicBezTo>
                    <a:cubicBezTo>
                      <a:pt x="921" y="26480"/>
                      <a:pt x="4636" y="26480"/>
                      <a:pt x="4921" y="23622"/>
                    </a:cubicBezTo>
                    <a:cubicBezTo>
                      <a:pt x="5874" y="16478"/>
                      <a:pt x="5683" y="8572"/>
                      <a:pt x="4540" y="1429"/>
                    </a:cubicBezTo>
                    <a:cubicBezTo>
                      <a:pt x="4350" y="-476"/>
                      <a:pt x="1207" y="-476"/>
                      <a:pt x="921" y="1429"/>
                    </a:cubicBezTo>
                    <a:lnTo>
                      <a:pt x="921" y="14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301" name="任意多边形: 形状 300"/>
              <p:cNvSpPr/>
              <p:nvPr/>
            </p:nvSpPr>
            <p:spPr>
              <a:xfrm>
                <a:off x="2334007" y="2698986"/>
                <a:ext cx="11009" cy="50407"/>
              </a:xfrm>
              <a:custGeom>
                <a:avLst/>
                <a:gdLst>
                  <a:gd name="connsiteX0" fmla="*/ 579 w 4985"/>
                  <a:gd name="connsiteY0" fmla="*/ 1893 h 22824"/>
                  <a:gd name="connsiteX1" fmla="*/ 293 w 4985"/>
                  <a:gd name="connsiteY1" fmla="*/ 20753 h 22824"/>
                  <a:gd name="connsiteX2" fmla="*/ 4675 w 4985"/>
                  <a:gd name="connsiteY2" fmla="*/ 20753 h 22824"/>
                  <a:gd name="connsiteX3" fmla="*/ 4389 w 4985"/>
                  <a:gd name="connsiteY3" fmla="*/ 1893 h 22824"/>
                  <a:gd name="connsiteX4" fmla="*/ 579 w 4985"/>
                  <a:gd name="connsiteY4" fmla="*/ 1893 h 22824"/>
                  <a:gd name="connsiteX5" fmla="*/ 579 w 4985"/>
                  <a:gd name="connsiteY5" fmla="*/ 1893 h 2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5" h="22824">
                    <a:moveTo>
                      <a:pt x="579" y="1893"/>
                    </a:moveTo>
                    <a:cubicBezTo>
                      <a:pt x="484" y="8180"/>
                      <a:pt x="-469" y="14561"/>
                      <a:pt x="293" y="20753"/>
                    </a:cubicBezTo>
                    <a:cubicBezTo>
                      <a:pt x="674" y="23515"/>
                      <a:pt x="4294" y="23515"/>
                      <a:pt x="4675" y="20753"/>
                    </a:cubicBezTo>
                    <a:cubicBezTo>
                      <a:pt x="5437" y="14561"/>
                      <a:pt x="4580" y="8085"/>
                      <a:pt x="4389" y="1893"/>
                    </a:cubicBezTo>
                    <a:cubicBezTo>
                      <a:pt x="4389" y="-583"/>
                      <a:pt x="579" y="-678"/>
                      <a:pt x="579" y="1893"/>
                    </a:cubicBezTo>
                    <a:lnTo>
                      <a:pt x="579" y="189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302" name="任意多边形: 形状 301"/>
              <p:cNvSpPr/>
              <p:nvPr/>
            </p:nvSpPr>
            <p:spPr>
              <a:xfrm>
                <a:off x="2335440" y="2759017"/>
                <a:ext cx="10627" cy="35760"/>
              </a:xfrm>
              <a:custGeom>
                <a:avLst/>
                <a:gdLst>
                  <a:gd name="connsiteX0" fmla="*/ 501 w 4812"/>
                  <a:gd name="connsiteY0" fmla="*/ 1857 h 16192"/>
                  <a:gd name="connsiteX1" fmla="*/ 311 w 4812"/>
                  <a:gd name="connsiteY1" fmla="*/ 14621 h 16192"/>
                  <a:gd name="connsiteX2" fmla="*/ 4502 w 4812"/>
                  <a:gd name="connsiteY2" fmla="*/ 14621 h 16192"/>
                  <a:gd name="connsiteX3" fmla="*/ 4311 w 4812"/>
                  <a:gd name="connsiteY3" fmla="*/ 1857 h 16192"/>
                  <a:gd name="connsiteX4" fmla="*/ 501 w 4812"/>
                  <a:gd name="connsiteY4" fmla="*/ 1857 h 16192"/>
                  <a:gd name="connsiteX5" fmla="*/ 501 w 4812"/>
                  <a:gd name="connsiteY5" fmla="*/ 1857 h 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2" h="16192">
                    <a:moveTo>
                      <a:pt x="501" y="1857"/>
                    </a:moveTo>
                    <a:cubicBezTo>
                      <a:pt x="215" y="6144"/>
                      <a:pt x="-356" y="10335"/>
                      <a:pt x="311" y="14621"/>
                    </a:cubicBezTo>
                    <a:cubicBezTo>
                      <a:pt x="596" y="16716"/>
                      <a:pt x="4216" y="16716"/>
                      <a:pt x="4502" y="14621"/>
                    </a:cubicBezTo>
                    <a:cubicBezTo>
                      <a:pt x="5168" y="10335"/>
                      <a:pt x="4597" y="6144"/>
                      <a:pt x="4311" y="1857"/>
                    </a:cubicBezTo>
                    <a:cubicBezTo>
                      <a:pt x="4121" y="-619"/>
                      <a:pt x="596" y="-619"/>
                      <a:pt x="501" y="1857"/>
                    </a:cubicBezTo>
                    <a:lnTo>
                      <a:pt x="501" y="185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303" name="任意多边形: 形状 302"/>
              <p:cNvSpPr/>
              <p:nvPr/>
            </p:nvSpPr>
            <p:spPr>
              <a:xfrm>
                <a:off x="2335590" y="2800195"/>
                <a:ext cx="10117" cy="25873"/>
              </a:xfrm>
              <a:custGeom>
                <a:avLst/>
                <a:gdLst>
                  <a:gd name="connsiteX0" fmla="*/ 4148 w 4581"/>
                  <a:gd name="connsiteY0" fmla="*/ 10358 h 11715"/>
                  <a:gd name="connsiteX1" fmla="*/ 4434 w 4581"/>
                  <a:gd name="connsiteY1" fmla="*/ 2072 h 11715"/>
                  <a:gd name="connsiteX2" fmla="*/ 147 w 4581"/>
                  <a:gd name="connsiteY2" fmla="*/ 2072 h 11715"/>
                  <a:gd name="connsiteX3" fmla="*/ 433 w 4581"/>
                  <a:gd name="connsiteY3" fmla="*/ 10358 h 11715"/>
                  <a:gd name="connsiteX4" fmla="*/ 4148 w 4581"/>
                  <a:gd name="connsiteY4" fmla="*/ 10358 h 11715"/>
                  <a:gd name="connsiteX5" fmla="*/ 4148 w 4581"/>
                  <a:gd name="connsiteY5" fmla="*/ 10358 h 1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1" h="11715">
                    <a:moveTo>
                      <a:pt x="4148" y="10358"/>
                    </a:moveTo>
                    <a:cubicBezTo>
                      <a:pt x="4720" y="7596"/>
                      <a:pt x="4624" y="4929"/>
                      <a:pt x="4434" y="2072"/>
                    </a:cubicBezTo>
                    <a:cubicBezTo>
                      <a:pt x="4243" y="-691"/>
                      <a:pt x="243" y="-691"/>
                      <a:pt x="147" y="2072"/>
                    </a:cubicBezTo>
                    <a:cubicBezTo>
                      <a:pt x="-43" y="4929"/>
                      <a:pt x="-138" y="7501"/>
                      <a:pt x="433" y="10358"/>
                    </a:cubicBezTo>
                    <a:cubicBezTo>
                      <a:pt x="814" y="12168"/>
                      <a:pt x="3767" y="12168"/>
                      <a:pt x="4148" y="10358"/>
                    </a:cubicBezTo>
                    <a:lnTo>
                      <a:pt x="4148" y="10358"/>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grpSp>
        <p:grpSp>
          <p:nvGrpSpPr>
            <p:cNvPr id="3" name="组合 2"/>
            <p:cNvGrpSpPr/>
            <p:nvPr/>
          </p:nvGrpSpPr>
          <p:grpSpPr>
            <a:xfrm>
              <a:off x="6421" y="2187"/>
              <a:ext cx="8548" cy="3418"/>
              <a:chOff x="5016" y="2421"/>
              <a:chExt cx="8548" cy="3439"/>
            </a:xfrm>
          </p:grpSpPr>
          <p:sp>
            <p:nvSpPr>
              <p:cNvPr id="475" name="Rectangle: Rounded Corners 37"/>
              <p:cNvSpPr/>
              <p:nvPr/>
            </p:nvSpPr>
            <p:spPr>
              <a:xfrm>
                <a:off x="5016" y="2421"/>
                <a:ext cx="8548" cy="3439"/>
              </a:xfrm>
              <a:prstGeom prst="roundRect">
                <a:avLst>
                  <a:gd name="adj" fmla="val 3805"/>
                </a:avLst>
              </a:prstGeom>
              <a:solidFill>
                <a:schemeClr val="bg1"/>
              </a:solid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8" name="Text Box 10"/>
              <p:cNvSpPr txBox="1">
                <a:spLocks noChangeArrowheads="1"/>
              </p:cNvSpPr>
              <p:nvPr/>
            </p:nvSpPr>
            <p:spPr bwMode="auto">
              <a:xfrm>
                <a:off x="5620" y="3271"/>
                <a:ext cx="7340" cy="1133"/>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lang="en-US" altLang="zh-CN" sz="1200" noProof="0" dirty="0">
                    <a:ln>
                      <a:noFill/>
                    </a:ln>
                    <a:effectLst/>
                    <a:uLnTx/>
                    <a:uFillTx/>
                    <a:cs typeface="+mn-ea"/>
                    <a:sym typeface="+mn-lt"/>
                  </a:rPr>
                  <a:t>1. </a:t>
                </a:r>
                <a:r>
                  <a:rPr lang="zh-CN" altLang="en-US" sz="1200" noProof="0" dirty="0">
                    <a:ln>
                      <a:noFill/>
                    </a:ln>
                    <a:effectLst/>
                    <a:uLnTx/>
                    <a:uFillTx/>
                    <a:cs typeface="+mn-ea"/>
                    <a:sym typeface="+mn-lt"/>
                  </a:rPr>
                  <a:t>后端与数据库的交互问题</a:t>
                </a:r>
              </a:p>
              <a:p>
                <a:pPr marL="0" marR="0" lvl="0" indent="0" defTabSz="1450975" rtl="0" eaLnBrk="1" fontAlgn="auto" latinLnBrk="0" hangingPunct="1">
                  <a:lnSpc>
                    <a:spcPct val="150000"/>
                  </a:lnSpc>
                  <a:spcBef>
                    <a:spcPts val="0"/>
                  </a:spcBef>
                  <a:spcAft>
                    <a:spcPts val="0"/>
                  </a:spcAft>
                  <a:buClrTx/>
                  <a:buSzTx/>
                  <a:buFontTx/>
                  <a:buNone/>
                  <a:defRPr/>
                </a:pPr>
                <a:r>
                  <a:rPr lang="en-US" altLang="zh-CN" sz="1200" noProof="0" dirty="0">
                    <a:ln>
                      <a:noFill/>
                    </a:ln>
                    <a:effectLst/>
                    <a:uLnTx/>
                    <a:uFillTx/>
                    <a:cs typeface="+mn-ea"/>
                    <a:sym typeface="+mn-lt"/>
                  </a:rPr>
                  <a:t>2. 系统页面整体的设计，系统不同页面的跳转</a:t>
                </a:r>
              </a:p>
            </p:txBody>
          </p:sp>
          <p:sp>
            <p:nvSpPr>
              <p:cNvPr id="9" name="矩形 8"/>
              <p:cNvSpPr/>
              <p:nvPr/>
            </p:nvSpPr>
            <p:spPr>
              <a:xfrm>
                <a:off x="5570" y="2653"/>
                <a:ext cx="2319" cy="73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kern="0" dirty="0">
                    <a:latin typeface="Arial Black" panose="020B0A04020102020204" charset="0"/>
                    <a:cs typeface="Arial Black" panose="020B0A04020102020204" charset="0"/>
                    <a:sym typeface="+mn-lt"/>
                  </a:rPr>
                  <a:t>question</a:t>
                </a:r>
              </a:p>
            </p:txBody>
          </p:sp>
          <p:grpSp>
            <p:nvGrpSpPr>
              <p:cNvPr id="458" name="组合 457"/>
              <p:cNvGrpSpPr/>
              <p:nvPr/>
            </p:nvGrpSpPr>
            <p:grpSpPr>
              <a:xfrm>
                <a:off x="5224" y="2811"/>
                <a:ext cx="291" cy="290"/>
                <a:chOff x="7236714" y="2927450"/>
                <a:chExt cx="184910" cy="184338"/>
              </a:xfrm>
            </p:grpSpPr>
            <p:sp>
              <p:nvSpPr>
                <p:cNvPr id="456" name="任意多边形: 形状 455"/>
                <p:cNvSpPr/>
                <p:nvPr/>
              </p:nvSpPr>
              <p:spPr>
                <a:xfrm rot="18099194">
                  <a:off x="7237000" y="2927164"/>
                  <a:ext cx="184338" cy="184910"/>
                </a:xfrm>
                <a:custGeom>
                  <a:avLst/>
                  <a:gdLst>
                    <a:gd name="connsiteX0" fmla="*/ 31620 w 85087"/>
                    <a:gd name="connsiteY0" fmla="*/ 5704 h 85351"/>
                    <a:gd name="connsiteX1" fmla="*/ 2664 w 85087"/>
                    <a:gd name="connsiteY1" fmla="*/ 60949 h 85351"/>
                    <a:gd name="connsiteX2" fmla="*/ 61434 w 85087"/>
                    <a:gd name="connsiteY2" fmla="*/ 79618 h 85351"/>
                    <a:gd name="connsiteX3" fmla="*/ 17333 w 85087"/>
                    <a:gd name="connsiteY3" fmla="*/ 9895 h 85351"/>
                    <a:gd name="connsiteX4" fmla="*/ 21429 w 85087"/>
                    <a:gd name="connsiteY4" fmla="*/ 15039 h 85351"/>
                    <a:gd name="connsiteX5" fmla="*/ 69625 w 85087"/>
                    <a:gd name="connsiteY5" fmla="*/ 26755 h 85351"/>
                    <a:gd name="connsiteX6" fmla="*/ 53814 w 85087"/>
                    <a:gd name="connsiteY6" fmla="*/ 72951 h 85351"/>
                    <a:gd name="connsiteX7" fmla="*/ 27906 w 85087"/>
                    <a:gd name="connsiteY7" fmla="*/ 76284 h 85351"/>
                    <a:gd name="connsiteX8" fmla="*/ 9713 w 85087"/>
                    <a:gd name="connsiteY8" fmla="*/ 54282 h 85351"/>
                    <a:gd name="connsiteX9" fmla="*/ 32859 w 85087"/>
                    <a:gd name="connsiteY9" fmla="*/ 9895 h 85351"/>
                    <a:gd name="connsiteX10" fmla="*/ 31620 w 85087"/>
                    <a:gd name="connsiteY10" fmla="*/ 5704 h 85351"/>
                    <a:gd name="connsiteX11" fmla="*/ 31620 w 85087"/>
                    <a:gd name="connsiteY11" fmla="*/ 5704 h 8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87" h="85351">
                      <a:moveTo>
                        <a:pt x="31620" y="5704"/>
                      </a:moveTo>
                      <a:cubicBezTo>
                        <a:pt x="6855" y="12467"/>
                        <a:pt x="-5908" y="37041"/>
                        <a:pt x="2664" y="60949"/>
                      </a:cubicBezTo>
                      <a:cubicBezTo>
                        <a:pt x="12094" y="87333"/>
                        <a:pt x="37621" y="90191"/>
                        <a:pt x="61434" y="79618"/>
                      </a:cubicBezTo>
                      <a:cubicBezTo>
                        <a:pt x="119727" y="53806"/>
                        <a:pt x="56766" y="-28109"/>
                        <a:pt x="17333" y="9895"/>
                      </a:cubicBezTo>
                      <a:cubicBezTo>
                        <a:pt x="14571" y="12562"/>
                        <a:pt x="18095" y="16849"/>
                        <a:pt x="21429" y="15039"/>
                      </a:cubicBezTo>
                      <a:cubicBezTo>
                        <a:pt x="39145" y="5323"/>
                        <a:pt x="58386" y="10467"/>
                        <a:pt x="69625" y="26755"/>
                      </a:cubicBezTo>
                      <a:cubicBezTo>
                        <a:pt x="82865" y="45805"/>
                        <a:pt x="75531" y="65045"/>
                        <a:pt x="53814" y="72951"/>
                      </a:cubicBezTo>
                      <a:cubicBezTo>
                        <a:pt x="46289" y="75713"/>
                        <a:pt x="35811" y="78475"/>
                        <a:pt x="27906" y="76284"/>
                      </a:cubicBezTo>
                      <a:cubicBezTo>
                        <a:pt x="18095" y="73522"/>
                        <a:pt x="12094" y="63235"/>
                        <a:pt x="9713" y="54282"/>
                      </a:cubicBezTo>
                      <a:cubicBezTo>
                        <a:pt x="4569" y="35613"/>
                        <a:pt x="14190" y="16563"/>
                        <a:pt x="32859" y="9895"/>
                      </a:cubicBezTo>
                      <a:cubicBezTo>
                        <a:pt x="35526" y="8943"/>
                        <a:pt x="34478" y="4942"/>
                        <a:pt x="31620" y="5704"/>
                      </a:cubicBezTo>
                      <a:lnTo>
                        <a:pt x="31620" y="570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57" name="任意多边形: 形状 456"/>
                <p:cNvSpPr/>
                <p:nvPr/>
              </p:nvSpPr>
              <p:spPr>
                <a:xfrm rot="18099194">
                  <a:off x="7298584" y="2970649"/>
                  <a:ext cx="67093" cy="77902"/>
                </a:xfrm>
                <a:custGeom>
                  <a:avLst/>
                  <a:gdLst>
                    <a:gd name="connsiteX0" fmla="*/ 3336 w 30969"/>
                    <a:gd name="connsiteY0" fmla="*/ 1131 h 35958"/>
                    <a:gd name="connsiteX1" fmla="*/ 764 w 30969"/>
                    <a:gd name="connsiteY1" fmla="*/ 13990 h 35958"/>
                    <a:gd name="connsiteX2" fmla="*/ 2 w 30969"/>
                    <a:gd name="connsiteY2" fmla="*/ 29992 h 35958"/>
                    <a:gd name="connsiteX3" fmla="*/ 5527 w 30969"/>
                    <a:gd name="connsiteY3" fmla="*/ 35421 h 35958"/>
                    <a:gd name="connsiteX4" fmla="*/ 28958 w 30969"/>
                    <a:gd name="connsiteY4" fmla="*/ 34278 h 35958"/>
                    <a:gd name="connsiteX5" fmla="*/ 29816 w 30969"/>
                    <a:gd name="connsiteY5" fmla="*/ 27992 h 35958"/>
                    <a:gd name="connsiteX6" fmla="*/ 5622 w 30969"/>
                    <a:gd name="connsiteY6" fmla="*/ 24658 h 35958"/>
                    <a:gd name="connsiteX7" fmla="*/ 11147 w 30969"/>
                    <a:gd name="connsiteY7" fmla="*/ 30087 h 35958"/>
                    <a:gd name="connsiteX8" fmla="*/ 10194 w 30969"/>
                    <a:gd name="connsiteY8" fmla="*/ 14086 h 35958"/>
                    <a:gd name="connsiteX9" fmla="*/ 7432 w 30969"/>
                    <a:gd name="connsiteY9" fmla="*/ 1227 h 35958"/>
                    <a:gd name="connsiteX10" fmla="*/ 3336 w 30969"/>
                    <a:gd name="connsiteY10" fmla="*/ 1131 h 35958"/>
                    <a:gd name="connsiteX11" fmla="*/ 3336 w 30969"/>
                    <a:gd name="connsiteY11" fmla="*/ 1131 h 35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69" h="35958">
                      <a:moveTo>
                        <a:pt x="3336" y="1131"/>
                      </a:moveTo>
                      <a:cubicBezTo>
                        <a:pt x="1050" y="4941"/>
                        <a:pt x="1145" y="9704"/>
                        <a:pt x="764" y="13990"/>
                      </a:cubicBezTo>
                      <a:cubicBezTo>
                        <a:pt x="288" y="19324"/>
                        <a:pt x="193" y="24658"/>
                        <a:pt x="2" y="29992"/>
                      </a:cubicBezTo>
                      <a:cubicBezTo>
                        <a:pt x="-93" y="32850"/>
                        <a:pt x="2574" y="35517"/>
                        <a:pt x="5527" y="35421"/>
                      </a:cubicBezTo>
                      <a:cubicBezTo>
                        <a:pt x="12861" y="35136"/>
                        <a:pt x="22196" y="37422"/>
                        <a:pt x="28958" y="34278"/>
                      </a:cubicBezTo>
                      <a:cubicBezTo>
                        <a:pt x="31149" y="33231"/>
                        <a:pt x="31721" y="29611"/>
                        <a:pt x="29816" y="27992"/>
                      </a:cubicBezTo>
                      <a:cubicBezTo>
                        <a:pt x="23529" y="22944"/>
                        <a:pt x="13242" y="24277"/>
                        <a:pt x="5622" y="24658"/>
                      </a:cubicBezTo>
                      <a:cubicBezTo>
                        <a:pt x="7432" y="26468"/>
                        <a:pt x="9337" y="28278"/>
                        <a:pt x="11147" y="30087"/>
                      </a:cubicBezTo>
                      <a:cubicBezTo>
                        <a:pt x="10861" y="24753"/>
                        <a:pt x="10670" y="19420"/>
                        <a:pt x="10194" y="14086"/>
                      </a:cubicBezTo>
                      <a:cubicBezTo>
                        <a:pt x="9813" y="9799"/>
                        <a:pt x="9718" y="4941"/>
                        <a:pt x="7432" y="1227"/>
                      </a:cubicBezTo>
                      <a:cubicBezTo>
                        <a:pt x="6479" y="-393"/>
                        <a:pt x="4289" y="-393"/>
                        <a:pt x="3336" y="1131"/>
                      </a:cubicBezTo>
                      <a:lnTo>
                        <a:pt x="3336" y="113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grpSp>
        </p:grpSp>
      </p:grpSp>
      <p:grpSp>
        <p:nvGrpSpPr>
          <p:cNvPr id="20" name="组合 19"/>
          <p:cNvGrpSpPr/>
          <p:nvPr/>
        </p:nvGrpSpPr>
        <p:grpSpPr>
          <a:xfrm>
            <a:off x="759460" y="3625850"/>
            <a:ext cx="9296847" cy="3330139"/>
            <a:chOff x="2740" y="6475"/>
            <a:chExt cx="12701" cy="4785"/>
          </a:xfrm>
        </p:grpSpPr>
        <p:grpSp>
          <p:nvGrpSpPr>
            <p:cNvPr id="482" name="组合 481"/>
            <p:cNvGrpSpPr/>
            <p:nvPr/>
          </p:nvGrpSpPr>
          <p:grpSpPr>
            <a:xfrm>
              <a:off x="2740" y="6475"/>
              <a:ext cx="2554" cy="3034"/>
              <a:chOff x="1129848" y="3987578"/>
              <a:chExt cx="1621890" cy="1926418"/>
            </a:xfrm>
          </p:grpSpPr>
          <p:sp>
            <p:nvSpPr>
              <p:cNvPr id="307" name="任意多边形: 形状 306"/>
              <p:cNvSpPr/>
              <p:nvPr/>
            </p:nvSpPr>
            <p:spPr>
              <a:xfrm>
                <a:off x="1953549" y="3990286"/>
                <a:ext cx="83884" cy="143865"/>
              </a:xfrm>
              <a:custGeom>
                <a:avLst/>
                <a:gdLst>
                  <a:gd name="connsiteX0" fmla="*/ 27373 w 37982"/>
                  <a:gd name="connsiteY0" fmla="*/ 1916 h 65141"/>
                  <a:gd name="connsiteX1" fmla="*/ 227 w 37982"/>
                  <a:gd name="connsiteY1" fmla="*/ 35825 h 65141"/>
                  <a:gd name="connsiteX2" fmla="*/ 36898 w 37982"/>
                  <a:gd name="connsiteY2" fmla="*/ 59924 h 65141"/>
                  <a:gd name="connsiteX3" fmla="*/ 30707 w 37982"/>
                  <a:gd name="connsiteY3" fmla="*/ 53732 h 65141"/>
                  <a:gd name="connsiteX4" fmla="*/ 9752 w 37982"/>
                  <a:gd name="connsiteY4" fmla="*/ 32587 h 65141"/>
                  <a:gd name="connsiteX5" fmla="*/ 24420 w 37982"/>
                  <a:gd name="connsiteY5" fmla="*/ 8965 h 65141"/>
                  <a:gd name="connsiteX6" fmla="*/ 27373 w 37982"/>
                  <a:gd name="connsiteY6" fmla="*/ 1916 h 65141"/>
                  <a:gd name="connsiteX7" fmla="*/ 27373 w 37982"/>
                  <a:gd name="connsiteY7" fmla="*/ 1916 h 6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82" h="65141">
                    <a:moveTo>
                      <a:pt x="27373" y="1916"/>
                    </a:moveTo>
                    <a:cubicBezTo>
                      <a:pt x="6418" y="-7514"/>
                      <a:pt x="-1488" y="20109"/>
                      <a:pt x="227" y="35825"/>
                    </a:cubicBezTo>
                    <a:cubicBezTo>
                      <a:pt x="1656" y="49160"/>
                      <a:pt x="23753" y="76592"/>
                      <a:pt x="36898" y="59924"/>
                    </a:cubicBezTo>
                    <a:cubicBezTo>
                      <a:pt x="40327" y="55637"/>
                      <a:pt x="34898" y="49636"/>
                      <a:pt x="30707" y="53732"/>
                    </a:cubicBezTo>
                    <a:cubicBezTo>
                      <a:pt x="22230" y="62019"/>
                      <a:pt x="9942" y="37730"/>
                      <a:pt x="9752" y="32587"/>
                    </a:cubicBezTo>
                    <a:cubicBezTo>
                      <a:pt x="9371" y="23347"/>
                      <a:pt x="11371" y="6203"/>
                      <a:pt x="24420" y="8965"/>
                    </a:cubicBezTo>
                    <a:cubicBezTo>
                      <a:pt x="28421" y="9917"/>
                      <a:pt x="31659" y="3821"/>
                      <a:pt x="27373" y="1916"/>
                    </a:cubicBezTo>
                    <a:lnTo>
                      <a:pt x="27373" y="1916"/>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08" name="任意多边形: 形状 307"/>
              <p:cNvSpPr/>
              <p:nvPr/>
            </p:nvSpPr>
            <p:spPr>
              <a:xfrm>
                <a:off x="1924536" y="4017700"/>
                <a:ext cx="39981" cy="30018"/>
              </a:xfrm>
              <a:custGeom>
                <a:avLst/>
                <a:gdLst>
                  <a:gd name="connsiteX0" fmla="*/ 1171 w 18103"/>
                  <a:gd name="connsiteY0" fmla="*/ 6744 h 13592"/>
                  <a:gd name="connsiteX1" fmla="*/ 13173 w 18103"/>
                  <a:gd name="connsiteY1" fmla="*/ 13411 h 13592"/>
                  <a:gd name="connsiteX2" fmla="*/ 15364 w 18103"/>
                  <a:gd name="connsiteY2" fmla="*/ 5601 h 13592"/>
                  <a:gd name="connsiteX3" fmla="*/ 5934 w 18103"/>
                  <a:gd name="connsiteY3" fmla="*/ 648 h 13592"/>
                  <a:gd name="connsiteX4" fmla="*/ 1171 w 18103"/>
                  <a:gd name="connsiteY4" fmla="*/ 6744 h 13592"/>
                  <a:gd name="connsiteX5" fmla="*/ 1171 w 18103"/>
                  <a:gd name="connsiteY5" fmla="*/ 6744 h 1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03" h="13592">
                    <a:moveTo>
                      <a:pt x="1171" y="6744"/>
                    </a:moveTo>
                    <a:cubicBezTo>
                      <a:pt x="4791" y="9792"/>
                      <a:pt x="8601" y="12078"/>
                      <a:pt x="13173" y="13411"/>
                    </a:cubicBezTo>
                    <a:cubicBezTo>
                      <a:pt x="18221" y="14840"/>
                      <a:pt x="20126" y="7411"/>
                      <a:pt x="15364" y="5601"/>
                    </a:cubicBezTo>
                    <a:cubicBezTo>
                      <a:pt x="11935" y="4363"/>
                      <a:pt x="8887" y="2744"/>
                      <a:pt x="5934" y="648"/>
                    </a:cubicBezTo>
                    <a:cubicBezTo>
                      <a:pt x="2315" y="-1924"/>
                      <a:pt x="-2162" y="3791"/>
                      <a:pt x="1171" y="6744"/>
                    </a:cubicBezTo>
                    <a:lnTo>
                      <a:pt x="1171" y="6744"/>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09" name="任意多边形: 形状 308"/>
              <p:cNvSpPr/>
              <p:nvPr/>
            </p:nvSpPr>
            <p:spPr>
              <a:xfrm>
                <a:off x="1921042" y="4047223"/>
                <a:ext cx="46034" cy="23094"/>
              </a:xfrm>
              <a:custGeom>
                <a:avLst/>
                <a:gdLst>
                  <a:gd name="connsiteX0" fmla="*/ 3896 w 20844"/>
                  <a:gd name="connsiteY0" fmla="*/ 10426 h 10457"/>
                  <a:gd name="connsiteX1" fmla="*/ 17898 w 20844"/>
                  <a:gd name="connsiteY1" fmla="*/ 7854 h 10457"/>
                  <a:gd name="connsiteX2" fmla="*/ 15707 w 20844"/>
                  <a:gd name="connsiteY2" fmla="*/ 44 h 10457"/>
                  <a:gd name="connsiteX3" fmla="*/ 2753 w 20844"/>
                  <a:gd name="connsiteY3" fmla="*/ 2616 h 10457"/>
                  <a:gd name="connsiteX4" fmla="*/ 3896 w 20844"/>
                  <a:gd name="connsiteY4" fmla="*/ 10426 h 10457"/>
                  <a:gd name="connsiteX5" fmla="*/ 3896 w 20844"/>
                  <a:gd name="connsiteY5" fmla="*/ 10426 h 1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4" h="10457">
                    <a:moveTo>
                      <a:pt x="3896" y="10426"/>
                    </a:moveTo>
                    <a:cubicBezTo>
                      <a:pt x="8563" y="9855"/>
                      <a:pt x="13326" y="8997"/>
                      <a:pt x="17898" y="7854"/>
                    </a:cubicBezTo>
                    <a:cubicBezTo>
                      <a:pt x="23137" y="6521"/>
                      <a:pt x="20755" y="-623"/>
                      <a:pt x="15707" y="44"/>
                    </a:cubicBezTo>
                    <a:cubicBezTo>
                      <a:pt x="11421" y="615"/>
                      <a:pt x="7039" y="1568"/>
                      <a:pt x="2753" y="2616"/>
                    </a:cubicBezTo>
                    <a:cubicBezTo>
                      <a:pt x="-1438" y="3663"/>
                      <a:pt x="-676" y="10998"/>
                      <a:pt x="3896" y="10426"/>
                    </a:cubicBezTo>
                    <a:lnTo>
                      <a:pt x="3896" y="10426"/>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0" name="任意多边形: 形状 309"/>
              <p:cNvSpPr/>
              <p:nvPr/>
            </p:nvSpPr>
            <p:spPr>
              <a:xfrm>
                <a:off x="1931265" y="4064978"/>
                <a:ext cx="42465" cy="33441"/>
              </a:xfrm>
              <a:custGeom>
                <a:avLst/>
                <a:gdLst>
                  <a:gd name="connsiteX0" fmla="*/ 7077 w 19228"/>
                  <a:gd name="connsiteY0" fmla="*/ 14103 h 15142"/>
                  <a:gd name="connsiteX1" fmla="*/ 17269 w 19228"/>
                  <a:gd name="connsiteY1" fmla="*/ 7721 h 15142"/>
                  <a:gd name="connsiteX2" fmla="*/ 14126 w 19228"/>
                  <a:gd name="connsiteY2" fmla="*/ 196 h 15142"/>
                  <a:gd name="connsiteX3" fmla="*/ 1267 w 19228"/>
                  <a:gd name="connsiteY3" fmla="*/ 8292 h 15142"/>
                  <a:gd name="connsiteX4" fmla="*/ 7077 w 19228"/>
                  <a:gd name="connsiteY4" fmla="*/ 14103 h 15142"/>
                  <a:gd name="connsiteX5" fmla="*/ 7077 w 19228"/>
                  <a:gd name="connsiteY5" fmla="*/ 14103 h 1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8" h="15142">
                    <a:moveTo>
                      <a:pt x="7077" y="14103"/>
                    </a:moveTo>
                    <a:cubicBezTo>
                      <a:pt x="10221" y="11531"/>
                      <a:pt x="13650" y="9721"/>
                      <a:pt x="17269" y="7721"/>
                    </a:cubicBezTo>
                    <a:cubicBezTo>
                      <a:pt x="21270" y="5530"/>
                      <a:pt x="18603" y="-1233"/>
                      <a:pt x="14126" y="196"/>
                    </a:cubicBezTo>
                    <a:cubicBezTo>
                      <a:pt x="9268" y="1816"/>
                      <a:pt x="5077" y="4768"/>
                      <a:pt x="1267" y="8292"/>
                    </a:cubicBezTo>
                    <a:cubicBezTo>
                      <a:pt x="-2543" y="12007"/>
                      <a:pt x="3077" y="17437"/>
                      <a:pt x="7077" y="14103"/>
                    </a:cubicBezTo>
                    <a:lnTo>
                      <a:pt x="7077" y="14103"/>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1" name="任意多边形: 形状 310"/>
              <p:cNvSpPr/>
              <p:nvPr/>
            </p:nvSpPr>
            <p:spPr>
              <a:xfrm>
                <a:off x="1948247" y="4089062"/>
                <a:ext cx="32118" cy="28536"/>
              </a:xfrm>
              <a:custGeom>
                <a:avLst/>
                <a:gdLst>
                  <a:gd name="connsiteX0" fmla="*/ 5961 w 14543"/>
                  <a:gd name="connsiteY0" fmla="*/ 12341 h 12921"/>
                  <a:gd name="connsiteX1" fmla="*/ 13295 w 14543"/>
                  <a:gd name="connsiteY1" fmla="*/ 7007 h 12921"/>
                  <a:gd name="connsiteX2" fmla="*/ 8342 w 14543"/>
                  <a:gd name="connsiteY2" fmla="*/ 626 h 12921"/>
                  <a:gd name="connsiteX3" fmla="*/ 1198 w 14543"/>
                  <a:gd name="connsiteY3" fmla="*/ 6150 h 12921"/>
                  <a:gd name="connsiteX4" fmla="*/ 5961 w 14543"/>
                  <a:gd name="connsiteY4" fmla="*/ 12341 h 12921"/>
                  <a:gd name="connsiteX5" fmla="*/ 5961 w 14543"/>
                  <a:gd name="connsiteY5" fmla="*/ 12341 h 1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43" h="12921">
                    <a:moveTo>
                      <a:pt x="5961" y="12341"/>
                    </a:moveTo>
                    <a:cubicBezTo>
                      <a:pt x="8533" y="10722"/>
                      <a:pt x="10914" y="8912"/>
                      <a:pt x="13295" y="7007"/>
                    </a:cubicBezTo>
                    <a:cubicBezTo>
                      <a:pt x="16819" y="4054"/>
                      <a:pt x="12152" y="-1946"/>
                      <a:pt x="8342" y="626"/>
                    </a:cubicBezTo>
                    <a:cubicBezTo>
                      <a:pt x="5866" y="2340"/>
                      <a:pt x="3389" y="4150"/>
                      <a:pt x="1198" y="6150"/>
                    </a:cubicBezTo>
                    <a:cubicBezTo>
                      <a:pt x="-2135" y="9198"/>
                      <a:pt x="2151" y="14722"/>
                      <a:pt x="5961" y="12341"/>
                    </a:cubicBezTo>
                    <a:lnTo>
                      <a:pt x="5961" y="12341"/>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2" name="任意多边形: 形状 311"/>
              <p:cNvSpPr/>
              <p:nvPr/>
            </p:nvSpPr>
            <p:spPr>
              <a:xfrm>
                <a:off x="1963037" y="4123017"/>
                <a:ext cx="54674" cy="121875"/>
              </a:xfrm>
              <a:custGeom>
                <a:avLst/>
                <a:gdLst>
                  <a:gd name="connsiteX0" fmla="*/ 217 w 24756"/>
                  <a:gd name="connsiteY0" fmla="*/ 4967 h 55184"/>
                  <a:gd name="connsiteX1" fmla="*/ 16600 w 24756"/>
                  <a:gd name="connsiteY1" fmla="*/ 52307 h 55184"/>
                  <a:gd name="connsiteX2" fmla="*/ 24601 w 24756"/>
                  <a:gd name="connsiteY2" fmla="*/ 50116 h 55184"/>
                  <a:gd name="connsiteX3" fmla="*/ 7456 w 24756"/>
                  <a:gd name="connsiteY3" fmla="*/ 1920 h 55184"/>
                  <a:gd name="connsiteX4" fmla="*/ 217 w 24756"/>
                  <a:gd name="connsiteY4" fmla="*/ 4967 h 55184"/>
                  <a:gd name="connsiteX5" fmla="*/ 217 w 24756"/>
                  <a:gd name="connsiteY5" fmla="*/ 4967 h 5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56" h="55184">
                    <a:moveTo>
                      <a:pt x="217" y="4967"/>
                    </a:moveTo>
                    <a:cubicBezTo>
                      <a:pt x="5932" y="20684"/>
                      <a:pt x="11170" y="36495"/>
                      <a:pt x="16600" y="52307"/>
                    </a:cubicBezTo>
                    <a:cubicBezTo>
                      <a:pt x="18314" y="57260"/>
                      <a:pt x="25934" y="55355"/>
                      <a:pt x="24601" y="50116"/>
                    </a:cubicBezTo>
                    <a:cubicBezTo>
                      <a:pt x="20315" y="33638"/>
                      <a:pt x="14409" y="17540"/>
                      <a:pt x="7456" y="1920"/>
                    </a:cubicBezTo>
                    <a:cubicBezTo>
                      <a:pt x="5646" y="-2081"/>
                      <a:pt x="-1307" y="776"/>
                      <a:pt x="217" y="4967"/>
                    </a:cubicBezTo>
                    <a:lnTo>
                      <a:pt x="217" y="4967"/>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3" name="任意多边形: 形状 312"/>
              <p:cNvSpPr/>
              <p:nvPr/>
            </p:nvSpPr>
            <p:spPr>
              <a:xfrm>
                <a:off x="1980652" y="4125619"/>
                <a:ext cx="48751" cy="105951"/>
              </a:xfrm>
              <a:custGeom>
                <a:avLst/>
                <a:gdLst>
                  <a:gd name="connsiteX0" fmla="*/ 528 w 22074"/>
                  <a:gd name="connsiteY0" fmla="*/ 5790 h 47974"/>
                  <a:gd name="connsiteX1" fmla="*/ 13863 w 22074"/>
                  <a:gd name="connsiteY1" fmla="*/ 45033 h 47974"/>
                  <a:gd name="connsiteX2" fmla="*/ 22054 w 22074"/>
                  <a:gd name="connsiteY2" fmla="*/ 43890 h 47974"/>
                  <a:gd name="connsiteX3" fmla="*/ 7291 w 22074"/>
                  <a:gd name="connsiteY3" fmla="*/ 1789 h 47974"/>
                  <a:gd name="connsiteX4" fmla="*/ 528 w 22074"/>
                  <a:gd name="connsiteY4" fmla="*/ 5790 h 47974"/>
                  <a:gd name="connsiteX5" fmla="*/ 528 w 22074"/>
                  <a:gd name="connsiteY5" fmla="*/ 5790 h 4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4" h="47974">
                    <a:moveTo>
                      <a:pt x="528" y="5790"/>
                    </a:moveTo>
                    <a:cubicBezTo>
                      <a:pt x="7100" y="18363"/>
                      <a:pt x="11577" y="31031"/>
                      <a:pt x="13863" y="45033"/>
                    </a:cubicBezTo>
                    <a:cubicBezTo>
                      <a:pt x="14625" y="49604"/>
                      <a:pt x="22530" y="48557"/>
                      <a:pt x="22054" y="43890"/>
                    </a:cubicBezTo>
                    <a:cubicBezTo>
                      <a:pt x="20435" y="28935"/>
                      <a:pt x="15672" y="14362"/>
                      <a:pt x="7291" y="1789"/>
                    </a:cubicBezTo>
                    <a:cubicBezTo>
                      <a:pt x="4433" y="-2307"/>
                      <a:pt x="-1854" y="1313"/>
                      <a:pt x="528" y="5790"/>
                    </a:cubicBezTo>
                    <a:lnTo>
                      <a:pt x="528" y="5790"/>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4" name="任意多边形: 形状 313"/>
              <p:cNvSpPr/>
              <p:nvPr/>
            </p:nvSpPr>
            <p:spPr>
              <a:xfrm>
                <a:off x="1946336" y="4190081"/>
                <a:ext cx="39296" cy="50763"/>
              </a:xfrm>
              <a:custGeom>
                <a:avLst/>
                <a:gdLst>
                  <a:gd name="connsiteX0" fmla="*/ 11779 w 17793"/>
                  <a:gd name="connsiteY0" fmla="*/ 700 h 22985"/>
                  <a:gd name="connsiteX1" fmla="*/ 63 w 17793"/>
                  <a:gd name="connsiteY1" fmla="*/ 17559 h 22985"/>
                  <a:gd name="connsiteX2" fmla="*/ 7683 w 17793"/>
                  <a:gd name="connsiteY2" fmla="*/ 20798 h 22985"/>
                  <a:gd name="connsiteX3" fmla="*/ 16636 w 17793"/>
                  <a:gd name="connsiteY3" fmla="*/ 7082 h 22985"/>
                  <a:gd name="connsiteX4" fmla="*/ 11779 w 17793"/>
                  <a:gd name="connsiteY4" fmla="*/ 700 h 22985"/>
                  <a:gd name="connsiteX5" fmla="*/ 11779 w 17793"/>
                  <a:gd name="connsiteY5" fmla="*/ 700 h 2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93" h="22985">
                    <a:moveTo>
                      <a:pt x="11779" y="700"/>
                    </a:moveTo>
                    <a:cubicBezTo>
                      <a:pt x="6349" y="4891"/>
                      <a:pt x="1301" y="10606"/>
                      <a:pt x="63" y="17559"/>
                    </a:cubicBezTo>
                    <a:cubicBezTo>
                      <a:pt x="-699" y="21846"/>
                      <a:pt x="5683" y="25465"/>
                      <a:pt x="7683" y="20798"/>
                    </a:cubicBezTo>
                    <a:cubicBezTo>
                      <a:pt x="9969" y="15464"/>
                      <a:pt x="12064" y="10987"/>
                      <a:pt x="16636" y="7082"/>
                    </a:cubicBezTo>
                    <a:cubicBezTo>
                      <a:pt x="19970" y="4034"/>
                      <a:pt x="15398" y="-2062"/>
                      <a:pt x="11779" y="700"/>
                    </a:cubicBezTo>
                    <a:lnTo>
                      <a:pt x="11779" y="700"/>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5" name="任意多边形: 形状 314"/>
              <p:cNvSpPr/>
              <p:nvPr/>
            </p:nvSpPr>
            <p:spPr>
              <a:xfrm>
                <a:off x="1961582" y="4210207"/>
                <a:ext cx="37187" cy="56814"/>
              </a:xfrm>
              <a:custGeom>
                <a:avLst/>
                <a:gdLst>
                  <a:gd name="connsiteX0" fmla="*/ 9353 w 16838"/>
                  <a:gd name="connsiteY0" fmla="*/ 1779 h 25725"/>
                  <a:gd name="connsiteX1" fmla="*/ 114 w 16838"/>
                  <a:gd name="connsiteY1" fmla="*/ 20448 h 25725"/>
                  <a:gd name="connsiteX2" fmla="*/ 7734 w 16838"/>
                  <a:gd name="connsiteY2" fmla="*/ 23687 h 25725"/>
                  <a:gd name="connsiteX3" fmla="*/ 16306 w 16838"/>
                  <a:gd name="connsiteY3" fmla="*/ 5970 h 25725"/>
                  <a:gd name="connsiteX4" fmla="*/ 9353 w 16838"/>
                  <a:gd name="connsiteY4" fmla="*/ 1779 h 25725"/>
                  <a:gd name="connsiteX5" fmla="*/ 9353 w 16838"/>
                  <a:gd name="connsiteY5" fmla="*/ 1779 h 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 h="25725">
                    <a:moveTo>
                      <a:pt x="9353" y="1779"/>
                    </a:moveTo>
                    <a:cubicBezTo>
                      <a:pt x="5257" y="7113"/>
                      <a:pt x="1733" y="13781"/>
                      <a:pt x="114" y="20448"/>
                    </a:cubicBezTo>
                    <a:cubicBezTo>
                      <a:pt x="-934" y="24830"/>
                      <a:pt x="5543" y="27973"/>
                      <a:pt x="7734" y="23687"/>
                    </a:cubicBezTo>
                    <a:cubicBezTo>
                      <a:pt x="10686" y="17781"/>
                      <a:pt x="13353" y="11780"/>
                      <a:pt x="16306" y="5970"/>
                    </a:cubicBezTo>
                    <a:cubicBezTo>
                      <a:pt x="18687" y="1112"/>
                      <a:pt x="12496" y="-2221"/>
                      <a:pt x="9353" y="1779"/>
                    </a:cubicBezTo>
                    <a:lnTo>
                      <a:pt x="9353" y="1779"/>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6" name="任意多边形: 形状 315"/>
              <p:cNvSpPr/>
              <p:nvPr/>
            </p:nvSpPr>
            <p:spPr>
              <a:xfrm>
                <a:off x="1984084" y="4224349"/>
                <a:ext cx="26672" cy="66620"/>
              </a:xfrm>
              <a:custGeom>
                <a:avLst/>
                <a:gdLst>
                  <a:gd name="connsiteX0" fmla="*/ 4498 w 12077"/>
                  <a:gd name="connsiteY0" fmla="*/ 2043 h 30165"/>
                  <a:gd name="connsiteX1" fmla="*/ 212 w 12077"/>
                  <a:gd name="connsiteY1" fmla="*/ 26236 h 30165"/>
                  <a:gd name="connsiteX2" fmla="*/ 8403 w 12077"/>
                  <a:gd name="connsiteY2" fmla="*/ 26236 h 30165"/>
                  <a:gd name="connsiteX3" fmla="*/ 11928 w 12077"/>
                  <a:gd name="connsiteY3" fmla="*/ 5186 h 30165"/>
                  <a:gd name="connsiteX4" fmla="*/ 4498 w 12077"/>
                  <a:gd name="connsiteY4" fmla="*/ 2043 h 30165"/>
                  <a:gd name="connsiteX5" fmla="*/ 4498 w 12077"/>
                  <a:gd name="connsiteY5" fmla="*/ 2043 h 3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77" h="30165">
                    <a:moveTo>
                      <a:pt x="4498" y="2043"/>
                    </a:moveTo>
                    <a:cubicBezTo>
                      <a:pt x="1164" y="9472"/>
                      <a:pt x="-646" y="18045"/>
                      <a:pt x="212" y="26236"/>
                    </a:cubicBezTo>
                    <a:cubicBezTo>
                      <a:pt x="783" y="31380"/>
                      <a:pt x="8022" y="31570"/>
                      <a:pt x="8403" y="26236"/>
                    </a:cubicBezTo>
                    <a:cubicBezTo>
                      <a:pt x="8879" y="18902"/>
                      <a:pt x="9832" y="12235"/>
                      <a:pt x="11928" y="5186"/>
                    </a:cubicBezTo>
                    <a:cubicBezTo>
                      <a:pt x="13166" y="900"/>
                      <a:pt x="6403" y="-2244"/>
                      <a:pt x="4498" y="2043"/>
                    </a:cubicBezTo>
                    <a:lnTo>
                      <a:pt x="4498" y="2043"/>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7" name="任意多边形: 形状 316"/>
              <p:cNvSpPr/>
              <p:nvPr/>
            </p:nvSpPr>
            <p:spPr>
              <a:xfrm>
                <a:off x="2008027" y="4225099"/>
                <a:ext cx="20287" cy="61814"/>
              </a:xfrm>
              <a:custGeom>
                <a:avLst/>
                <a:gdLst>
                  <a:gd name="connsiteX0" fmla="*/ 515 w 9186"/>
                  <a:gd name="connsiteY0" fmla="*/ 3894 h 27989"/>
                  <a:gd name="connsiteX1" fmla="*/ 1086 w 9186"/>
                  <a:gd name="connsiteY1" fmla="*/ 25040 h 27989"/>
                  <a:gd name="connsiteX2" fmla="*/ 9183 w 9186"/>
                  <a:gd name="connsiteY2" fmla="*/ 23992 h 27989"/>
                  <a:gd name="connsiteX3" fmla="*/ 8706 w 9186"/>
                  <a:gd name="connsiteY3" fmla="*/ 3894 h 27989"/>
                  <a:gd name="connsiteX4" fmla="*/ 515 w 9186"/>
                  <a:gd name="connsiteY4" fmla="*/ 3894 h 27989"/>
                  <a:gd name="connsiteX5" fmla="*/ 515 w 9186"/>
                  <a:gd name="connsiteY5" fmla="*/ 3894 h 2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 h="27989">
                    <a:moveTo>
                      <a:pt x="515" y="3894"/>
                    </a:moveTo>
                    <a:cubicBezTo>
                      <a:pt x="-247" y="10942"/>
                      <a:pt x="-247" y="18086"/>
                      <a:pt x="1086" y="25040"/>
                    </a:cubicBezTo>
                    <a:cubicBezTo>
                      <a:pt x="1944" y="29611"/>
                      <a:pt x="9373" y="28564"/>
                      <a:pt x="9183" y="23992"/>
                    </a:cubicBezTo>
                    <a:cubicBezTo>
                      <a:pt x="8897" y="17324"/>
                      <a:pt x="8516" y="10657"/>
                      <a:pt x="8706" y="3894"/>
                    </a:cubicBezTo>
                    <a:cubicBezTo>
                      <a:pt x="8802" y="-1440"/>
                      <a:pt x="1086" y="-1154"/>
                      <a:pt x="515" y="3894"/>
                    </a:cubicBezTo>
                    <a:lnTo>
                      <a:pt x="515" y="3894"/>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8" name="任意多边形: 形状 317"/>
              <p:cNvSpPr/>
              <p:nvPr/>
            </p:nvSpPr>
            <p:spPr>
              <a:xfrm>
                <a:off x="2030611" y="4220537"/>
                <a:ext cx="33572" cy="69210"/>
              </a:xfrm>
              <a:custGeom>
                <a:avLst/>
                <a:gdLst>
                  <a:gd name="connsiteX0" fmla="*/ 4 w 15201"/>
                  <a:gd name="connsiteY0" fmla="*/ 3865 h 31338"/>
                  <a:gd name="connsiteX1" fmla="*/ 7529 w 15201"/>
                  <a:gd name="connsiteY1" fmla="*/ 29201 h 31338"/>
                  <a:gd name="connsiteX2" fmla="*/ 14768 w 15201"/>
                  <a:gd name="connsiteY2" fmla="*/ 24915 h 31338"/>
                  <a:gd name="connsiteX3" fmla="*/ 7719 w 15201"/>
                  <a:gd name="connsiteY3" fmla="*/ 2722 h 31338"/>
                  <a:gd name="connsiteX4" fmla="*/ 4 w 15201"/>
                  <a:gd name="connsiteY4" fmla="*/ 3865 h 31338"/>
                  <a:gd name="connsiteX5" fmla="*/ 4 w 15201"/>
                  <a:gd name="connsiteY5" fmla="*/ 3865 h 3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01" h="31338">
                    <a:moveTo>
                      <a:pt x="4" y="3865"/>
                    </a:moveTo>
                    <a:cubicBezTo>
                      <a:pt x="385" y="12628"/>
                      <a:pt x="3147" y="21581"/>
                      <a:pt x="7529" y="29201"/>
                    </a:cubicBezTo>
                    <a:cubicBezTo>
                      <a:pt x="10291" y="34059"/>
                      <a:pt x="16958" y="29773"/>
                      <a:pt x="14768" y="24915"/>
                    </a:cubicBezTo>
                    <a:cubicBezTo>
                      <a:pt x="11624" y="17676"/>
                      <a:pt x="9529" y="10437"/>
                      <a:pt x="7719" y="2722"/>
                    </a:cubicBezTo>
                    <a:cubicBezTo>
                      <a:pt x="6672" y="-1469"/>
                      <a:pt x="-187" y="-612"/>
                      <a:pt x="4" y="3865"/>
                    </a:cubicBezTo>
                    <a:lnTo>
                      <a:pt x="4" y="3865"/>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9" name="任意多边形: 形状 318"/>
              <p:cNvSpPr/>
              <p:nvPr/>
            </p:nvSpPr>
            <p:spPr>
              <a:xfrm>
                <a:off x="2055832" y="4222798"/>
                <a:ext cx="41911" cy="60615"/>
              </a:xfrm>
              <a:custGeom>
                <a:avLst/>
                <a:gdLst>
                  <a:gd name="connsiteX0" fmla="*/ 14 w 18977"/>
                  <a:gd name="connsiteY0" fmla="*/ 3888 h 27446"/>
                  <a:gd name="connsiteX1" fmla="*/ 12682 w 18977"/>
                  <a:gd name="connsiteY1" fmla="*/ 26748 h 27446"/>
                  <a:gd name="connsiteX2" fmla="*/ 17731 w 18977"/>
                  <a:gd name="connsiteY2" fmla="*/ 20175 h 27446"/>
                  <a:gd name="connsiteX3" fmla="*/ 7920 w 18977"/>
                  <a:gd name="connsiteY3" fmla="*/ 2840 h 27446"/>
                  <a:gd name="connsiteX4" fmla="*/ 14 w 18977"/>
                  <a:gd name="connsiteY4" fmla="*/ 3888 h 27446"/>
                  <a:gd name="connsiteX5" fmla="*/ 14 w 18977"/>
                  <a:gd name="connsiteY5" fmla="*/ 3888 h 2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77" h="27446">
                    <a:moveTo>
                      <a:pt x="14" y="3888"/>
                    </a:moveTo>
                    <a:cubicBezTo>
                      <a:pt x="681" y="13127"/>
                      <a:pt x="5157" y="21319"/>
                      <a:pt x="12682" y="26748"/>
                    </a:cubicBezTo>
                    <a:cubicBezTo>
                      <a:pt x="16588" y="29510"/>
                      <a:pt x="21255" y="23414"/>
                      <a:pt x="17731" y="20175"/>
                    </a:cubicBezTo>
                    <a:cubicBezTo>
                      <a:pt x="12397" y="15318"/>
                      <a:pt x="9158" y="9889"/>
                      <a:pt x="7920" y="2840"/>
                    </a:cubicBezTo>
                    <a:cubicBezTo>
                      <a:pt x="7063" y="-1542"/>
                      <a:pt x="-367" y="-589"/>
                      <a:pt x="14" y="3888"/>
                    </a:cubicBezTo>
                    <a:lnTo>
                      <a:pt x="14" y="3888"/>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20" name="任意多边形: 形状 319"/>
              <p:cNvSpPr/>
              <p:nvPr/>
            </p:nvSpPr>
            <p:spPr>
              <a:xfrm>
                <a:off x="2070936" y="4211815"/>
                <a:ext cx="46938" cy="39616"/>
              </a:xfrm>
              <a:custGeom>
                <a:avLst/>
                <a:gdLst>
                  <a:gd name="connsiteX0" fmla="*/ 985 w 21253"/>
                  <a:gd name="connsiteY0" fmla="*/ 6956 h 17938"/>
                  <a:gd name="connsiteX1" fmla="*/ 16130 w 21253"/>
                  <a:gd name="connsiteY1" fmla="*/ 17719 h 17938"/>
                  <a:gd name="connsiteX2" fmla="*/ 19274 w 21253"/>
                  <a:gd name="connsiteY2" fmla="*/ 10290 h 17938"/>
                  <a:gd name="connsiteX3" fmla="*/ 6701 w 21253"/>
                  <a:gd name="connsiteY3" fmla="*/ 1241 h 17938"/>
                  <a:gd name="connsiteX4" fmla="*/ 985 w 21253"/>
                  <a:gd name="connsiteY4" fmla="*/ 6956 h 17938"/>
                  <a:gd name="connsiteX5" fmla="*/ 985 w 21253"/>
                  <a:gd name="connsiteY5" fmla="*/ 6956 h 1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3" h="17938">
                    <a:moveTo>
                      <a:pt x="985" y="6956"/>
                    </a:moveTo>
                    <a:cubicBezTo>
                      <a:pt x="4796" y="11909"/>
                      <a:pt x="10225" y="15624"/>
                      <a:pt x="16130" y="17719"/>
                    </a:cubicBezTo>
                    <a:cubicBezTo>
                      <a:pt x="20512" y="19243"/>
                      <a:pt x="23369" y="12385"/>
                      <a:pt x="19274" y="10290"/>
                    </a:cubicBezTo>
                    <a:cubicBezTo>
                      <a:pt x="14511" y="7814"/>
                      <a:pt x="10606" y="5051"/>
                      <a:pt x="6701" y="1241"/>
                    </a:cubicBezTo>
                    <a:cubicBezTo>
                      <a:pt x="2891" y="-2474"/>
                      <a:pt x="-2158" y="2956"/>
                      <a:pt x="985" y="6956"/>
                    </a:cubicBezTo>
                    <a:lnTo>
                      <a:pt x="985" y="6956"/>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21" name="任意多边形: 形状 320"/>
              <p:cNvSpPr/>
              <p:nvPr/>
            </p:nvSpPr>
            <p:spPr>
              <a:xfrm>
                <a:off x="2084263" y="4198449"/>
                <a:ext cx="46412" cy="26432"/>
              </a:xfrm>
              <a:custGeom>
                <a:avLst/>
                <a:gdLst>
                  <a:gd name="connsiteX0" fmla="*/ 2000 w 21015"/>
                  <a:gd name="connsiteY0" fmla="*/ 7388 h 11968"/>
                  <a:gd name="connsiteX1" fmla="*/ 17049 w 21015"/>
                  <a:gd name="connsiteY1" fmla="*/ 11960 h 11968"/>
                  <a:gd name="connsiteX2" fmla="*/ 18097 w 21015"/>
                  <a:gd name="connsiteY2" fmla="*/ 4055 h 11968"/>
                  <a:gd name="connsiteX3" fmla="*/ 6000 w 21015"/>
                  <a:gd name="connsiteY3" fmla="*/ 435 h 11968"/>
                  <a:gd name="connsiteX4" fmla="*/ 2000 w 21015"/>
                  <a:gd name="connsiteY4" fmla="*/ 7388 h 11968"/>
                  <a:gd name="connsiteX5" fmla="*/ 2000 w 21015"/>
                  <a:gd name="connsiteY5" fmla="*/ 7388 h 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15" h="11968">
                    <a:moveTo>
                      <a:pt x="2000" y="7388"/>
                    </a:moveTo>
                    <a:cubicBezTo>
                      <a:pt x="6763" y="9960"/>
                      <a:pt x="11620" y="11675"/>
                      <a:pt x="17049" y="11960"/>
                    </a:cubicBezTo>
                    <a:cubicBezTo>
                      <a:pt x="21526" y="12246"/>
                      <a:pt x="22669" y="4912"/>
                      <a:pt x="18097" y="4055"/>
                    </a:cubicBezTo>
                    <a:cubicBezTo>
                      <a:pt x="13906" y="3198"/>
                      <a:pt x="9906" y="2340"/>
                      <a:pt x="6000" y="435"/>
                    </a:cubicBezTo>
                    <a:cubicBezTo>
                      <a:pt x="1524" y="-1756"/>
                      <a:pt x="-2572" y="4912"/>
                      <a:pt x="2000" y="7388"/>
                    </a:cubicBezTo>
                    <a:lnTo>
                      <a:pt x="2000" y="7388"/>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22" name="任意多边形: 形状 321"/>
              <p:cNvSpPr/>
              <p:nvPr/>
            </p:nvSpPr>
            <p:spPr>
              <a:xfrm>
                <a:off x="2089420" y="4169147"/>
                <a:ext cx="41226" cy="22496"/>
              </a:xfrm>
              <a:custGeom>
                <a:avLst/>
                <a:gdLst>
                  <a:gd name="connsiteX0" fmla="*/ 2713 w 18667"/>
                  <a:gd name="connsiteY0" fmla="*/ 7988 h 10186"/>
                  <a:gd name="connsiteX1" fmla="*/ 14810 w 18667"/>
                  <a:gd name="connsiteY1" fmla="*/ 10179 h 10186"/>
                  <a:gd name="connsiteX2" fmla="*/ 14810 w 18667"/>
                  <a:gd name="connsiteY2" fmla="*/ 2178 h 10186"/>
                  <a:gd name="connsiteX3" fmla="*/ 4904 w 18667"/>
                  <a:gd name="connsiteY3" fmla="*/ 273 h 10186"/>
                  <a:gd name="connsiteX4" fmla="*/ 2713 w 18667"/>
                  <a:gd name="connsiteY4" fmla="*/ 7988 h 10186"/>
                  <a:gd name="connsiteX5" fmla="*/ 2713 w 18667"/>
                  <a:gd name="connsiteY5" fmla="*/ 7988 h 1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7" h="10186">
                    <a:moveTo>
                      <a:pt x="2713" y="7988"/>
                    </a:moveTo>
                    <a:cubicBezTo>
                      <a:pt x="6618" y="9512"/>
                      <a:pt x="10619" y="10274"/>
                      <a:pt x="14810" y="10179"/>
                    </a:cubicBezTo>
                    <a:cubicBezTo>
                      <a:pt x="19953" y="10084"/>
                      <a:pt x="19953" y="2273"/>
                      <a:pt x="14810" y="2178"/>
                    </a:cubicBezTo>
                    <a:cubicBezTo>
                      <a:pt x="11286" y="2083"/>
                      <a:pt x="8142" y="1511"/>
                      <a:pt x="4904" y="273"/>
                    </a:cubicBezTo>
                    <a:cubicBezTo>
                      <a:pt x="-49" y="-1537"/>
                      <a:pt x="-2050" y="6178"/>
                      <a:pt x="2713" y="7988"/>
                    </a:cubicBezTo>
                    <a:lnTo>
                      <a:pt x="2713" y="7988"/>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23" name="任意多边形: 形状 322"/>
              <p:cNvSpPr/>
              <p:nvPr/>
            </p:nvSpPr>
            <p:spPr>
              <a:xfrm>
                <a:off x="2238903" y="4564228"/>
                <a:ext cx="77676" cy="60834"/>
              </a:xfrm>
              <a:custGeom>
                <a:avLst/>
                <a:gdLst>
                  <a:gd name="connsiteX0" fmla="*/ 29421 w 35171"/>
                  <a:gd name="connsiteY0" fmla="*/ 548 h 27545"/>
                  <a:gd name="connsiteX1" fmla="*/ 1131 w 35171"/>
                  <a:gd name="connsiteY1" fmla="*/ 20646 h 27545"/>
                  <a:gd name="connsiteX2" fmla="*/ 5894 w 35171"/>
                  <a:gd name="connsiteY2" fmla="*/ 26837 h 27545"/>
                  <a:gd name="connsiteX3" fmla="*/ 33231 w 35171"/>
                  <a:gd name="connsiteY3" fmla="*/ 7216 h 27545"/>
                  <a:gd name="connsiteX4" fmla="*/ 29421 w 35171"/>
                  <a:gd name="connsiteY4" fmla="*/ 548 h 27545"/>
                  <a:gd name="connsiteX5" fmla="*/ 29421 w 35171"/>
                  <a:gd name="connsiteY5" fmla="*/ 548 h 2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71" h="27545">
                    <a:moveTo>
                      <a:pt x="29421" y="548"/>
                    </a:moveTo>
                    <a:cubicBezTo>
                      <a:pt x="19515" y="6263"/>
                      <a:pt x="9513" y="12835"/>
                      <a:pt x="1131" y="20646"/>
                    </a:cubicBezTo>
                    <a:cubicBezTo>
                      <a:pt x="-2107" y="23599"/>
                      <a:pt x="2275" y="29599"/>
                      <a:pt x="5894" y="26837"/>
                    </a:cubicBezTo>
                    <a:cubicBezTo>
                      <a:pt x="14847" y="20074"/>
                      <a:pt x="23611" y="13216"/>
                      <a:pt x="33231" y="7216"/>
                    </a:cubicBezTo>
                    <a:cubicBezTo>
                      <a:pt x="37612" y="4644"/>
                      <a:pt x="33802" y="-1929"/>
                      <a:pt x="29421" y="548"/>
                    </a:cubicBezTo>
                    <a:lnTo>
                      <a:pt x="29421" y="54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4" name="任意多边形: 形状 323"/>
              <p:cNvSpPr/>
              <p:nvPr/>
            </p:nvSpPr>
            <p:spPr>
              <a:xfrm>
                <a:off x="2248824" y="4566006"/>
                <a:ext cx="105229" cy="80527"/>
              </a:xfrm>
              <a:custGeom>
                <a:avLst/>
                <a:gdLst>
                  <a:gd name="connsiteX0" fmla="*/ 41979 w 47647"/>
                  <a:gd name="connsiteY0" fmla="*/ 696 h 36462"/>
                  <a:gd name="connsiteX1" fmla="*/ 1784 w 47647"/>
                  <a:gd name="connsiteY1" fmla="*/ 28604 h 36462"/>
                  <a:gd name="connsiteX2" fmla="*/ 5975 w 47647"/>
                  <a:gd name="connsiteY2" fmla="*/ 35748 h 36462"/>
                  <a:gd name="connsiteX3" fmla="*/ 45980 w 47647"/>
                  <a:gd name="connsiteY3" fmla="*/ 7554 h 36462"/>
                  <a:gd name="connsiteX4" fmla="*/ 41979 w 47647"/>
                  <a:gd name="connsiteY4" fmla="*/ 696 h 36462"/>
                  <a:gd name="connsiteX5" fmla="*/ 41979 w 47647"/>
                  <a:gd name="connsiteY5" fmla="*/ 696 h 3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47" h="36462">
                    <a:moveTo>
                      <a:pt x="41979" y="696"/>
                    </a:moveTo>
                    <a:cubicBezTo>
                      <a:pt x="28454" y="9650"/>
                      <a:pt x="14642" y="18698"/>
                      <a:pt x="1784" y="28604"/>
                    </a:cubicBezTo>
                    <a:cubicBezTo>
                      <a:pt x="-2312" y="31747"/>
                      <a:pt x="1307" y="38701"/>
                      <a:pt x="5975" y="35748"/>
                    </a:cubicBezTo>
                    <a:cubicBezTo>
                      <a:pt x="19691" y="27080"/>
                      <a:pt x="32930" y="17174"/>
                      <a:pt x="45980" y="7554"/>
                    </a:cubicBezTo>
                    <a:cubicBezTo>
                      <a:pt x="49885" y="4506"/>
                      <a:pt x="46265" y="-2162"/>
                      <a:pt x="41979" y="696"/>
                    </a:cubicBezTo>
                    <a:lnTo>
                      <a:pt x="41979" y="69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5" name="任意多边形: 形状 324"/>
              <p:cNvSpPr/>
              <p:nvPr/>
            </p:nvSpPr>
            <p:spPr>
              <a:xfrm>
                <a:off x="2252002" y="4582552"/>
                <a:ext cx="134519" cy="102177"/>
              </a:xfrm>
              <a:custGeom>
                <a:avLst/>
                <a:gdLst>
                  <a:gd name="connsiteX0" fmla="*/ 54922 w 60909"/>
                  <a:gd name="connsiteY0" fmla="*/ 633 h 46265"/>
                  <a:gd name="connsiteX1" fmla="*/ 1868 w 60909"/>
                  <a:gd name="connsiteY1" fmla="*/ 38352 h 46265"/>
                  <a:gd name="connsiteX2" fmla="*/ 6059 w 60909"/>
                  <a:gd name="connsiteY2" fmla="*/ 45591 h 46265"/>
                  <a:gd name="connsiteX3" fmla="*/ 59685 w 60909"/>
                  <a:gd name="connsiteY3" fmla="*/ 6825 h 46265"/>
                  <a:gd name="connsiteX4" fmla="*/ 54922 w 60909"/>
                  <a:gd name="connsiteY4" fmla="*/ 633 h 46265"/>
                  <a:gd name="connsiteX5" fmla="*/ 54922 w 60909"/>
                  <a:gd name="connsiteY5" fmla="*/ 633 h 4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09" h="46265">
                    <a:moveTo>
                      <a:pt x="54922" y="633"/>
                    </a:moveTo>
                    <a:cubicBezTo>
                      <a:pt x="37301" y="13206"/>
                      <a:pt x="19299" y="25589"/>
                      <a:pt x="1868" y="38352"/>
                    </a:cubicBezTo>
                    <a:cubicBezTo>
                      <a:pt x="-2418" y="41496"/>
                      <a:pt x="1392" y="48449"/>
                      <a:pt x="6059" y="45591"/>
                    </a:cubicBezTo>
                    <a:cubicBezTo>
                      <a:pt x="24823" y="34352"/>
                      <a:pt x="42825" y="20826"/>
                      <a:pt x="59685" y="6825"/>
                    </a:cubicBezTo>
                    <a:cubicBezTo>
                      <a:pt x="63114" y="3967"/>
                      <a:pt x="58637" y="-1939"/>
                      <a:pt x="54922" y="633"/>
                    </a:cubicBezTo>
                    <a:lnTo>
                      <a:pt x="54922" y="63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6" name="任意多边形: 形状 325"/>
              <p:cNvSpPr/>
              <p:nvPr/>
            </p:nvSpPr>
            <p:spPr>
              <a:xfrm>
                <a:off x="2252463" y="4610859"/>
                <a:ext cx="143183" cy="127383"/>
              </a:xfrm>
              <a:custGeom>
                <a:avLst/>
                <a:gdLst>
                  <a:gd name="connsiteX0" fmla="*/ 63001 w 64832"/>
                  <a:gd name="connsiteY0" fmla="*/ 4675 h 57678"/>
                  <a:gd name="connsiteX1" fmla="*/ 63096 w 64832"/>
                  <a:gd name="connsiteY1" fmla="*/ 3913 h 57678"/>
                  <a:gd name="connsiteX2" fmla="*/ 60238 w 64832"/>
                  <a:gd name="connsiteY2" fmla="*/ 7723 h 57678"/>
                  <a:gd name="connsiteX3" fmla="*/ 58905 w 64832"/>
                  <a:gd name="connsiteY3" fmla="*/ 7628 h 57678"/>
                  <a:gd name="connsiteX4" fmla="*/ 57095 w 64832"/>
                  <a:gd name="connsiteY4" fmla="*/ 3151 h 57678"/>
                  <a:gd name="connsiteX5" fmla="*/ 44522 w 64832"/>
                  <a:gd name="connsiteY5" fmla="*/ 13629 h 57678"/>
                  <a:gd name="connsiteX6" fmla="*/ 27472 w 64832"/>
                  <a:gd name="connsiteY6" fmla="*/ 27345 h 57678"/>
                  <a:gd name="connsiteX7" fmla="*/ 612 w 64832"/>
                  <a:gd name="connsiteY7" fmla="*/ 50395 h 57678"/>
                  <a:gd name="connsiteX8" fmla="*/ 612 w 64832"/>
                  <a:gd name="connsiteY8" fmla="*/ 54872 h 57678"/>
                  <a:gd name="connsiteX9" fmla="*/ 1278 w 64832"/>
                  <a:gd name="connsiteY9" fmla="*/ 55824 h 57678"/>
                  <a:gd name="connsiteX10" fmla="*/ 8994 w 64832"/>
                  <a:gd name="connsiteY10" fmla="*/ 52586 h 57678"/>
                  <a:gd name="connsiteX11" fmla="*/ 25377 w 64832"/>
                  <a:gd name="connsiteY11" fmla="*/ 40775 h 57678"/>
                  <a:gd name="connsiteX12" fmla="*/ 43855 w 64832"/>
                  <a:gd name="connsiteY12" fmla="*/ 25440 h 57678"/>
                  <a:gd name="connsiteX13" fmla="*/ 64810 w 64832"/>
                  <a:gd name="connsiteY13" fmla="*/ 4389 h 57678"/>
                  <a:gd name="connsiteX14" fmla="*/ 62810 w 64832"/>
                  <a:gd name="connsiteY14" fmla="*/ 960 h 57678"/>
                  <a:gd name="connsiteX15" fmla="*/ 58048 w 64832"/>
                  <a:gd name="connsiteY15" fmla="*/ 389 h 57678"/>
                  <a:gd name="connsiteX16" fmla="*/ 55190 w 64832"/>
                  <a:gd name="connsiteY16" fmla="*/ 4199 h 57678"/>
                  <a:gd name="connsiteX17" fmla="*/ 55190 w 64832"/>
                  <a:gd name="connsiteY17" fmla="*/ 4961 h 57678"/>
                  <a:gd name="connsiteX18" fmla="*/ 63001 w 64832"/>
                  <a:gd name="connsiteY18" fmla="*/ 4675 h 57678"/>
                  <a:gd name="connsiteX19" fmla="*/ 63001 w 64832"/>
                  <a:gd name="connsiteY19" fmla="*/ 4675 h 5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832" h="57678">
                    <a:moveTo>
                      <a:pt x="63001" y="4675"/>
                    </a:moveTo>
                    <a:cubicBezTo>
                      <a:pt x="63001" y="4389"/>
                      <a:pt x="63001" y="4199"/>
                      <a:pt x="63096" y="3913"/>
                    </a:cubicBezTo>
                    <a:cubicBezTo>
                      <a:pt x="62143" y="5152"/>
                      <a:pt x="61191" y="6390"/>
                      <a:pt x="60238" y="7723"/>
                    </a:cubicBezTo>
                    <a:cubicBezTo>
                      <a:pt x="59762" y="7723"/>
                      <a:pt x="59381" y="7628"/>
                      <a:pt x="58905" y="7628"/>
                    </a:cubicBezTo>
                    <a:cubicBezTo>
                      <a:pt x="58333" y="6104"/>
                      <a:pt x="57667" y="4675"/>
                      <a:pt x="57095" y="3151"/>
                    </a:cubicBezTo>
                    <a:cubicBezTo>
                      <a:pt x="56333" y="6294"/>
                      <a:pt x="47284" y="11438"/>
                      <a:pt x="44522" y="13629"/>
                    </a:cubicBezTo>
                    <a:cubicBezTo>
                      <a:pt x="38807" y="18201"/>
                      <a:pt x="33187" y="22773"/>
                      <a:pt x="27472" y="27345"/>
                    </a:cubicBezTo>
                    <a:cubicBezTo>
                      <a:pt x="19567" y="33727"/>
                      <a:pt x="5469" y="41346"/>
                      <a:pt x="612" y="50395"/>
                    </a:cubicBezTo>
                    <a:cubicBezTo>
                      <a:pt x="-55" y="51729"/>
                      <a:pt x="-341" y="53538"/>
                      <a:pt x="612" y="54872"/>
                    </a:cubicBezTo>
                    <a:cubicBezTo>
                      <a:pt x="802" y="55158"/>
                      <a:pt x="1088" y="55444"/>
                      <a:pt x="1278" y="55824"/>
                    </a:cubicBezTo>
                    <a:cubicBezTo>
                      <a:pt x="3945" y="59444"/>
                      <a:pt x="10423" y="57444"/>
                      <a:pt x="8994" y="52586"/>
                    </a:cubicBezTo>
                    <a:cubicBezTo>
                      <a:pt x="9279" y="53538"/>
                      <a:pt x="23758" y="42108"/>
                      <a:pt x="25377" y="40775"/>
                    </a:cubicBezTo>
                    <a:cubicBezTo>
                      <a:pt x="31568" y="35631"/>
                      <a:pt x="37664" y="30583"/>
                      <a:pt x="43855" y="25440"/>
                    </a:cubicBezTo>
                    <a:cubicBezTo>
                      <a:pt x="50332" y="20010"/>
                      <a:pt x="63572" y="13438"/>
                      <a:pt x="64810" y="4389"/>
                    </a:cubicBezTo>
                    <a:cubicBezTo>
                      <a:pt x="65001" y="3056"/>
                      <a:pt x="63953" y="1627"/>
                      <a:pt x="62810" y="960"/>
                    </a:cubicBezTo>
                    <a:cubicBezTo>
                      <a:pt x="61191" y="-87"/>
                      <a:pt x="59857" y="-278"/>
                      <a:pt x="58048" y="389"/>
                    </a:cubicBezTo>
                    <a:cubicBezTo>
                      <a:pt x="56333" y="960"/>
                      <a:pt x="55190" y="2389"/>
                      <a:pt x="55190" y="4199"/>
                    </a:cubicBezTo>
                    <a:cubicBezTo>
                      <a:pt x="55190" y="4485"/>
                      <a:pt x="55190" y="4675"/>
                      <a:pt x="55190" y="4961"/>
                    </a:cubicBezTo>
                    <a:cubicBezTo>
                      <a:pt x="55095" y="9723"/>
                      <a:pt x="62715" y="9628"/>
                      <a:pt x="63001" y="4675"/>
                    </a:cubicBezTo>
                    <a:lnTo>
                      <a:pt x="63001" y="467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7" name="任意多边形: 形状 326"/>
              <p:cNvSpPr/>
              <p:nvPr/>
            </p:nvSpPr>
            <p:spPr>
              <a:xfrm>
                <a:off x="2235338" y="4654243"/>
                <a:ext cx="184614" cy="148021"/>
              </a:xfrm>
              <a:custGeom>
                <a:avLst/>
                <a:gdLst>
                  <a:gd name="connsiteX0" fmla="*/ 76088 w 83592"/>
                  <a:gd name="connsiteY0" fmla="*/ 1129 h 67023"/>
                  <a:gd name="connsiteX1" fmla="*/ 1983 w 83592"/>
                  <a:gd name="connsiteY1" fmla="*/ 58374 h 67023"/>
                  <a:gd name="connsiteX2" fmla="*/ 6555 w 83592"/>
                  <a:gd name="connsiteY2" fmla="*/ 66280 h 67023"/>
                  <a:gd name="connsiteX3" fmla="*/ 82184 w 83592"/>
                  <a:gd name="connsiteY3" fmla="*/ 7320 h 67023"/>
                  <a:gd name="connsiteX4" fmla="*/ 76088 w 83592"/>
                  <a:gd name="connsiteY4" fmla="*/ 1129 h 67023"/>
                  <a:gd name="connsiteX5" fmla="*/ 76088 w 83592"/>
                  <a:gd name="connsiteY5" fmla="*/ 1129 h 6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92" h="67023">
                    <a:moveTo>
                      <a:pt x="76088" y="1129"/>
                    </a:moveTo>
                    <a:cubicBezTo>
                      <a:pt x="52275" y="21512"/>
                      <a:pt x="27225" y="39895"/>
                      <a:pt x="1983" y="58374"/>
                    </a:cubicBezTo>
                    <a:cubicBezTo>
                      <a:pt x="-2589" y="61803"/>
                      <a:pt x="1507" y="69423"/>
                      <a:pt x="6555" y="66280"/>
                    </a:cubicBezTo>
                    <a:cubicBezTo>
                      <a:pt x="33606" y="49516"/>
                      <a:pt x="58848" y="28846"/>
                      <a:pt x="82184" y="7320"/>
                    </a:cubicBezTo>
                    <a:cubicBezTo>
                      <a:pt x="86375" y="3415"/>
                      <a:pt x="80279" y="-2491"/>
                      <a:pt x="76088" y="1129"/>
                    </a:cubicBezTo>
                    <a:lnTo>
                      <a:pt x="76088" y="11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8" name="任意多边形: 形状 327"/>
              <p:cNvSpPr/>
              <p:nvPr/>
            </p:nvSpPr>
            <p:spPr>
              <a:xfrm>
                <a:off x="2240548" y="4687459"/>
                <a:ext cx="243341" cy="175330"/>
              </a:xfrm>
              <a:custGeom>
                <a:avLst/>
                <a:gdLst>
                  <a:gd name="connsiteX0" fmla="*/ 104114 w 110183"/>
                  <a:gd name="connsiteY0" fmla="*/ 566 h 79388"/>
                  <a:gd name="connsiteX1" fmla="*/ 1244 w 110183"/>
                  <a:gd name="connsiteY1" fmla="*/ 71813 h 79388"/>
                  <a:gd name="connsiteX2" fmla="*/ 6483 w 110183"/>
                  <a:gd name="connsiteY2" fmla="*/ 78671 h 79388"/>
                  <a:gd name="connsiteX3" fmla="*/ 108210 w 110183"/>
                  <a:gd name="connsiteY3" fmla="*/ 7710 h 79388"/>
                  <a:gd name="connsiteX4" fmla="*/ 104114 w 110183"/>
                  <a:gd name="connsiteY4" fmla="*/ 566 h 79388"/>
                  <a:gd name="connsiteX5" fmla="*/ 104114 w 110183"/>
                  <a:gd name="connsiteY5" fmla="*/ 566 h 7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83" h="79388">
                    <a:moveTo>
                      <a:pt x="104114" y="566"/>
                    </a:moveTo>
                    <a:cubicBezTo>
                      <a:pt x="68300" y="20188"/>
                      <a:pt x="30962" y="43619"/>
                      <a:pt x="1244" y="71813"/>
                    </a:cubicBezTo>
                    <a:cubicBezTo>
                      <a:pt x="-2280" y="75147"/>
                      <a:pt x="2387" y="81529"/>
                      <a:pt x="6483" y="78671"/>
                    </a:cubicBezTo>
                    <a:cubicBezTo>
                      <a:pt x="40678" y="55335"/>
                      <a:pt x="73348" y="30189"/>
                      <a:pt x="108210" y="7710"/>
                    </a:cubicBezTo>
                    <a:cubicBezTo>
                      <a:pt x="112687" y="4853"/>
                      <a:pt x="108781" y="-2005"/>
                      <a:pt x="104114" y="566"/>
                    </a:cubicBezTo>
                    <a:lnTo>
                      <a:pt x="104114" y="56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9" name="任意多边形: 形状 328"/>
              <p:cNvSpPr/>
              <p:nvPr/>
            </p:nvSpPr>
            <p:spPr>
              <a:xfrm>
                <a:off x="2224221" y="4725960"/>
                <a:ext cx="263330" cy="202391"/>
              </a:xfrm>
              <a:custGeom>
                <a:avLst/>
                <a:gdLst>
                  <a:gd name="connsiteX0" fmla="*/ 113126 w 119234"/>
                  <a:gd name="connsiteY0" fmla="*/ 660 h 91641"/>
                  <a:gd name="connsiteX1" fmla="*/ 51309 w 119234"/>
                  <a:gd name="connsiteY1" fmla="*/ 45808 h 91641"/>
                  <a:gd name="connsiteX2" fmla="*/ 1494 w 119234"/>
                  <a:gd name="connsiteY2" fmla="*/ 83718 h 91641"/>
                  <a:gd name="connsiteX3" fmla="*/ 8256 w 119234"/>
                  <a:gd name="connsiteY3" fmla="*/ 90481 h 91641"/>
                  <a:gd name="connsiteX4" fmla="*/ 117984 w 119234"/>
                  <a:gd name="connsiteY4" fmla="*/ 6851 h 91641"/>
                  <a:gd name="connsiteX5" fmla="*/ 113126 w 119234"/>
                  <a:gd name="connsiteY5" fmla="*/ 660 h 91641"/>
                  <a:gd name="connsiteX6" fmla="*/ 113126 w 119234"/>
                  <a:gd name="connsiteY6" fmla="*/ 660 h 9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234" h="91641">
                    <a:moveTo>
                      <a:pt x="113126" y="660"/>
                    </a:moveTo>
                    <a:cubicBezTo>
                      <a:pt x="92362" y="15519"/>
                      <a:pt x="71883" y="30664"/>
                      <a:pt x="51309" y="45808"/>
                    </a:cubicBezTo>
                    <a:cubicBezTo>
                      <a:pt x="34736" y="58000"/>
                      <a:pt x="16162" y="69240"/>
                      <a:pt x="1494" y="83718"/>
                    </a:cubicBezTo>
                    <a:cubicBezTo>
                      <a:pt x="-2983" y="88195"/>
                      <a:pt x="3589" y="94195"/>
                      <a:pt x="8256" y="90481"/>
                    </a:cubicBezTo>
                    <a:cubicBezTo>
                      <a:pt x="44547" y="62287"/>
                      <a:pt x="81789" y="35236"/>
                      <a:pt x="117984" y="6851"/>
                    </a:cubicBezTo>
                    <a:cubicBezTo>
                      <a:pt x="121508" y="4089"/>
                      <a:pt x="116841" y="-2007"/>
                      <a:pt x="113126" y="660"/>
                    </a:cubicBezTo>
                    <a:lnTo>
                      <a:pt x="113126" y="66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0" name="任意多边形: 形状 329"/>
              <p:cNvSpPr/>
              <p:nvPr/>
            </p:nvSpPr>
            <p:spPr>
              <a:xfrm>
                <a:off x="2207995" y="4807249"/>
                <a:ext cx="244090" cy="202358"/>
              </a:xfrm>
              <a:custGeom>
                <a:avLst/>
                <a:gdLst>
                  <a:gd name="connsiteX0" fmla="*/ 103233 w 110522"/>
                  <a:gd name="connsiteY0" fmla="*/ 1000 h 91626"/>
                  <a:gd name="connsiteX1" fmla="*/ 31510 w 110522"/>
                  <a:gd name="connsiteY1" fmla="*/ 57007 h 91626"/>
                  <a:gd name="connsiteX2" fmla="*/ 363 w 110522"/>
                  <a:gd name="connsiteY2" fmla="*/ 88345 h 91626"/>
                  <a:gd name="connsiteX3" fmla="*/ 9317 w 110522"/>
                  <a:gd name="connsiteY3" fmla="*/ 87106 h 91626"/>
                  <a:gd name="connsiteX4" fmla="*/ 36749 w 110522"/>
                  <a:gd name="connsiteY4" fmla="*/ 65961 h 91626"/>
                  <a:gd name="connsiteX5" fmla="*/ 58275 w 110522"/>
                  <a:gd name="connsiteY5" fmla="*/ 49483 h 91626"/>
                  <a:gd name="connsiteX6" fmla="*/ 109139 w 110522"/>
                  <a:gd name="connsiteY6" fmla="*/ 6906 h 91626"/>
                  <a:gd name="connsiteX7" fmla="*/ 103233 w 110522"/>
                  <a:gd name="connsiteY7" fmla="*/ 1000 h 91626"/>
                  <a:gd name="connsiteX8" fmla="*/ 103233 w 110522"/>
                  <a:gd name="connsiteY8" fmla="*/ 1000 h 9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22" h="91626">
                    <a:moveTo>
                      <a:pt x="103233" y="1000"/>
                    </a:moveTo>
                    <a:cubicBezTo>
                      <a:pt x="79325" y="19669"/>
                      <a:pt x="55894" y="38910"/>
                      <a:pt x="31510" y="57007"/>
                    </a:cubicBezTo>
                    <a:cubicBezTo>
                      <a:pt x="22461" y="63675"/>
                      <a:pt x="-3352" y="74248"/>
                      <a:pt x="363" y="88345"/>
                    </a:cubicBezTo>
                    <a:cubicBezTo>
                      <a:pt x="1792" y="93678"/>
                      <a:pt x="8745" y="91964"/>
                      <a:pt x="9317" y="87106"/>
                    </a:cubicBezTo>
                    <a:cubicBezTo>
                      <a:pt x="10078" y="80915"/>
                      <a:pt x="31700" y="69676"/>
                      <a:pt x="36749" y="65961"/>
                    </a:cubicBezTo>
                    <a:cubicBezTo>
                      <a:pt x="43987" y="60532"/>
                      <a:pt x="51131" y="55007"/>
                      <a:pt x="58275" y="49483"/>
                    </a:cubicBezTo>
                    <a:cubicBezTo>
                      <a:pt x="75706" y="35862"/>
                      <a:pt x="92946" y="21955"/>
                      <a:pt x="109139" y="6906"/>
                    </a:cubicBezTo>
                    <a:cubicBezTo>
                      <a:pt x="113234" y="3096"/>
                      <a:pt x="107329" y="-2238"/>
                      <a:pt x="103233" y="1000"/>
                    </a:cubicBezTo>
                    <a:lnTo>
                      <a:pt x="103233" y="100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1" name="任意多边形: 形状 330"/>
              <p:cNvSpPr/>
              <p:nvPr/>
            </p:nvSpPr>
            <p:spPr>
              <a:xfrm>
                <a:off x="2191362" y="4910742"/>
                <a:ext cx="187836" cy="168914"/>
              </a:xfrm>
              <a:custGeom>
                <a:avLst/>
                <a:gdLst>
                  <a:gd name="connsiteX0" fmla="*/ 77998 w 85051"/>
                  <a:gd name="connsiteY0" fmla="*/ 1193 h 76483"/>
                  <a:gd name="connsiteX1" fmla="*/ 1322 w 85051"/>
                  <a:gd name="connsiteY1" fmla="*/ 68726 h 76483"/>
                  <a:gd name="connsiteX2" fmla="*/ 6751 w 85051"/>
                  <a:gd name="connsiteY2" fmla="*/ 75774 h 76483"/>
                  <a:gd name="connsiteX3" fmla="*/ 83808 w 85051"/>
                  <a:gd name="connsiteY3" fmla="*/ 7003 h 76483"/>
                  <a:gd name="connsiteX4" fmla="*/ 77998 w 85051"/>
                  <a:gd name="connsiteY4" fmla="*/ 1193 h 76483"/>
                  <a:gd name="connsiteX5" fmla="*/ 77998 w 85051"/>
                  <a:gd name="connsiteY5" fmla="*/ 1193 h 7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51" h="76483">
                    <a:moveTo>
                      <a:pt x="77998" y="1193"/>
                    </a:moveTo>
                    <a:cubicBezTo>
                      <a:pt x="53519" y="25006"/>
                      <a:pt x="26087" y="45389"/>
                      <a:pt x="1322" y="68726"/>
                    </a:cubicBezTo>
                    <a:cubicBezTo>
                      <a:pt x="-2393" y="72154"/>
                      <a:pt x="2464" y="78632"/>
                      <a:pt x="6751" y="75774"/>
                    </a:cubicBezTo>
                    <a:cubicBezTo>
                      <a:pt x="35135" y="57105"/>
                      <a:pt x="60091" y="31102"/>
                      <a:pt x="83808" y="7003"/>
                    </a:cubicBezTo>
                    <a:cubicBezTo>
                      <a:pt x="87618" y="3289"/>
                      <a:pt x="81808" y="-2522"/>
                      <a:pt x="77998" y="1193"/>
                    </a:cubicBezTo>
                    <a:lnTo>
                      <a:pt x="77998" y="119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2" name="任意多边形: 形状 331"/>
              <p:cNvSpPr/>
              <p:nvPr/>
            </p:nvSpPr>
            <p:spPr>
              <a:xfrm>
                <a:off x="2206550" y="4999867"/>
                <a:ext cx="135146" cy="138584"/>
              </a:xfrm>
              <a:custGeom>
                <a:avLst/>
                <a:gdLst>
                  <a:gd name="connsiteX0" fmla="*/ 54261 w 61193"/>
                  <a:gd name="connsiteY0" fmla="*/ 1128 h 62750"/>
                  <a:gd name="connsiteX1" fmla="*/ 1112 w 61193"/>
                  <a:gd name="connsiteY1" fmla="*/ 55230 h 62750"/>
                  <a:gd name="connsiteX2" fmla="*/ 7303 w 61193"/>
                  <a:gd name="connsiteY2" fmla="*/ 61422 h 62750"/>
                  <a:gd name="connsiteX3" fmla="*/ 59976 w 61193"/>
                  <a:gd name="connsiteY3" fmla="*/ 6843 h 62750"/>
                  <a:gd name="connsiteX4" fmla="*/ 54261 w 61193"/>
                  <a:gd name="connsiteY4" fmla="*/ 1128 h 62750"/>
                  <a:gd name="connsiteX5" fmla="*/ 54261 w 61193"/>
                  <a:gd name="connsiteY5" fmla="*/ 1128 h 6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93" h="62750">
                    <a:moveTo>
                      <a:pt x="54261" y="1128"/>
                    </a:moveTo>
                    <a:cubicBezTo>
                      <a:pt x="35878" y="18273"/>
                      <a:pt x="17018" y="35799"/>
                      <a:pt x="1112" y="55230"/>
                    </a:cubicBezTo>
                    <a:cubicBezTo>
                      <a:pt x="-2412" y="59517"/>
                      <a:pt x="3207" y="65422"/>
                      <a:pt x="7303" y="61422"/>
                    </a:cubicBezTo>
                    <a:cubicBezTo>
                      <a:pt x="25305" y="43705"/>
                      <a:pt x="42069" y="24655"/>
                      <a:pt x="59976" y="6843"/>
                    </a:cubicBezTo>
                    <a:cubicBezTo>
                      <a:pt x="63691" y="3129"/>
                      <a:pt x="58071" y="-2396"/>
                      <a:pt x="54261" y="1128"/>
                    </a:cubicBezTo>
                    <a:lnTo>
                      <a:pt x="54261" y="112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3" name="任意多边形: 形状 332"/>
              <p:cNvSpPr/>
              <p:nvPr/>
            </p:nvSpPr>
            <p:spPr>
              <a:xfrm>
                <a:off x="2197056" y="5073527"/>
                <a:ext cx="125656" cy="127149"/>
              </a:xfrm>
              <a:custGeom>
                <a:avLst/>
                <a:gdLst>
                  <a:gd name="connsiteX0" fmla="*/ 49607 w 56896"/>
                  <a:gd name="connsiteY0" fmla="*/ 1018 h 57572"/>
                  <a:gd name="connsiteX1" fmla="*/ 743 w 56896"/>
                  <a:gd name="connsiteY1" fmla="*/ 50928 h 57572"/>
                  <a:gd name="connsiteX2" fmla="*/ 7697 w 56896"/>
                  <a:gd name="connsiteY2" fmla="*/ 56262 h 57572"/>
                  <a:gd name="connsiteX3" fmla="*/ 55512 w 56896"/>
                  <a:gd name="connsiteY3" fmla="*/ 6923 h 57572"/>
                  <a:gd name="connsiteX4" fmla="*/ 49607 w 56896"/>
                  <a:gd name="connsiteY4" fmla="*/ 1018 h 57572"/>
                  <a:gd name="connsiteX5" fmla="*/ 49607 w 56896"/>
                  <a:gd name="connsiteY5" fmla="*/ 1018 h 5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6" h="57572">
                    <a:moveTo>
                      <a:pt x="49607" y="1018"/>
                    </a:moveTo>
                    <a:cubicBezTo>
                      <a:pt x="31700" y="15591"/>
                      <a:pt x="14269" y="32069"/>
                      <a:pt x="743" y="50928"/>
                    </a:cubicBezTo>
                    <a:cubicBezTo>
                      <a:pt x="-2209" y="55024"/>
                      <a:pt x="4363" y="59977"/>
                      <a:pt x="7697" y="56262"/>
                    </a:cubicBezTo>
                    <a:cubicBezTo>
                      <a:pt x="23032" y="39022"/>
                      <a:pt x="38082" y="22068"/>
                      <a:pt x="55512" y="6923"/>
                    </a:cubicBezTo>
                    <a:cubicBezTo>
                      <a:pt x="59608" y="3303"/>
                      <a:pt x="53702" y="-2316"/>
                      <a:pt x="49607" y="1018"/>
                    </a:cubicBezTo>
                    <a:lnTo>
                      <a:pt x="49607" y="101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4" name="任意多边形: 形状 333"/>
              <p:cNvSpPr/>
              <p:nvPr/>
            </p:nvSpPr>
            <p:spPr>
              <a:xfrm>
                <a:off x="2192173" y="5140969"/>
                <a:ext cx="136243" cy="127981"/>
              </a:xfrm>
              <a:custGeom>
                <a:avLst/>
                <a:gdLst>
                  <a:gd name="connsiteX0" fmla="*/ 54390 w 61690"/>
                  <a:gd name="connsiteY0" fmla="*/ 961 h 57949"/>
                  <a:gd name="connsiteX1" fmla="*/ 1050 w 61690"/>
                  <a:gd name="connsiteY1" fmla="*/ 50872 h 57949"/>
                  <a:gd name="connsiteX2" fmla="*/ 6860 w 61690"/>
                  <a:gd name="connsiteY2" fmla="*/ 56682 h 57949"/>
                  <a:gd name="connsiteX3" fmla="*/ 60200 w 61690"/>
                  <a:gd name="connsiteY3" fmla="*/ 6771 h 57949"/>
                  <a:gd name="connsiteX4" fmla="*/ 54390 w 61690"/>
                  <a:gd name="connsiteY4" fmla="*/ 961 h 57949"/>
                  <a:gd name="connsiteX5" fmla="*/ 54390 w 61690"/>
                  <a:gd name="connsiteY5" fmla="*/ 961 h 5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90" h="57949">
                    <a:moveTo>
                      <a:pt x="54390" y="961"/>
                    </a:moveTo>
                    <a:cubicBezTo>
                      <a:pt x="35435" y="16010"/>
                      <a:pt x="16671" y="32298"/>
                      <a:pt x="1050" y="50872"/>
                    </a:cubicBezTo>
                    <a:cubicBezTo>
                      <a:pt x="-2284" y="54872"/>
                      <a:pt x="3050" y="60492"/>
                      <a:pt x="6860" y="56682"/>
                    </a:cubicBezTo>
                    <a:cubicBezTo>
                      <a:pt x="24291" y="39442"/>
                      <a:pt x="41246" y="22297"/>
                      <a:pt x="60200" y="6771"/>
                    </a:cubicBezTo>
                    <a:cubicBezTo>
                      <a:pt x="64487" y="3437"/>
                      <a:pt x="58581" y="-2278"/>
                      <a:pt x="54390" y="961"/>
                    </a:cubicBezTo>
                    <a:lnTo>
                      <a:pt x="54390" y="96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5" name="任意多边形: 形状 334"/>
              <p:cNvSpPr/>
              <p:nvPr/>
            </p:nvSpPr>
            <p:spPr>
              <a:xfrm>
                <a:off x="2212001" y="5213671"/>
                <a:ext cx="94092" cy="100487"/>
              </a:xfrm>
              <a:custGeom>
                <a:avLst/>
                <a:gdLst>
                  <a:gd name="connsiteX0" fmla="*/ 35315 w 42604"/>
                  <a:gd name="connsiteY0" fmla="*/ 1093 h 45500"/>
                  <a:gd name="connsiteX1" fmla="*/ 644 w 42604"/>
                  <a:gd name="connsiteY1" fmla="*/ 39098 h 45500"/>
                  <a:gd name="connsiteX2" fmla="*/ 7217 w 42604"/>
                  <a:gd name="connsiteY2" fmla="*/ 44147 h 45500"/>
                  <a:gd name="connsiteX3" fmla="*/ 41221 w 42604"/>
                  <a:gd name="connsiteY3" fmla="*/ 6999 h 45500"/>
                  <a:gd name="connsiteX4" fmla="*/ 35315 w 42604"/>
                  <a:gd name="connsiteY4" fmla="*/ 1093 h 45500"/>
                  <a:gd name="connsiteX5" fmla="*/ 35315 w 42604"/>
                  <a:gd name="connsiteY5" fmla="*/ 1093 h 4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04" h="45500">
                    <a:moveTo>
                      <a:pt x="35315" y="1093"/>
                    </a:moveTo>
                    <a:cubicBezTo>
                      <a:pt x="22457" y="12428"/>
                      <a:pt x="10550" y="25001"/>
                      <a:pt x="644" y="39098"/>
                    </a:cubicBezTo>
                    <a:cubicBezTo>
                      <a:pt x="-2023" y="42908"/>
                      <a:pt x="4264" y="47957"/>
                      <a:pt x="7217" y="44147"/>
                    </a:cubicBezTo>
                    <a:cubicBezTo>
                      <a:pt x="17599" y="30811"/>
                      <a:pt x="28552" y="18239"/>
                      <a:pt x="41221" y="6999"/>
                    </a:cubicBezTo>
                    <a:cubicBezTo>
                      <a:pt x="45317" y="3380"/>
                      <a:pt x="39411" y="-2431"/>
                      <a:pt x="35315" y="1093"/>
                    </a:cubicBezTo>
                    <a:lnTo>
                      <a:pt x="35315" y="109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6" name="任意多边形: 形状 335"/>
              <p:cNvSpPr/>
              <p:nvPr/>
            </p:nvSpPr>
            <p:spPr>
              <a:xfrm>
                <a:off x="2212425" y="5275423"/>
                <a:ext cx="87117" cy="101890"/>
              </a:xfrm>
              <a:custGeom>
                <a:avLst/>
                <a:gdLst>
                  <a:gd name="connsiteX0" fmla="*/ 32266 w 39446"/>
                  <a:gd name="connsiteY0" fmla="*/ 1231 h 46135"/>
                  <a:gd name="connsiteX1" fmla="*/ 642 w 39446"/>
                  <a:gd name="connsiteY1" fmla="*/ 40188 h 46135"/>
                  <a:gd name="connsiteX2" fmla="*/ 7691 w 39446"/>
                  <a:gd name="connsiteY2" fmla="*/ 44284 h 46135"/>
                  <a:gd name="connsiteX3" fmla="*/ 38266 w 39446"/>
                  <a:gd name="connsiteY3" fmla="*/ 7136 h 46135"/>
                  <a:gd name="connsiteX4" fmla="*/ 32266 w 39446"/>
                  <a:gd name="connsiteY4" fmla="*/ 1231 h 46135"/>
                  <a:gd name="connsiteX5" fmla="*/ 32266 w 39446"/>
                  <a:gd name="connsiteY5" fmla="*/ 1231 h 4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6" h="46135">
                    <a:moveTo>
                      <a:pt x="32266" y="1231"/>
                    </a:moveTo>
                    <a:cubicBezTo>
                      <a:pt x="20264" y="12946"/>
                      <a:pt x="9406" y="25901"/>
                      <a:pt x="642" y="40188"/>
                    </a:cubicBezTo>
                    <a:cubicBezTo>
                      <a:pt x="-2120" y="44665"/>
                      <a:pt x="4738" y="48570"/>
                      <a:pt x="7691" y="44284"/>
                    </a:cubicBezTo>
                    <a:cubicBezTo>
                      <a:pt x="16835" y="30949"/>
                      <a:pt x="26741" y="18471"/>
                      <a:pt x="38266" y="7136"/>
                    </a:cubicBezTo>
                    <a:cubicBezTo>
                      <a:pt x="41981" y="3326"/>
                      <a:pt x="36075" y="-2579"/>
                      <a:pt x="32266" y="1231"/>
                    </a:cubicBezTo>
                    <a:lnTo>
                      <a:pt x="32266" y="123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7" name="任意多边形: 形状 336"/>
              <p:cNvSpPr/>
              <p:nvPr/>
            </p:nvSpPr>
            <p:spPr>
              <a:xfrm>
                <a:off x="2241522" y="5324329"/>
                <a:ext cx="67168" cy="71145"/>
              </a:xfrm>
              <a:custGeom>
                <a:avLst/>
                <a:gdLst>
                  <a:gd name="connsiteX0" fmla="*/ 23282 w 30413"/>
                  <a:gd name="connsiteY0" fmla="*/ 1280 h 32214"/>
                  <a:gd name="connsiteX1" fmla="*/ 1089 w 30413"/>
                  <a:gd name="connsiteY1" fmla="*/ 25188 h 32214"/>
                  <a:gd name="connsiteX2" fmla="*/ 6899 w 30413"/>
                  <a:gd name="connsiteY2" fmla="*/ 30998 h 32214"/>
                  <a:gd name="connsiteX3" fmla="*/ 29283 w 30413"/>
                  <a:gd name="connsiteY3" fmla="*/ 7281 h 32214"/>
                  <a:gd name="connsiteX4" fmla="*/ 23282 w 30413"/>
                  <a:gd name="connsiteY4" fmla="*/ 1280 h 32214"/>
                  <a:gd name="connsiteX5" fmla="*/ 23282 w 30413"/>
                  <a:gd name="connsiteY5" fmla="*/ 1280 h 3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13" h="32214">
                    <a:moveTo>
                      <a:pt x="23282" y="1280"/>
                    </a:moveTo>
                    <a:cubicBezTo>
                      <a:pt x="15852" y="9186"/>
                      <a:pt x="8232" y="16996"/>
                      <a:pt x="1089" y="25188"/>
                    </a:cubicBezTo>
                    <a:cubicBezTo>
                      <a:pt x="-2340" y="29093"/>
                      <a:pt x="3089" y="34713"/>
                      <a:pt x="6899" y="30998"/>
                    </a:cubicBezTo>
                    <a:cubicBezTo>
                      <a:pt x="14614" y="23283"/>
                      <a:pt x="21853" y="15187"/>
                      <a:pt x="29283" y="7281"/>
                    </a:cubicBezTo>
                    <a:cubicBezTo>
                      <a:pt x="32902" y="3281"/>
                      <a:pt x="26997" y="-2625"/>
                      <a:pt x="23282" y="1280"/>
                    </a:cubicBezTo>
                    <a:lnTo>
                      <a:pt x="23282" y="128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8" name="任意多边形: 形状 337"/>
              <p:cNvSpPr/>
              <p:nvPr/>
            </p:nvSpPr>
            <p:spPr>
              <a:xfrm>
                <a:off x="2233079" y="5406422"/>
                <a:ext cx="19415" cy="22076"/>
              </a:xfrm>
              <a:custGeom>
                <a:avLst/>
                <a:gdLst>
                  <a:gd name="connsiteX0" fmla="*/ 1388 w 8791"/>
                  <a:gd name="connsiteY0" fmla="*/ 2019 h 9996"/>
                  <a:gd name="connsiteX1" fmla="*/ 435 w 8791"/>
                  <a:gd name="connsiteY1" fmla="*/ 4019 h 9996"/>
                  <a:gd name="connsiteX2" fmla="*/ 7293 w 8791"/>
                  <a:gd name="connsiteY2" fmla="*/ 8020 h 9996"/>
                  <a:gd name="connsiteX3" fmla="*/ 8341 w 8791"/>
                  <a:gd name="connsiteY3" fmla="*/ 6019 h 9996"/>
                  <a:gd name="connsiteX4" fmla="*/ 1388 w 8791"/>
                  <a:gd name="connsiteY4" fmla="*/ 2019 h 9996"/>
                  <a:gd name="connsiteX5" fmla="*/ 1388 w 8791"/>
                  <a:gd name="connsiteY5" fmla="*/ 2019 h 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91" h="9996">
                    <a:moveTo>
                      <a:pt x="1388" y="2019"/>
                    </a:moveTo>
                    <a:cubicBezTo>
                      <a:pt x="1102" y="2686"/>
                      <a:pt x="721" y="3352"/>
                      <a:pt x="435" y="4019"/>
                    </a:cubicBezTo>
                    <a:cubicBezTo>
                      <a:pt x="-1755" y="8591"/>
                      <a:pt x="4912" y="12497"/>
                      <a:pt x="7293" y="8020"/>
                    </a:cubicBezTo>
                    <a:cubicBezTo>
                      <a:pt x="7674" y="7353"/>
                      <a:pt x="7960" y="6686"/>
                      <a:pt x="8341" y="6019"/>
                    </a:cubicBezTo>
                    <a:cubicBezTo>
                      <a:pt x="10627" y="1448"/>
                      <a:pt x="3579" y="-2553"/>
                      <a:pt x="1388" y="2019"/>
                    </a:cubicBezTo>
                    <a:lnTo>
                      <a:pt x="1388" y="201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9" name="任意多边形: 形状 338"/>
              <p:cNvSpPr/>
              <p:nvPr/>
            </p:nvSpPr>
            <p:spPr>
              <a:xfrm>
                <a:off x="1552653" y="4498008"/>
                <a:ext cx="53223" cy="63680"/>
              </a:xfrm>
              <a:custGeom>
                <a:avLst/>
                <a:gdLst>
                  <a:gd name="connsiteX0" fmla="*/ 23349 w 24099"/>
                  <a:gd name="connsiteY0" fmla="*/ 23007 h 28834"/>
                  <a:gd name="connsiteX1" fmla="*/ 8395 w 24099"/>
                  <a:gd name="connsiteY1" fmla="*/ 2147 h 28834"/>
                  <a:gd name="connsiteX2" fmla="*/ 584 w 24099"/>
                  <a:gd name="connsiteY2" fmla="*/ 6719 h 28834"/>
                  <a:gd name="connsiteX3" fmla="*/ 17062 w 24099"/>
                  <a:gd name="connsiteY3" fmla="*/ 27865 h 28834"/>
                  <a:gd name="connsiteX4" fmla="*/ 23349 w 24099"/>
                  <a:gd name="connsiteY4" fmla="*/ 23007 h 28834"/>
                  <a:gd name="connsiteX5" fmla="*/ 23349 w 24099"/>
                  <a:gd name="connsiteY5" fmla="*/ 23007 h 2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9" h="28834">
                    <a:moveTo>
                      <a:pt x="23349" y="23007"/>
                    </a:moveTo>
                    <a:cubicBezTo>
                      <a:pt x="18396" y="16054"/>
                      <a:pt x="13252" y="9196"/>
                      <a:pt x="8395" y="2147"/>
                    </a:cubicBezTo>
                    <a:cubicBezTo>
                      <a:pt x="5061" y="-2710"/>
                      <a:pt x="-2083" y="1481"/>
                      <a:pt x="584" y="6719"/>
                    </a:cubicBezTo>
                    <a:cubicBezTo>
                      <a:pt x="4680" y="14720"/>
                      <a:pt x="10109" y="22150"/>
                      <a:pt x="17062" y="27865"/>
                    </a:cubicBezTo>
                    <a:cubicBezTo>
                      <a:pt x="20205" y="30627"/>
                      <a:pt x="26206" y="27008"/>
                      <a:pt x="23349" y="23007"/>
                    </a:cubicBezTo>
                    <a:lnTo>
                      <a:pt x="23349" y="2300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0" name="任意多边形: 形状 339"/>
              <p:cNvSpPr/>
              <p:nvPr/>
            </p:nvSpPr>
            <p:spPr>
              <a:xfrm>
                <a:off x="1443696" y="4590984"/>
                <a:ext cx="113118" cy="48808"/>
              </a:xfrm>
              <a:custGeom>
                <a:avLst/>
                <a:gdLst>
                  <a:gd name="connsiteX0" fmla="*/ 47824 w 51219"/>
                  <a:gd name="connsiteY0" fmla="*/ 12627 h 22100"/>
                  <a:gd name="connsiteX1" fmla="*/ 6961 w 51219"/>
                  <a:gd name="connsiteY1" fmla="*/ 435 h 22100"/>
                  <a:gd name="connsiteX2" fmla="*/ 2294 w 51219"/>
                  <a:gd name="connsiteY2" fmla="*/ 8340 h 22100"/>
                  <a:gd name="connsiteX3" fmla="*/ 46490 w 51219"/>
                  <a:gd name="connsiteY3" fmla="*/ 22057 h 22100"/>
                  <a:gd name="connsiteX4" fmla="*/ 47824 w 51219"/>
                  <a:gd name="connsiteY4" fmla="*/ 12627 h 22100"/>
                  <a:gd name="connsiteX5" fmla="*/ 47824 w 51219"/>
                  <a:gd name="connsiteY5" fmla="*/ 12627 h 2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9" h="22100">
                    <a:moveTo>
                      <a:pt x="47824" y="12627"/>
                    </a:moveTo>
                    <a:cubicBezTo>
                      <a:pt x="33632" y="10531"/>
                      <a:pt x="20106" y="6245"/>
                      <a:pt x="6961" y="435"/>
                    </a:cubicBezTo>
                    <a:cubicBezTo>
                      <a:pt x="1723" y="-1851"/>
                      <a:pt x="-2944" y="5483"/>
                      <a:pt x="2294" y="8340"/>
                    </a:cubicBezTo>
                    <a:cubicBezTo>
                      <a:pt x="16106" y="15865"/>
                      <a:pt x="30965" y="20056"/>
                      <a:pt x="46490" y="22057"/>
                    </a:cubicBezTo>
                    <a:cubicBezTo>
                      <a:pt x="51824" y="22818"/>
                      <a:pt x="53158" y="13389"/>
                      <a:pt x="47824" y="12627"/>
                    </a:cubicBezTo>
                    <a:lnTo>
                      <a:pt x="47824" y="1262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1" name="任意多边形: 形状 340"/>
              <p:cNvSpPr/>
              <p:nvPr/>
            </p:nvSpPr>
            <p:spPr>
              <a:xfrm>
                <a:off x="2183259" y="5658608"/>
                <a:ext cx="21401" cy="72916"/>
              </a:xfrm>
              <a:custGeom>
                <a:avLst/>
                <a:gdLst>
                  <a:gd name="connsiteX0" fmla="*/ 37 w 9690"/>
                  <a:gd name="connsiteY0" fmla="*/ 4036 h 33016"/>
                  <a:gd name="connsiteX1" fmla="*/ 1276 w 9690"/>
                  <a:gd name="connsiteY1" fmla="*/ 29087 h 33016"/>
                  <a:gd name="connsiteX2" fmla="*/ 9467 w 9690"/>
                  <a:gd name="connsiteY2" fmla="*/ 29087 h 33016"/>
                  <a:gd name="connsiteX3" fmla="*/ 8610 w 9690"/>
                  <a:gd name="connsiteY3" fmla="*/ 4036 h 33016"/>
                  <a:gd name="connsiteX4" fmla="*/ 37 w 9690"/>
                  <a:gd name="connsiteY4" fmla="*/ 4036 h 33016"/>
                  <a:gd name="connsiteX5" fmla="*/ 37 w 9690"/>
                  <a:gd name="connsiteY5" fmla="*/ 4036 h 3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90" h="33016">
                    <a:moveTo>
                      <a:pt x="37" y="4036"/>
                    </a:moveTo>
                    <a:cubicBezTo>
                      <a:pt x="990" y="12323"/>
                      <a:pt x="1371" y="20705"/>
                      <a:pt x="1276" y="29087"/>
                    </a:cubicBezTo>
                    <a:cubicBezTo>
                      <a:pt x="1180" y="34326"/>
                      <a:pt x="9086" y="34326"/>
                      <a:pt x="9467" y="29087"/>
                    </a:cubicBezTo>
                    <a:cubicBezTo>
                      <a:pt x="9943" y="20705"/>
                      <a:pt x="9657" y="12418"/>
                      <a:pt x="8610" y="4036"/>
                    </a:cubicBezTo>
                    <a:cubicBezTo>
                      <a:pt x="7848" y="-1298"/>
                      <a:pt x="-629" y="-1393"/>
                      <a:pt x="37" y="4036"/>
                    </a:cubicBezTo>
                    <a:lnTo>
                      <a:pt x="37" y="403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2" name="任意多边形: 形状 341"/>
              <p:cNvSpPr/>
              <p:nvPr/>
            </p:nvSpPr>
            <p:spPr>
              <a:xfrm>
                <a:off x="2260414" y="5668941"/>
                <a:ext cx="43751" cy="79038"/>
              </a:xfrm>
              <a:custGeom>
                <a:avLst/>
                <a:gdLst>
                  <a:gd name="connsiteX0" fmla="*/ 346 w 19810"/>
                  <a:gd name="connsiteY0" fmla="*/ 5453 h 35788"/>
                  <a:gd name="connsiteX1" fmla="*/ 11680 w 19810"/>
                  <a:gd name="connsiteY1" fmla="*/ 33646 h 35788"/>
                  <a:gd name="connsiteX2" fmla="*/ 19586 w 19810"/>
                  <a:gd name="connsiteY2" fmla="*/ 30313 h 35788"/>
                  <a:gd name="connsiteX3" fmla="*/ 9109 w 19810"/>
                  <a:gd name="connsiteY3" fmla="*/ 3071 h 35788"/>
                  <a:gd name="connsiteX4" fmla="*/ 346 w 19810"/>
                  <a:gd name="connsiteY4" fmla="*/ 5453 h 35788"/>
                  <a:gd name="connsiteX5" fmla="*/ 346 w 19810"/>
                  <a:gd name="connsiteY5" fmla="*/ 5453 h 3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35788">
                    <a:moveTo>
                      <a:pt x="346" y="5453"/>
                    </a:moveTo>
                    <a:cubicBezTo>
                      <a:pt x="4060" y="14882"/>
                      <a:pt x="7680" y="24312"/>
                      <a:pt x="11680" y="33646"/>
                    </a:cubicBezTo>
                    <a:cubicBezTo>
                      <a:pt x="13585" y="38123"/>
                      <a:pt x="21205" y="34885"/>
                      <a:pt x="19586" y="30313"/>
                    </a:cubicBezTo>
                    <a:cubicBezTo>
                      <a:pt x="16348" y="21169"/>
                      <a:pt x="12728" y="12120"/>
                      <a:pt x="9109" y="3071"/>
                    </a:cubicBezTo>
                    <a:cubicBezTo>
                      <a:pt x="7013" y="-2358"/>
                      <a:pt x="-1845" y="23"/>
                      <a:pt x="346" y="5453"/>
                    </a:cubicBezTo>
                    <a:lnTo>
                      <a:pt x="346" y="545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3" name="任意多边形: 形状 342"/>
              <p:cNvSpPr/>
              <p:nvPr/>
            </p:nvSpPr>
            <p:spPr>
              <a:xfrm>
                <a:off x="2546032" y="5424258"/>
                <a:ext cx="91753" cy="35246"/>
              </a:xfrm>
              <a:custGeom>
                <a:avLst/>
                <a:gdLst>
                  <a:gd name="connsiteX0" fmla="*/ 3036 w 41545"/>
                  <a:gd name="connsiteY0" fmla="*/ 8612 h 15959"/>
                  <a:gd name="connsiteX1" fmla="*/ 37421 w 41545"/>
                  <a:gd name="connsiteY1" fmla="*/ 15946 h 15959"/>
                  <a:gd name="connsiteX2" fmla="*/ 38564 w 41545"/>
                  <a:gd name="connsiteY2" fmla="*/ 7659 h 15959"/>
                  <a:gd name="connsiteX3" fmla="*/ 5322 w 41545"/>
                  <a:gd name="connsiteY3" fmla="*/ 230 h 15959"/>
                  <a:gd name="connsiteX4" fmla="*/ 3036 w 41545"/>
                  <a:gd name="connsiteY4" fmla="*/ 8612 h 15959"/>
                  <a:gd name="connsiteX5" fmla="*/ 3036 w 41545"/>
                  <a:gd name="connsiteY5" fmla="*/ 8612 h 1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45" h="15959">
                    <a:moveTo>
                      <a:pt x="3036" y="8612"/>
                    </a:moveTo>
                    <a:cubicBezTo>
                      <a:pt x="14180" y="12327"/>
                      <a:pt x="25705" y="14994"/>
                      <a:pt x="37421" y="15946"/>
                    </a:cubicBezTo>
                    <a:cubicBezTo>
                      <a:pt x="42089" y="16327"/>
                      <a:pt x="43231" y="8421"/>
                      <a:pt x="38564" y="7659"/>
                    </a:cubicBezTo>
                    <a:cubicBezTo>
                      <a:pt x="27230" y="6040"/>
                      <a:pt x="16180" y="3754"/>
                      <a:pt x="5322" y="230"/>
                    </a:cubicBezTo>
                    <a:cubicBezTo>
                      <a:pt x="-12" y="-1485"/>
                      <a:pt x="-2298" y="6897"/>
                      <a:pt x="3036" y="8612"/>
                    </a:cubicBezTo>
                    <a:lnTo>
                      <a:pt x="3036" y="861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4" name="任意多边形: 形状 343"/>
              <p:cNvSpPr/>
              <p:nvPr/>
            </p:nvSpPr>
            <p:spPr>
              <a:xfrm>
                <a:off x="2548455" y="5049682"/>
                <a:ext cx="38229" cy="26041"/>
              </a:xfrm>
              <a:custGeom>
                <a:avLst/>
                <a:gdLst>
                  <a:gd name="connsiteX0" fmla="*/ 6510 w 17310"/>
                  <a:gd name="connsiteY0" fmla="*/ 11052 h 11791"/>
                  <a:gd name="connsiteX1" fmla="*/ 13273 w 17310"/>
                  <a:gd name="connsiteY1" fmla="*/ 8385 h 11791"/>
                  <a:gd name="connsiteX2" fmla="*/ 13273 w 17310"/>
                  <a:gd name="connsiteY2" fmla="*/ 3 h 11791"/>
                  <a:gd name="connsiteX3" fmla="*/ 2033 w 17310"/>
                  <a:gd name="connsiteY3" fmla="*/ 3432 h 11791"/>
                  <a:gd name="connsiteX4" fmla="*/ 6510 w 17310"/>
                  <a:gd name="connsiteY4" fmla="*/ 11052 h 11791"/>
                  <a:gd name="connsiteX5" fmla="*/ 6510 w 17310"/>
                  <a:gd name="connsiteY5" fmla="*/ 11052 h 1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0" h="11791">
                    <a:moveTo>
                      <a:pt x="6510" y="11052"/>
                    </a:moveTo>
                    <a:cubicBezTo>
                      <a:pt x="8606" y="9624"/>
                      <a:pt x="10701" y="8671"/>
                      <a:pt x="13273" y="8385"/>
                    </a:cubicBezTo>
                    <a:cubicBezTo>
                      <a:pt x="18512" y="7909"/>
                      <a:pt x="18798" y="-187"/>
                      <a:pt x="13273" y="3"/>
                    </a:cubicBezTo>
                    <a:cubicBezTo>
                      <a:pt x="9177" y="194"/>
                      <a:pt x="5558" y="1147"/>
                      <a:pt x="2033" y="3432"/>
                    </a:cubicBezTo>
                    <a:cubicBezTo>
                      <a:pt x="-2729" y="6481"/>
                      <a:pt x="1748" y="14196"/>
                      <a:pt x="6510" y="11052"/>
                    </a:cubicBezTo>
                    <a:lnTo>
                      <a:pt x="6510" y="1105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5" name="任意多边形: 形状 344"/>
              <p:cNvSpPr/>
              <p:nvPr/>
            </p:nvSpPr>
            <p:spPr>
              <a:xfrm>
                <a:off x="1417348" y="5331606"/>
                <a:ext cx="70507" cy="48634"/>
              </a:xfrm>
              <a:custGeom>
                <a:avLst/>
                <a:gdLst>
                  <a:gd name="connsiteX0" fmla="*/ 26321 w 31925"/>
                  <a:gd name="connsiteY0" fmla="*/ 367 h 22021"/>
                  <a:gd name="connsiteX1" fmla="*/ 1365 w 31925"/>
                  <a:gd name="connsiteY1" fmla="*/ 14654 h 22021"/>
                  <a:gd name="connsiteX2" fmla="*/ 6604 w 31925"/>
                  <a:gd name="connsiteY2" fmla="*/ 21417 h 22021"/>
                  <a:gd name="connsiteX3" fmla="*/ 28892 w 31925"/>
                  <a:gd name="connsiteY3" fmla="*/ 9416 h 22021"/>
                  <a:gd name="connsiteX4" fmla="*/ 26321 w 31925"/>
                  <a:gd name="connsiteY4" fmla="*/ 367 h 22021"/>
                  <a:gd name="connsiteX5" fmla="*/ 26321 w 31925"/>
                  <a:gd name="connsiteY5" fmla="*/ 367 h 2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25" h="22021">
                    <a:moveTo>
                      <a:pt x="26321" y="367"/>
                    </a:moveTo>
                    <a:cubicBezTo>
                      <a:pt x="17367" y="4082"/>
                      <a:pt x="8985" y="8559"/>
                      <a:pt x="1365" y="14654"/>
                    </a:cubicBezTo>
                    <a:cubicBezTo>
                      <a:pt x="-2445" y="17703"/>
                      <a:pt x="2508" y="23989"/>
                      <a:pt x="6604" y="21417"/>
                    </a:cubicBezTo>
                    <a:cubicBezTo>
                      <a:pt x="13747" y="16941"/>
                      <a:pt x="20986" y="12654"/>
                      <a:pt x="28892" y="9416"/>
                    </a:cubicBezTo>
                    <a:cubicBezTo>
                      <a:pt x="34322" y="7130"/>
                      <a:pt x="31845" y="-1919"/>
                      <a:pt x="26321" y="367"/>
                    </a:cubicBezTo>
                    <a:lnTo>
                      <a:pt x="26321" y="36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6" name="任意多边形: 形状 345"/>
              <p:cNvSpPr/>
              <p:nvPr/>
            </p:nvSpPr>
            <p:spPr>
              <a:xfrm>
                <a:off x="1530429" y="5629680"/>
                <a:ext cx="59270" cy="75123"/>
              </a:xfrm>
              <a:custGeom>
                <a:avLst/>
                <a:gdLst>
                  <a:gd name="connsiteX0" fmla="*/ 18648 w 26837"/>
                  <a:gd name="connsiteY0" fmla="*/ 1895 h 34015"/>
                  <a:gd name="connsiteX1" fmla="*/ 741 w 26837"/>
                  <a:gd name="connsiteY1" fmla="*/ 27993 h 34015"/>
                  <a:gd name="connsiteX2" fmla="*/ 7885 w 26837"/>
                  <a:gd name="connsiteY2" fmla="*/ 32184 h 34015"/>
                  <a:gd name="connsiteX3" fmla="*/ 26077 w 26837"/>
                  <a:gd name="connsiteY3" fmla="*/ 6181 h 34015"/>
                  <a:gd name="connsiteX4" fmla="*/ 18648 w 26837"/>
                  <a:gd name="connsiteY4" fmla="*/ 1895 h 34015"/>
                  <a:gd name="connsiteX5" fmla="*/ 18648 w 26837"/>
                  <a:gd name="connsiteY5" fmla="*/ 1895 h 3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37" h="34015">
                    <a:moveTo>
                      <a:pt x="18648" y="1895"/>
                    </a:moveTo>
                    <a:cubicBezTo>
                      <a:pt x="12647" y="10562"/>
                      <a:pt x="6647" y="19230"/>
                      <a:pt x="741" y="27993"/>
                    </a:cubicBezTo>
                    <a:cubicBezTo>
                      <a:pt x="-2307" y="32470"/>
                      <a:pt x="4837" y="36470"/>
                      <a:pt x="7885" y="32184"/>
                    </a:cubicBezTo>
                    <a:cubicBezTo>
                      <a:pt x="13981" y="23612"/>
                      <a:pt x="19982" y="14848"/>
                      <a:pt x="26077" y="6181"/>
                    </a:cubicBezTo>
                    <a:cubicBezTo>
                      <a:pt x="29221" y="1704"/>
                      <a:pt x="21791" y="-2582"/>
                      <a:pt x="18648" y="1895"/>
                    </a:cubicBezTo>
                    <a:lnTo>
                      <a:pt x="18648" y="189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7" name="任意多边形: 形状 346"/>
              <p:cNvSpPr/>
              <p:nvPr/>
            </p:nvSpPr>
            <p:spPr>
              <a:xfrm>
                <a:off x="1133667" y="4257041"/>
                <a:ext cx="1510830" cy="1656955"/>
              </a:xfrm>
              <a:custGeom>
                <a:avLst/>
                <a:gdLst>
                  <a:gd name="connsiteX0" fmla="*/ 44756 w 684093"/>
                  <a:gd name="connsiteY0" fmla="*/ 3 h 750257"/>
                  <a:gd name="connsiteX1" fmla="*/ 16371 w 684093"/>
                  <a:gd name="connsiteY1" fmla="*/ 1242 h 750257"/>
                  <a:gd name="connsiteX2" fmla="*/ 11895 w 684093"/>
                  <a:gd name="connsiteY2" fmla="*/ 5718 h 750257"/>
                  <a:gd name="connsiteX3" fmla="*/ 1989 w 684093"/>
                  <a:gd name="connsiteY3" fmla="*/ 739905 h 750257"/>
                  <a:gd name="connsiteX4" fmla="*/ 9418 w 684093"/>
                  <a:gd name="connsiteY4" fmla="*/ 745620 h 750257"/>
                  <a:gd name="connsiteX5" fmla="*/ 171248 w 684093"/>
                  <a:gd name="connsiteY5" fmla="*/ 737524 h 750257"/>
                  <a:gd name="connsiteX6" fmla="*/ 338888 w 684093"/>
                  <a:gd name="connsiteY6" fmla="*/ 746954 h 750257"/>
                  <a:gd name="connsiteX7" fmla="*/ 674740 w 684093"/>
                  <a:gd name="connsiteY7" fmla="*/ 747620 h 750257"/>
                  <a:gd name="connsiteX8" fmla="*/ 680835 w 684093"/>
                  <a:gd name="connsiteY8" fmla="*/ 741525 h 750257"/>
                  <a:gd name="connsiteX9" fmla="*/ 684074 w 684093"/>
                  <a:gd name="connsiteY9" fmla="*/ 699710 h 750257"/>
                  <a:gd name="connsiteX10" fmla="*/ 671787 w 684093"/>
                  <a:gd name="connsiteY10" fmla="*/ 699710 h 750257"/>
                  <a:gd name="connsiteX11" fmla="*/ 668739 w 684093"/>
                  <a:gd name="connsiteY11" fmla="*/ 741525 h 750257"/>
                  <a:gd name="connsiteX12" fmla="*/ 674835 w 684093"/>
                  <a:gd name="connsiteY12" fmla="*/ 735428 h 750257"/>
                  <a:gd name="connsiteX13" fmla="*/ 327839 w 684093"/>
                  <a:gd name="connsiteY13" fmla="*/ 734476 h 750257"/>
                  <a:gd name="connsiteX14" fmla="*/ 161056 w 684093"/>
                  <a:gd name="connsiteY14" fmla="*/ 724760 h 750257"/>
                  <a:gd name="connsiteX15" fmla="*/ 6370 w 684093"/>
                  <a:gd name="connsiteY15" fmla="*/ 734095 h 750257"/>
                  <a:gd name="connsiteX16" fmla="*/ 13800 w 684093"/>
                  <a:gd name="connsiteY16" fmla="*/ 739810 h 750257"/>
                  <a:gd name="connsiteX17" fmla="*/ 12466 w 684093"/>
                  <a:gd name="connsiteY17" fmla="*/ 361382 h 750257"/>
                  <a:gd name="connsiteX18" fmla="*/ 15895 w 684093"/>
                  <a:gd name="connsiteY18" fmla="*/ 174977 h 750257"/>
                  <a:gd name="connsiteX19" fmla="*/ 18276 w 684093"/>
                  <a:gd name="connsiteY19" fmla="*/ 84681 h 750257"/>
                  <a:gd name="connsiteX20" fmla="*/ 19896 w 684093"/>
                  <a:gd name="connsiteY20" fmla="*/ 33912 h 750257"/>
                  <a:gd name="connsiteX21" fmla="*/ 44756 w 684093"/>
                  <a:gd name="connsiteY21" fmla="*/ 8385 h 750257"/>
                  <a:gd name="connsiteX22" fmla="*/ 44756 w 684093"/>
                  <a:gd name="connsiteY22" fmla="*/ 3 h 750257"/>
                  <a:gd name="connsiteX23" fmla="*/ 44756 w 684093"/>
                  <a:gd name="connsiteY23" fmla="*/ 3 h 75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4093" h="750257">
                    <a:moveTo>
                      <a:pt x="44756" y="3"/>
                    </a:moveTo>
                    <a:cubicBezTo>
                      <a:pt x="35326" y="384"/>
                      <a:pt x="25896" y="765"/>
                      <a:pt x="16371" y="1242"/>
                    </a:cubicBezTo>
                    <a:cubicBezTo>
                      <a:pt x="13895" y="1337"/>
                      <a:pt x="11990" y="3242"/>
                      <a:pt x="11895" y="5718"/>
                    </a:cubicBezTo>
                    <a:cubicBezTo>
                      <a:pt x="274" y="250225"/>
                      <a:pt x="-2393" y="495113"/>
                      <a:pt x="1989" y="739905"/>
                    </a:cubicBezTo>
                    <a:cubicBezTo>
                      <a:pt x="2084" y="743620"/>
                      <a:pt x="5703" y="746763"/>
                      <a:pt x="9418" y="745620"/>
                    </a:cubicBezTo>
                    <a:cubicBezTo>
                      <a:pt x="62473" y="729523"/>
                      <a:pt x="116765" y="733524"/>
                      <a:pt x="171248" y="737524"/>
                    </a:cubicBezTo>
                    <a:cubicBezTo>
                      <a:pt x="227065" y="741620"/>
                      <a:pt x="282976" y="744858"/>
                      <a:pt x="338888" y="746954"/>
                    </a:cubicBezTo>
                    <a:cubicBezTo>
                      <a:pt x="450807" y="751240"/>
                      <a:pt x="562821" y="751240"/>
                      <a:pt x="674740" y="747620"/>
                    </a:cubicBezTo>
                    <a:cubicBezTo>
                      <a:pt x="678264" y="747525"/>
                      <a:pt x="680550" y="744953"/>
                      <a:pt x="680835" y="741525"/>
                    </a:cubicBezTo>
                    <a:cubicBezTo>
                      <a:pt x="681978" y="727618"/>
                      <a:pt x="683026" y="713711"/>
                      <a:pt x="684074" y="699710"/>
                    </a:cubicBezTo>
                    <a:cubicBezTo>
                      <a:pt x="684645" y="691804"/>
                      <a:pt x="672453" y="691899"/>
                      <a:pt x="671787" y="699710"/>
                    </a:cubicBezTo>
                    <a:cubicBezTo>
                      <a:pt x="670739" y="713616"/>
                      <a:pt x="669691" y="727523"/>
                      <a:pt x="668739" y="741525"/>
                    </a:cubicBezTo>
                    <a:cubicBezTo>
                      <a:pt x="670739" y="739524"/>
                      <a:pt x="672739" y="737524"/>
                      <a:pt x="674835" y="735428"/>
                    </a:cubicBezTo>
                    <a:cubicBezTo>
                      <a:pt x="559201" y="739429"/>
                      <a:pt x="443473" y="739143"/>
                      <a:pt x="327839" y="734476"/>
                    </a:cubicBezTo>
                    <a:cubicBezTo>
                      <a:pt x="272213" y="732285"/>
                      <a:pt x="216587" y="728761"/>
                      <a:pt x="161056" y="724760"/>
                    </a:cubicBezTo>
                    <a:cubicBezTo>
                      <a:pt x="108859" y="721046"/>
                      <a:pt x="57043" y="718760"/>
                      <a:pt x="6370" y="734095"/>
                    </a:cubicBezTo>
                    <a:cubicBezTo>
                      <a:pt x="8847" y="736000"/>
                      <a:pt x="11323" y="737905"/>
                      <a:pt x="13800" y="739810"/>
                    </a:cubicBezTo>
                    <a:cubicBezTo>
                      <a:pt x="11514" y="613699"/>
                      <a:pt x="10942" y="487493"/>
                      <a:pt x="12466" y="361382"/>
                    </a:cubicBezTo>
                    <a:cubicBezTo>
                      <a:pt x="13228" y="299279"/>
                      <a:pt x="14371" y="237081"/>
                      <a:pt x="15895" y="174977"/>
                    </a:cubicBezTo>
                    <a:cubicBezTo>
                      <a:pt x="16657" y="144878"/>
                      <a:pt x="17419" y="114780"/>
                      <a:pt x="18276" y="84681"/>
                    </a:cubicBezTo>
                    <a:cubicBezTo>
                      <a:pt x="18753" y="67726"/>
                      <a:pt x="19324" y="50772"/>
                      <a:pt x="19896" y="33912"/>
                    </a:cubicBezTo>
                    <a:cubicBezTo>
                      <a:pt x="20658" y="12291"/>
                      <a:pt x="23325" y="9719"/>
                      <a:pt x="44756" y="8385"/>
                    </a:cubicBezTo>
                    <a:cubicBezTo>
                      <a:pt x="50090" y="8100"/>
                      <a:pt x="50185" y="-187"/>
                      <a:pt x="44756" y="3"/>
                    </a:cubicBezTo>
                    <a:lnTo>
                      <a:pt x="44756" y="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8" name="任意多边形: 形状 347"/>
              <p:cNvSpPr/>
              <p:nvPr/>
            </p:nvSpPr>
            <p:spPr>
              <a:xfrm>
                <a:off x="1156542" y="4280882"/>
                <a:ext cx="89823" cy="78970"/>
              </a:xfrm>
              <a:custGeom>
                <a:avLst/>
                <a:gdLst>
                  <a:gd name="connsiteX0" fmla="*/ 33731 w 40671"/>
                  <a:gd name="connsiteY0" fmla="*/ 1019 h 35757"/>
                  <a:gd name="connsiteX1" fmla="*/ 1156 w 40671"/>
                  <a:gd name="connsiteY1" fmla="*/ 28547 h 35757"/>
                  <a:gd name="connsiteX2" fmla="*/ 6108 w 40671"/>
                  <a:gd name="connsiteY2" fmla="*/ 35024 h 35757"/>
                  <a:gd name="connsiteX3" fmla="*/ 39351 w 40671"/>
                  <a:gd name="connsiteY3" fmla="*/ 6734 h 35757"/>
                  <a:gd name="connsiteX4" fmla="*/ 33731 w 40671"/>
                  <a:gd name="connsiteY4" fmla="*/ 1019 h 35757"/>
                  <a:gd name="connsiteX5" fmla="*/ 33731 w 40671"/>
                  <a:gd name="connsiteY5" fmla="*/ 1019 h 3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71" h="35757">
                    <a:moveTo>
                      <a:pt x="33731" y="1019"/>
                    </a:moveTo>
                    <a:cubicBezTo>
                      <a:pt x="22873" y="10068"/>
                      <a:pt x="11442" y="18831"/>
                      <a:pt x="1156" y="28547"/>
                    </a:cubicBezTo>
                    <a:cubicBezTo>
                      <a:pt x="-2178" y="31690"/>
                      <a:pt x="2394" y="37881"/>
                      <a:pt x="6108" y="35024"/>
                    </a:cubicBezTo>
                    <a:cubicBezTo>
                      <a:pt x="17634" y="26261"/>
                      <a:pt x="28302" y="16164"/>
                      <a:pt x="39351" y="6734"/>
                    </a:cubicBezTo>
                    <a:cubicBezTo>
                      <a:pt x="43256" y="3305"/>
                      <a:pt x="37636" y="-2314"/>
                      <a:pt x="33731" y="1019"/>
                    </a:cubicBezTo>
                    <a:lnTo>
                      <a:pt x="33731" y="101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9" name="任意多边形: 形状 348"/>
              <p:cNvSpPr/>
              <p:nvPr/>
            </p:nvSpPr>
            <p:spPr>
              <a:xfrm>
                <a:off x="1163866" y="4331055"/>
                <a:ext cx="82431" cy="77815"/>
              </a:xfrm>
              <a:custGeom>
                <a:avLst/>
                <a:gdLst>
                  <a:gd name="connsiteX0" fmla="*/ 31177 w 37324"/>
                  <a:gd name="connsiteY0" fmla="*/ 686 h 35234"/>
                  <a:gd name="connsiteX1" fmla="*/ 1078 w 37324"/>
                  <a:gd name="connsiteY1" fmla="*/ 28118 h 35234"/>
                  <a:gd name="connsiteX2" fmla="*/ 6888 w 37324"/>
                  <a:gd name="connsiteY2" fmla="*/ 33928 h 35234"/>
                  <a:gd name="connsiteX3" fmla="*/ 36034 w 37324"/>
                  <a:gd name="connsiteY3" fmla="*/ 7068 h 35234"/>
                  <a:gd name="connsiteX4" fmla="*/ 31177 w 37324"/>
                  <a:gd name="connsiteY4" fmla="*/ 686 h 35234"/>
                  <a:gd name="connsiteX5" fmla="*/ 31177 w 37324"/>
                  <a:gd name="connsiteY5" fmla="*/ 686 h 3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4" h="35234">
                    <a:moveTo>
                      <a:pt x="31177" y="686"/>
                    </a:moveTo>
                    <a:cubicBezTo>
                      <a:pt x="20318" y="8877"/>
                      <a:pt x="10031" y="17831"/>
                      <a:pt x="1078" y="28118"/>
                    </a:cubicBezTo>
                    <a:cubicBezTo>
                      <a:pt x="-2351" y="32118"/>
                      <a:pt x="3173" y="37833"/>
                      <a:pt x="6888" y="33928"/>
                    </a:cubicBezTo>
                    <a:cubicBezTo>
                      <a:pt x="16032" y="24308"/>
                      <a:pt x="25652" y="15259"/>
                      <a:pt x="36034" y="7068"/>
                    </a:cubicBezTo>
                    <a:cubicBezTo>
                      <a:pt x="39654" y="4210"/>
                      <a:pt x="34891" y="-2076"/>
                      <a:pt x="31177" y="686"/>
                    </a:cubicBezTo>
                    <a:lnTo>
                      <a:pt x="31177" y="68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0" name="任意多边形: 形状 349"/>
              <p:cNvSpPr/>
              <p:nvPr/>
            </p:nvSpPr>
            <p:spPr>
              <a:xfrm>
                <a:off x="1174915" y="4375329"/>
                <a:ext cx="82035" cy="84743"/>
              </a:xfrm>
              <a:custGeom>
                <a:avLst/>
                <a:gdLst>
                  <a:gd name="connsiteX0" fmla="*/ 30174 w 37145"/>
                  <a:gd name="connsiteY0" fmla="*/ 1117 h 38371"/>
                  <a:gd name="connsiteX1" fmla="*/ 1028 w 37145"/>
                  <a:gd name="connsiteY1" fmla="*/ 31121 h 38371"/>
                  <a:gd name="connsiteX2" fmla="*/ 6933 w 37145"/>
                  <a:gd name="connsiteY2" fmla="*/ 37027 h 38371"/>
                  <a:gd name="connsiteX3" fmla="*/ 35889 w 37145"/>
                  <a:gd name="connsiteY3" fmla="*/ 6832 h 38371"/>
                  <a:gd name="connsiteX4" fmla="*/ 30174 w 37145"/>
                  <a:gd name="connsiteY4" fmla="*/ 1117 h 38371"/>
                  <a:gd name="connsiteX5" fmla="*/ 30174 w 37145"/>
                  <a:gd name="connsiteY5" fmla="*/ 1117 h 3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5" h="38371">
                    <a:moveTo>
                      <a:pt x="30174" y="1117"/>
                    </a:moveTo>
                    <a:cubicBezTo>
                      <a:pt x="19792" y="10452"/>
                      <a:pt x="9886" y="20262"/>
                      <a:pt x="1028" y="31121"/>
                    </a:cubicBezTo>
                    <a:cubicBezTo>
                      <a:pt x="-2306" y="35217"/>
                      <a:pt x="3219" y="41027"/>
                      <a:pt x="6933" y="37027"/>
                    </a:cubicBezTo>
                    <a:cubicBezTo>
                      <a:pt x="16268" y="26739"/>
                      <a:pt x="25698" y="16453"/>
                      <a:pt x="35889" y="6832"/>
                    </a:cubicBezTo>
                    <a:cubicBezTo>
                      <a:pt x="39699" y="3213"/>
                      <a:pt x="33985" y="-2407"/>
                      <a:pt x="30174" y="1117"/>
                    </a:cubicBezTo>
                    <a:lnTo>
                      <a:pt x="30174" y="111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1" name="任意多边形: 形状 350"/>
              <p:cNvSpPr/>
              <p:nvPr/>
            </p:nvSpPr>
            <p:spPr>
              <a:xfrm>
                <a:off x="1172115" y="4430600"/>
                <a:ext cx="82978" cy="102901"/>
              </a:xfrm>
              <a:custGeom>
                <a:avLst/>
                <a:gdLst>
                  <a:gd name="connsiteX0" fmla="*/ 30585 w 37572"/>
                  <a:gd name="connsiteY0" fmla="*/ 1237 h 46593"/>
                  <a:gd name="connsiteX1" fmla="*/ 677 w 37572"/>
                  <a:gd name="connsiteY1" fmla="*/ 40004 h 46593"/>
                  <a:gd name="connsiteX2" fmla="*/ 7440 w 37572"/>
                  <a:gd name="connsiteY2" fmla="*/ 45242 h 46593"/>
                  <a:gd name="connsiteX3" fmla="*/ 36872 w 37572"/>
                  <a:gd name="connsiteY3" fmla="*/ 6095 h 46593"/>
                  <a:gd name="connsiteX4" fmla="*/ 30585 w 37572"/>
                  <a:gd name="connsiteY4" fmla="*/ 1237 h 46593"/>
                  <a:gd name="connsiteX5" fmla="*/ 30585 w 37572"/>
                  <a:gd name="connsiteY5" fmla="*/ 1237 h 4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72" h="46593">
                    <a:moveTo>
                      <a:pt x="30585" y="1237"/>
                    </a:moveTo>
                    <a:cubicBezTo>
                      <a:pt x="20298" y="13905"/>
                      <a:pt x="9916" y="26573"/>
                      <a:pt x="677" y="40004"/>
                    </a:cubicBezTo>
                    <a:cubicBezTo>
                      <a:pt x="-2085" y="44004"/>
                      <a:pt x="4296" y="49052"/>
                      <a:pt x="7440" y="45242"/>
                    </a:cubicBezTo>
                    <a:cubicBezTo>
                      <a:pt x="18012" y="32765"/>
                      <a:pt x="27442" y="19334"/>
                      <a:pt x="36872" y="6095"/>
                    </a:cubicBezTo>
                    <a:cubicBezTo>
                      <a:pt x="39634" y="2475"/>
                      <a:pt x="33538" y="-2287"/>
                      <a:pt x="30585" y="1237"/>
                    </a:cubicBezTo>
                    <a:lnTo>
                      <a:pt x="30585" y="123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2" name="任意多边形: 形状 351"/>
              <p:cNvSpPr/>
              <p:nvPr/>
            </p:nvSpPr>
            <p:spPr>
              <a:xfrm>
                <a:off x="1159491" y="4534320"/>
                <a:ext cx="87936" cy="91338"/>
              </a:xfrm>
              <a:custGeom>
                <a:avLst/>
                <a:gdLst>
                  <a:gd name="connsiteX0" fmla="*/ 32967 w 39817"/>
                  <a:gd name="connsiteY0" fmla="*/ 1042 h 41357"/>
                  <a:gd name="connsiteX1" fmla="*/ 963 w 39817"/>
                  <a:gd name="connsiteY1" fmla="*/ 34188 h 41357"/>
                  <a:gd name="connsiteX2" fmla="*/ 6774 w 39817"/>
                  <a:gd name="connsiteY2" fmla="*/ 39999 h 41357"/>
                  <a:gd name="connsiteX3" fmla="*/ 38587 w 39817"/>
                  <a:gd name="connsiteY3" fmla="*/ 6661 h 41357"/>
                  <a:gd name="connsiteX4" fmla="*/ 32967 w 39817"/>
                  <a:gd name="connsiteY4" fmla="*/ 1042 h 41357"/>
                  <a:gd name="connsiteX5" fmla="*/ 32967 w 39817"/>
                  <a:gd name="connsiteY5" fmla="*/ 1042 h 4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7" h="41357">
                    <a:moveTo>
                      <a:pt x="32967" y="1042"/>
                    </a:moveTo>
                    <a:cubicBezTo>
                      <a:pt x="21537" y="11138"/>
                      <a:pt x="10298" y="22092"/>
                      <a:pt x="963" y="34188"/>
                    </a:cubicBezTo>
                    <a:cubicBezTo>
                      <a:pt x="-2180" y="38284"/>
                      <a:pt x="3059" y="43999"/>
                      <a:pt x="6774" y="39999"/>
                    </a:cubicBezTo>
                    <a:cubicBezTo>
                      <a:pt x="17251" y="28664"/>
                      <a:pt x="27443" y="17234"/>
                      <a:pt x="38587" y="6661"/>
                    </a:cubicBezTo>
                    <a:cubicBezTo>
                      <a:pt x="42302" y="3137"/>
                      <a:pt x="36778" y="-2292"/>
                      <a:pt x="32967" y="1042"/>
                    </a:cubicBezTo>
                    <a:lnTo>
                      <a:pt x="32967" y="104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3" name="任意多边形: 形状 352"/>
              <p:cNvSpPr/>
              <p:nvPr/>
            </p:nvSpPr>
            <p:spPr>
              <a:xfrm>
                <a:off x="1163559" y="4586377"/>
                <a:ext cx="87234" cy="90538"/>
              </a:xfrm>
              <a:custGeom>
                <a:avLst/>
                <a:gdLst>
                  <a:gd name="connsiteX0" fmla="*/ 32650 w 39499"/>
                  <a:gd name="connsiteY0" fmla="*/ 1092 h 40995"/>
                  <a:gd name="connsiteX1" fmla="*/ 1027 w 39499"/>
                  <a:gd name="connsiteY1" fmla="*/ 33572 h 40995"/>
                  <a:gd name="connsiteX2" fmla="*/ 7027 w 39499"/>
                  <a:gd name="connsiteY2" fmla="*/ 39573 h 40995"/>
                  <a:gd name="connsiteX3" fmla="*/ 38269 w 39499"/>
                  <a:gd name="connsiteY3" fmla="*/ 6616 h 40995"/>
                  <a:gd name="connsiteX4" fmla="*/ 32650 w 39499"/>
                  <a:gd name="connsiteY4" fmla="*/ 1092 h 40995"/>
                  <a:gd name="connsiteX5" fmla="*/ 32650 w 39499"/>
                  <a:gd name="connsiteY5" fmla="*/ 1092 h 4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99" h="40995">
                    <a:moveTo>
                      <a:pt x="32650" y="1092"/>
                    </a:moveTo>
                    <a:cubicBezTo>
                      <a:pt x="21315" y="10998"/>
                      <a:pt x="10457" y="21761"/>
                      <a:pt x="1027" y="33572"/>
                    </a:cubicBezTo>
                    <a:cubicBezTo>
                      <a:pt x="-2307" y="37763"/>
                      <a:pt x="3218" y="43764"/>
                      <a:pt x="7027" y="39573"/>
                    </a:cubicBezTo>
                    <a:cubicBezTo>
                      <a:pt x="17315" y="28429"/>
                      <a:pt x="27506" y="17284"/>
                      <a:pt x="38269" y="6616"/>
                    </a:cubicBezTo>
                    <a:cubicBezTo>
                      <a:pt x="41984" y="3092"/>
                      <a:pt x="36460" y="-2337"/>
                      <a:pt x="32650" y="1092"/>
                    </a:cubicBezTo>
                    <a:lnTo>
                      <a:pt x="32650" y="109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4" name="任意多边形: 形状 353"/>
              <p:cNvSpPr/>
              <p:nvPr/>
            </p:nvSpPr>
            <p:spPr>
              <a:xfrm>
                <a:off x="1172625" y="4637834"/>
                <a:ext cx="85613" cy="98741"/>
              </a:xfrm>
              <a:custGeom>
                <a:avLst/>
                <a:gdLst>
                  <a:gd name="connsiteX0" fmla="*/ 32069 w 38765"/>
                  <a:gd name="connsiteY0" fmla="*/ 1320 h 44709"/>
                  <a:gd name="connsiteX1" fmla="*/ 1018 w 38765"/>
                  <a:gd name="connsiteY1" fmla="*/ 37420 h 44709"/>
                  <a:gd name="connsiteX2" fmla="*/ 6923 w 38765"/>
                  <a:gd name="connsiteY2" fmla="*/ 43325 h 44709"/>
                  <a:gd name="connsiteX3" fmla="*/ 37784 w 38765"/>
                  <a:gd name="connsiteY3" fmla="*/ 7035 h 44709"/>
                  <a:gd name="connsiteX4" fmla="*/ 32069 w 38765"/>
                  <a:gd name="connsiteY4" fmla="*/ 1320 h 44709"/>
                  <a:gd name="connsiteX5" fmla="*/ 32069 w 38765"/>
                  <a:gd name="connsiteY5" fmla="*/ 1320 h 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65" h="44709">
                    <a:moveTo>
                      <a:pt x="32069" y="1320"/>
                    </a:moveTo>
                    <a:cubicBezTo>
                      <a:pt x="21592" y="13226"/>
                      <a:pt x="11019" y="25037"/>
                      <a:pt x="1018" y="37420"/>
                    </a:cubicBezTo>
                    <a:cubicBezTo>
                      <a:pt x="-2316" y="41515"/>
                      <a:pt x="3303" y="47421"/>
                      <a:pt x="6923" y="43325"/>
                    </a:cubicBezTo>
                    <a:cubicBezTo>
                      <a:pt x="17591" y="31514"/>
                      <a:pt x="27687" y="19227"/>
                      <a:pt x="37784" y="7035"/>
                    </a:cubicBezTo>
                    <a:cubicBezTo>
                      <a:pt x="41022" y="3035"/>
                      <a:pt x="35498" y="-2585"/>
                      <a:pt x="32069" y="1320"/>
                    </a:cubicBezTo>
                    <a:lnTo>
                      <a:pt x="32069" y="132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5" name="任意多边形: 形状 354"/>
              <p:cNvSpPr/>
              <p:nvPr/>
            </p:nvSpPr>
            <p:spPr>
              <a:xfrm>
                <a:off x="1158866" y="4695728"/>
                <a:ext cx="104593" cy="109105"/>
              </a:xfrm>
              <a:custGeom>
                <a:avLst/>
                <a:gdLst>
                  <a:gd name="connsiteX0" fmla="*/ 40394 w 47359"/>
                  <a:gd name="connsiteY0" fmla="*/ 1205 h 49402"/>
                  <a:gd name="connsiteX1" fmla="*/ 1151 w 47359"/>
                  <a:gd name="connsiteY1" fmla="*/ 42067 h 49402"/>
                  <a:gd name="connsiteX2" fmla="*/ 7248 w 47359"/>
                  <a:gd name="connsiteY2" fmla="*/ 48163 h 49402"/>
                  <a:gd name="connsiteX3" fmla="*/ 46205 w 47359"/>
                  <a:gd name="connsiteY3" fmla="*/ 7015 h 49402"/>
                  <a:gd name="connsiteX4" fmla="*/ 40394 w 47359"/>
                  <a:gd name="connsiteY4" fmla="*/ 1205 h 49402"/>
                  <a:gd name="connsiteX5" fmla="*/ 40394 w 47359"/>
                  <a:gd name="connsiteY5" fmla="*/ 1205 h 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59" h="49402">
                    <a:moveTo>
                      <a:pt x="40394" y="1205"/>
                    </a:moveTo>
                    <a:cubicBezTo>
                      <a:pt x="27155" y="14730"/>
                      <a:pt x="13629" y="27875"/>
                      <a:pt x="1151" y="42067"/>
                    </a:cubicBezTo>
                    <a:cubicBezTo>
                      <a:pt x="-2468" y="46163"/>
                      <a:pt x="3247" y="51973"/>
                      <a:pt x="7248" y="48163"/>
                    </a:cubicBezTo>
                    <a:cubicBezTo>
                      <a:pt x="20868" y="35018"/>
                      <a:pt x="33441" y="20826"/>
                      <a:pt x="46205" y="7015"/>
                    </a:cubicBezTo>
                    <a:cubicBezTo>
                      <a:pt x="49824" y="3205"/>
                      <a:pt x="44109" y="-2510"/>
                      <a:pt x="40394" y="1205"/>
                    </a:cubicBezTo>
                    <a:lnTo>
                      <a:pt x="40394" y="120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6" name="任意多边形: 形状 355"/>
              <p:cNvSpPr/>
              <p:nvPr/>
            </p:nvSpPr>
            <p:spPr>
              <a:xfrm>
                <a:off x="1145628" y="4791087"/>
                <a:ext cx="101985" cy="105938"/>
              </a:xfrm>
              <a:custGeom>
                <a:avLst/>
                <a:gdLst>
                  <a:gd name="connsiteX0" fmla="*/ 39340 w 46178"/>
                  <a:gd name="connsiteY0" fmla="*/ 1080 h 47968"/>
                  <a:gd name="connsiteX1" fmla="*/ 954 w 46178"/>
                  <a:gd name="connsiteY1" fmla="*/ 40894 h 47968"/>
                  <a:gd name="connsiteX2" fmla="*/ 6669 w 46178"/>
                  <a:gd name="connsiteY2" fmla="*/ 46609 h 47968"/>
                  <a:gd name="connsiteX3" fmla="*/ 44960 w 46178"/>
                  <a:gd name="connsiteY3" fmla="*/ 6699 h 47968"/>
                  <a:gd name="connsiteX4" fmla="*/ 39340 w 46178"/>
                  <a:gd name="connsiteY4" fmla="*/ 1080 h 47968"/>
                  <a:gd name="connsiteX5" fmla="*/ 39340 w 46178"/>
                  <a:gd name="connsiteY5" fmla="*/ 1080 h 4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78" h="47968">
                    <a:moveTo>
                      <a:pt x="39340" y="1080"/>
                    </a:moveTo>
                    <a:cubicBezTo>
                      <a:pt x="25624" y="13367"/>
                      <a:pt x="12479" y="26512"/>
                      <a:pt x="954" y="40894"/>
                    </a:cubicBezTo>
                    <a:cubicBezTo>
                      <a:pt x="-2189" y="44895"/>
                      <a:pt x="3145" y="50610"/>
                      <a:pt x="6669" y="46609"/>
                    </a:cubicBezTo>
                    <a:cubicBezTo>
                      <a:pt x="18956" y="32798"/>
                      <a:pt x="31434" y="19273"/>
                      <a:pt x="44960" y="6699"/>
                    </a:cubicBezTo>
                    <a:cubicBezTo>
                      <a:pt x="48674" y="3175"/>
                      <a:pt x="43055" y="-2349"/>
                      <a:pt x="39340" y="1080"/>
                    </a:cubicBezTo>
                    <a:lnTo>
                      <a:pt x="39340" y="108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7" name="任意多边形: 形状 356"/>
              <p:cNvSpPr/>
              <p:nvPr/>
            </p:nvSpPr>
            <p:spPr>
              <a:xfrm>
                <a:off x="1145623" y="4858774"/>
                <a:ext cx="92985" cy="98798"/>
              </a:xfrm>
              <a:custGeom>
                <a:avLst/>
                <a:gdLst>
                  <a:gd name="connsiteX0" fmla="*/ 35150 w 42103"/>
                  <a:gd name="connsiteY0" fmla="*/ 1197 h 44735"/>
                  <a:gd name="connsiteX1" fmla="*/ 1241 w 42103"/>
                  <a:gd name="connsiteY1" fmla="*/ 37583 h 44735"/>
                  <a:gd name="connsiteX2" fmla="*/ 7242 w 42103"/>
                  <a:gd name="connsiteY2" fmla="*/ 43583 h 44735"/>
                  <a:gd name="connsiteX3" fmla="*/ 41437 w 42103"/>
                  <a:gd name="connsiteY3" fmla="*/ 6054 h 44735"/>
                  <a:gd name="connsiteX4" fmla="*/ 35150 w 42103"/>
                  <a:gd name="connsiteY4" fmla="*/ 1197 h 44735"/>
                  <a:gd name="connsiteX5" fmla="*/ 35150 w 42103"/>
                  <a:gd name="connsiteY5" fmla="*/ 1197 h 4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3" h="44735">
                    <a:moveTo>
                      <a:pt x="35150" y="1197"/>
                    </a:moveTo>
                    <a:cubicBezTo>
                      <a:pt x="24197" y="13675"/>
                      <a:pt x="12862" y="25676"/>
                      <a:pt x="1241" y="37583"/>
                    </a:cubicBezTo>
                    <a:cubicBezTo>
                      <a:pt x="-2569" y="41487"/>
                      <a:pt x="3241" y="47203"/>
                      <a:pt x="7242" y="43583"/>
                    </a:cubicBezTo>
                    <a:cubicBezTo>
                      <a:pt x="19720" y="32248"/>
                      <a:pt x="31150" y="19485"/>
                      <a:pt x="41437" y="6054"/>
                    </a:cubicBezTo>
                    <a:cubicBezTo>
                      <a:pt x="44104" y="2435"/>
                      <a:pt x="38103" y="-2232"/>
                      <a:pt x="35150" y="1197"/>
                    </a:cubicBezTo>
                    <a:lnTo>
                      <a:pt x="35150" y="119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8" name="任意多边形: 形状 357"/>
              <p:cNvSpPr/>
              <p:nvPr/>
            </p:nvSpPr>
            <p:spPr>
              <a:xfrm>
                <a:off x="1156927" y="4915831"/>
                <a:ext cx="95973" cy="105817"/>
              </a:xfrm>
              <a:custGeom>
                <a:avLst/>
                <a:gdLst>
                  <a:gd name="connsiteX0" fmla="*/ 36795 w 43456"/>
                  <a:gd name="connsiteY0" fmla="*/ 1270 h 47913"/>
                  <a:gd name="connsiteX1" fmla="*/ 1077 w 43456"/>
                  <a:gd name="connsiteY1" fmla="*/ 40703 h 47913"/>
                  <a:gd name="connsiteX2" fmla="*/ 6982 w 43456"/>
                  <a:gd name="connsiteY2" fmla="*/ 46608 h 47913"/>
                  <a:gd name="connsiteX3" fmla="*/ 42415 w 43456"/>
                  <a:gd name="connsiteY3" fmla="*/ 6889 h 47913"/>
                  <a:gd name="connsiteX4" fmla="*/ 36795 w 43456"/>
                  <a:gd name="connsiteY4" fmla="*/ 1270 h 47913"/>
                  <a:gd name="connsiteX5" fmla="*/ 36795 w 43456"/>
                  <a:gd name="connsiteY5" fmla="*/ 1270 h 4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56" h="47913">
                    <a:moveTo>
                      <a:pt x="36795" y="1270"/>
                    </a:moveTo>
                    <a:cubicBezTo>
                      <a:pt x="24794" y="14319"/>
                      <a:pt x="12602" y="27273"/>
                      <a:pt x="1077" y="40703"/>
                    </a:cubicBezTo>
                    <a:cubicBezTo>
                      <a:pt x="-2352" y="44799"/>
                      <a:pt x="3172" y="50514"/>
                      <a:pt x="6982" y="46608"/>
                    </a:cubicBezTo>
                    <a:cubicBezTo>
                      <a:pt x="19460" y="34036"/>
                      <a:pt x="31081" y="20415"/>
                      <a:pt x="42415" y="6889"/>
                    </a:cubicBezTo>
                    <a:cubicBezTo>
                      <a:pt x="45749" y="3079"/>
                      <a:pt x="40320" y="-2540"/>
                      <a:pt x="36795" y="1270"/>
                    </a:cubicBezTo>
                    <a:lnTo>
                      <a:pt x="36795" y="127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9" name="任意多边形: 形状 358"/>
              <p:cNvSpPr/>
              <p:nvPr/>
            </p:nvSpPr>
            <p:spPr>
              <a:xfrm>
                <a:off x="1139095" y="4975165"/>
                <a:ext cx="107049" cy="122149"/>
              </a:xfrm>
              <a:custGeom>
                <a:avLst/>
                <a:gdLst>
                  <a:gd name="connsiteX0" fmla="*/ 41726 w 48471"/>
                  <a:gd name="connsiteY0" fmla="*/ 1359 h 55308"/>
                  <a:gd name="connsiteX1" fmla="*/ 1055 w 48471"/>
                  <a:gd name="connsiteY1" fmla="*/ 47937 h 55308"/>
                  <a:gd name="connsiteX2" fmla="*/ 7055 w 48471"/>
                  <a:gd name="connsiteY2" fmla="*/ 53938 h 55308"/>
                  <a:gd name="connsiteX3" fmla="*/ 47441 w 48471"/>
                  <a:gd name="connsiteY3" fmla="*/ 7075 h 55308"/>
                  <a:gd name="connsiteX4" fmla="*/ 41726 w 48471"/>
                  <a:gd name="connsiteY4" fmla="*/ 1359 h 55308"/>
                  <a:gd name="connsiteX5" fmla="*/ 41726 w 48471"/>
                  <a:gd name="connsiteY5" fmla="*/ 1359 h 5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71" h="55308">
                    <a:moveTo>
                      <a:pt x="41726" y="1359"/>
                    </a:moveTo>
                    <a:cubicBezTo>
                      <a:pt x="27915" y="16695"/>
                      <a:pt x="14199" y="32030"/>
                      <a:pt x="1055" y="47937"/>
                    </a:cubicBezTo>
                    <a:cubicBezTo>
                      <a:pt x="-2375" y="52033"/>
                      <a:pt x="3340" y="58033"/>
                      <a:pt x="7055" y="53938"/>
                    </a:cubicBezTo>
                    <a:cubicBezTo>
                      <a:pt x="20962" y="38698"/>
                      <a:pt x="34201" y="22886"/>
                      <a:pt x="47441" y="7075"/>
                    </a:cubicBezTo>
                    <a:cubicBezTo>
                      <a:pt x="50775" y="3074"/>
                      <a:pt x="45250" y="-2641"/>
                      <a:pt x="41726" y="1359"/>
                    </a:cubicBezTo>
                    <a:lnTo>
                      <a:pt x="41726" y="135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0" name="任意多边形: 形状 359"/>
              <p:cNvSpPr/>
              <p:nvPr/>
            </p:nvSpPr>
            <p:spPr>
              <a:xfrm>
                <a:off x="1146147" y="5045782"/>
                <a:ext cx="93171" cy="111364"/>
              </a:xfrm>
              <a:custGeom>
                <a:avLst/>
                <a:gdLst>
                  <a:gd name="connsiteX0" fmla="*/ 35295 w 42187"/>
                  <a:gd name="connsiteY0" fmla="*/ 1198 h 50425"/>
                  <a:gd name="connsiteX1" fmla="*/ 719 w 42187"/>
                  <a:gd name="connsiteY1" fmla="*/ 44156 h 50425"/>
                  <a:gd name="connsiteX2" fmla="*/ 7196 w 42187"/>
                  <a:gd name="connsiteY2" fmla="*/ 49204 h 50425"/>
                  <a:gd name="connsiteX3" fmla="*/ 41486 w 42187"/>
                  <a:gd name="connsiteY3" fmla="*/ 5961 h 50425"/>
                  <a:gd name="connsiteX4" fmla="*/ 35295 w 42187"/>
                  <a:gd name="connsiteY4" fmla="*/ 1198 h 50425"/>
                  <a:gd name="connsiteX5" fmla="*/ 35295 w 42187"/>
                  <a:gd name="connsiteY5" fmla="*/ 1198 h 5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87" h="50425">
                    <a:moveTo>
                      <a:pt x="35295" y="1198"/>
                    </a:moveTo>
                    <a:cubicBezTo>
                      <a:pt x="23579" y="15391"/>
                      <a:pt x="11864" y="29583"/>
                      <a:pt x="719" y="44156"/>
                    </a:cubicBezTo>
                    <a:cubicBezTo>
                      <a:pt x="-2138" y="47871"/>
                      <a:pt x="4243" y="52729"/>
                      <a:pt x="7196" y="49204"/>
                    </a:cubicBezTo>
                    <a:cubicBezTo>
                      <a:pt x="19007" y="35107"/>
                      <a:pt x="30247" y="20534"/>
                      <a:pt x="41486" y="5961"/>
                    </a:cubicBezTo>
                    <a:cubicBezTo>
                      <a:pt x="44249" y="2437"/>
                      <a:pt x="38152" y="-2231"/>
                      <a:pt x="35295" y="1198"/>
                    </a:cubicBezTo>
                    <a:lnTo>
                      <a:pt x="35295" y="119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1" name="任意多边形: 形状 360"/>
              <p:cNvSpPr/>
              <p:nvPr/>
            </p:nvSpPr>
            <p:spPr>
              <a:xfrm>
                <a:off x="1142841" y="5114230"/>
                <a:ext cx="94812" cy="119275"/>
              </a:xfrm>
              <a:custGeom>
                <a:avLst/>
                <a:gdLst>
                  <a:gd name="connsiteX0" fmla="*/ 34982 w 42930"/>
                  <a:gd name="connsiteY0" fmla="*/ 4876 h 54007"/>
                  <a:gd name="connsiteX1" fmla="*/ 25934 w 42930"/>
                  <a:gd name="connsiteY1" fmla="*/ 16211 h 54007"/>
                  <a:gd name="connsiteX2" fmla="*/ 16885 w 42930"/>
                  <a:gd name="connsiteY2" fmla="*/ 27260 h 54007"/>
                  <a:gd name="connsiteX3" fmla="*/ 692 w 42930"/>
                  <a:gd name="connsiteY3" fmla="*/ 47739 h 54007"/>
                  <a:gd name="connsiteX4" fmla="*/ 7169 w 42930"/>
                  <a:gd name="connsiteY4" fmla="*/ 52787 h 54007"/>
                  <a:gd name="connsiteX5" fmla="*/ 30982 w 42930"/>
                  <a:gd name="connsiteY5" fmla="*/ 23831 h 54007"/>
                  <a:gd name="connsiteX6" fmla="*/ 42602 w 42930"/>
                  <a:gd name="connsiteY6" fmla="*/ 2876 h 54007"/>
                  <a:gd name="connsiteX7" fmla="*/ 34982 w 42930"/>
                  <a:gd name="connsiteY7" fmla="*/ 4876 h 54007"/>
                  <a:gd name="connsiteX8" fmla="*/ 34982 w 42930"/>
                  <a:gd name="connsiteY8" fmla="*/ 4876 h 5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30" h="54007">
                    <a:moveTo>
                      <a:pt x="34982" y="4876"/>
                    </a:moveTo>
                    <a:cubicBezTo>
                      <a:pt x="35364" y="6972"/>
                      <a:pt x="27363" y="14496"/>
                      <a:pt x="25934" y="16211"/>
                    </a:cubicBezTo>
                    <a:cubicBezTo>
                      <a:pt x="22886" y="19926"/>
                      <a:pt x="19933" y="23545"/>
                      <a:pt x="16885" y="27260"/>
                    </a:cubicBezTo>
                    <a:cubicBezTo>
                      <a:pt x="11456" y="34023"/>
                      <a:pt x="5931" y="40785"/>
                      <a:pt x="692" y="47739"/>
                    </a:cubicBezTo>
                    <a:cubicBezTo>
                      <a:pt x="-2070" y="51453"/>
                      <a:pt x="4122" y="56311"/>
                      <a:pt x="7169" y="52787"/>
                    </a:cubicBezTo>
                    <a:cubicBezTo>
                      <a:pt x="15361" y="43357"/>
                      <a:pt x="23172" y="33546"/>
                      <a:pt x="30982" y="23831"/>
                    </a:cubicBezTo>
                    <a:cubicBezTo>
                      <a:pt x="35459" y="18211"/>
                      <a:pt x="44793" y="10686"/>
                      <a:pt x="42602" y="2876"/>
                    </a:cubicBezTo>
                    <a:cubicBezTo>
                      <a:pt x="41079" y="-2173"/>
                      <a:pt x="34125" y="18"/>
                      <a:pt x="34982" y="4876"/>
                    </a:cubicBezTo>
                    <a:lnTo>
                      <a:pt x="34982" y="487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2" name="任意多边形: 形状 361"/>
              <p:cNvSpPr/>
              <p:nvPr/>
            </p:nvSpPr>
            <p:spPr>
              <a:xfrm>
                <a:off x="1152198" y="5185203"/>
                <a:ext cx="91026" cy="119399"/>
              </a:xfrm>
              <a:custGeom>
                <a:avLst/>
                <a:gdLst>
                  <a:gd name="connsiteX0" fmla="*/ 33602 w 41216"/>
                  <a:gd name="connsiteY0" fmla="*/ 1792 h 54063"/>
                  <a:gd name="connsiteX1" fmla="*/ 741 w 41216"/>
                  <a:gd name="connsiteY1" fmla="*/ 48083 h 54063"/>
                  <a:gd name="connsiteX2" fmla="*/ 7885 w 41216"/>
                  <a:gd name="connsiteY2" fmla="*/ 52274 h 54063"/>
                  <a:gd name="connsiteX3" fmla="*/ 40460 w 41216"/>
                  <a:gd name="connsiteY3" fmla="*/ 5887 h 54063"/>
                  <a:gd name="connsiteX4" fmla="*/ 33602 w 41216"/>
                  <a:gd name="connsiteY4" fmla="*/ 1792 h 54063"/>
                  <a:gd name="connsiteX5" fmla="*/ 33602 w 41216"/>
                  <a:gd name="connsiteY5" fmla="*/ 1792 h 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6" h="54063">
                    <a:moveTo>
                      <a:pt x="33602" y="1792"/>
                    </a:moveTo>
                    <a:cubicBezTo>
                      <a:pt x="22458" y="17127"/>
                      <a:pt x="11409" y="32367"/>
                      <a:pt x="741" y="48083"/>
                    </a:cubicBezTo>
                    <a:cubicBezTo>
                      <a:pt x="-2307" y="52560"/>
                      <a:pt x="4837" y="56465"/>
                      <a:pt x="7885" y="52274"/>
                    </a:cubicBezTo>
                    <a:cubicBezTo>
                      <a:pt x="19124" y="37034"/>
                      <a:pt x="29792" y="21509"/>
                      <a:pt x="40460" y="5887"/>
                    </a:cubicBezTo>
                    <a:cubicBezTo>
                      <a:pt x="43508" y="1506"/>
                      <a:pt x="36555" y="-2399"/>
                      <a:pt x="33602" y="1792"/>
                    </a:cubicBezTo>
                    <a:lnTo>
                      <a:pt x="33602" y="179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3" name="任意多边形: 形状 362"/>
              <p:cNvSpPr/>
              <p:nvPr/>
            </p:nvSpPr>
            <p:spPr>
              <a:xfrm>
                <a:off x="1154504" y="5261205"/>
                <a:ext cx="80790" cy="114408"/>
              </a:xfrm>
              <a:custGeom>
                <a:avLst/>
                <a:gdLst>
                  <a:gd name="connsiteX0" fmla="*/ 29034 w 36581"/>
                  <a:gd name="connsiteY0" fmla="*/ 1668 h 51803"/>
                  <a:gd name="connsiteX1" fmla="*/ 555 w 36581"/>
                  <a:gd name="connsiteY1" fmla="*/ 45483 h 51803"/>
                  <a:gd name="connsiteX2" fmla="*/ 7889 w 36581"/>
                  <a:gd name="connsiteY2" fmla="*/ 49769 h 51803"/>
                  <a:gd name="connsiteX3" fmla="*/ 35892 w 36581"/>
                  <a:gd name="connsiteY3" fmla="*/ 5669 h 51803"/>
                  <a:gd name="connsiteX4" fmla="*/ 29034 w 36581"/>
                  <a:gd name="connsiteY4" fmla="*/ 1668 h 51803"/>
                  <a:gd name="connsiteX5" fmla="*/ 29034 w 36581"/>
                  <a:gd name="connsiteY5" fmla="*/ 1668 h 5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1" h="51803">
                    <a:moveTo>
                      <a:pt x="29034" y="1668"/>
                    </a:moveTo>
                    <a:cubicBezTo>
                      <a:pt x="18462" y="15575"/>
                      <a:pt x="8841" y="30148"/>
                      <a:pt x="555" y="45483"/>
                    </a:cubicBezTo>
                    <a:cubicBezTo>
                      <a:pt x="-2017" y="50246"/>
                      <a:pt x="5031" y="54437"/>
                      <a:pt x="7889" y="49769"/>
                    </a:cubicBezTo>
                    <a:cubicBezTo>
                      <a:pt x="16842" y="34815"/>
                      <a:pt x="26081" y="20051"/>
                      <a:pt x="35892" y="5669"/>
                    </a:cubicBezTo>
                    <a:cubicBezTo>
                      <a:pt x="38750" y="1382"/>
                      <a:pt x="31987" y="-2237"/>
                      <a:pt x="29034" y="1668"/>
                    </a:cubicBezTo>
                    <a:lnTo>
                      <a:pt x="29034" y="166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4" name="任意多边形: 形状 363"/>
              <p:cNvSpPr/>
              <p:nvPr/>
            </p:nvSpPr>
            <p:spPr>
              <a:xfrm>
                <a:off x="1145429" y="5338395"/>
                <a:ext cx="101510" cy="108630"/>
              </a:xfrm>
              <a:custGeom>
                <a:avLst/>
                <a:gdLst>
                  <a:gd name="connsiteX0" fmla="*/ 38954 w 45963"/>
                  <a:gd name="connsiteY0" fmla="*/ 1293 h 49187"/>
                  <a:gd name="connsiteX1" fmla="*/ 1139 w 45963"/>
                  <a:gd name="connsiteY1" fmla="*/ 41679 h 49187"/>
                  <a:gd name="connsiteX2" fmla="*/ 7331 w 45963"/>
                  <a:gd name="connsiteY2" fmla="*/ 47870 h 49187"/>
                  <a:gd name="connsiteX3" fmla="*/ 44859 w 45963"/>
                  <a:gd name="connsiteY3" fmla="*/ 7199 h 49187"/>
                  <a:gd name="connsiteX4" fmla="*/ 38954 w 45963"/>
                  <a:gd name="connsiteY4" fmla="*/ 1293 h 49187"/>
                  <a:gd name="connsiteX5" fmla="*/ 38954 w 45963"/>
                  <a:gd name="connsiteY5" fmla="*/ 1293 h 4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63" h="49187">
                    <a:moveTo>
                      <a:pt x="38954" y="1293"/>
                    </a:moveTo>
                    <a:cubicBezTo>
                      <a:pt x="26190" y="14628"/>
                      <a:pt x="13236" y="27773"/>
                      <a:pt x="1139" y="41679"/>
                    </a:cubicBezTo>
                    <a:cubicBezTo>
                      <a:pt x="-2480" y="45870"/>
                      <a:pt x="3330" y="51871"/>
                      <a:pt x="7331" y="47870"/>
                    </a:cubicBezTo>
                    <a:cubicBezTo>
                      <a:pt x="20380" y="34821"/>
                      <a:pt x="32476" y="20915"/>
                      <a:pt x="44859" y="7199"/>
                    </a:cubicBezTo>
                    <a:cubicBezTo>
                      <a:pt x="48383" y="3198"/>
                      <a:pt x="42668" y="-2612"/>
                      <a:pt x="38954" y="1293"/>
                    </a:cubicBezTo>
                    <a:lnTo>
                      <a:pt x="38954" y="129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5" name="任意多边形: 形状 364"/>
              <p:cNvSpPr/>
              <p:nvPr/>
            </p:nvSpPr>
            <p:spPr>
              <a:xfrm>
                <a:off x="1141189" y="5426000"/>
                <a:ext cx="95662" cy="118206"/>
              </a:xfrm>
              <a:custGeom>
                <a:avLst/>
                <a:gdLst>
                  <a:gd name="connsiteX0" fmla="*/ 36397 w 43315"/>
                  <a:gd name="connsiteY0" fmla="*/ 1250 h 53523"/>
                  <a:gd name="connsiteX1" fmla="*/ 678 w 43315"/>
                  <a:gd name="connsiteY1" fmla="*/ 47160 h 53523"/>
                  <a:gd name="connsiteX2" fmla="*/ 7250 w 43315"/>
                  <a:gd name="connsiteY2" fmla="*/ 52209 h 53523"/>
                  <a:gd name="connsiteX3" fmla="*/ 42683 w 43315"/>
                  <a:gd name="connsiteY3" fmla="*/ 6108 h 53523"/>
                  <a:gd name="connsiteX4" fmla="*/ 36397 w 43315"/>
                  <a:gd name="connsiteY4" fmla="*/ 1250 h 53523"/>
                  <a:gd name="connsiteX5" fmla="*/ 36397 w 43315"/>
                  <a:gd name="connsiteY5" fmla="*/ 1250 h 5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5" h="53523">
                    <a:moveTo>
                      <a:pt x="36397" y="1250"/>
                    </a:moveTo>
                    <a:cubicBezTo>
                      <a:pt x="23823" y="15918"/>
                      <a:pt x="12203" y="31635"/>
                      <a:pt x="678" y="47160"/>
                    </a:cubicBezTo>
                    <a:cubicBezTo>
                      <a:pt x="-2085" y="50971"/>
                      <a:pt x="4297" y="55924"/>
                      <a:pt x="7250" y="52209"/>
                    </a:cubicBezTo>
                    <a:cubicBezTo>
                      <a:pt x="19442" y="37159"/>
                      <a:pt x="31634" y="21919"/>
                      <a:pt x="42683" y="6108"/>
                    </a:cubicBezTo>
                    <a:cubicBezTo>
                      <a:pt x="45255" y="2393"/>
                      <a:pt x="39349" y="-2274"/>
                      <a:pt x="36397" y="1250"/>
                    </a:cubicBezTo>
                    <a:lnTo>
                      <a:pt x="36397" y="125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6" name="任意多边形: 形状 365"/>
              <p:cNvSpPr/>
              <p:nvPr/>
            </p:nvSpPr>
            <p:spPr>
              <a:xfrm>
                <a:off x="1146745" y="5510675"/>
                <a:ext cx="95172" cy="114222"/>
              </a:xfrm>
              <a:custGeom>
                <a:avLst/>
                <a:gdLst>
                  <a:gd name="connsiteX0" fmla="*/ 36262 w 43093"/>
                  <a:gd name="connsiteY0" fmla="*/ 1296 h 51719"/>
                  <a:gd name="connsiteX1" fmla="*/ 733 w 43093"/>
                  <a:gd name="connsiteY1" fmla="*/ 45587 h 51719"/>
                  <a:gd name="connsiteX2" fmla="*/ 8068 w 43093"/>
                  <a:gd name="connsiteY2" fmla="*/ 49873 h 51719"/>
                  <a:gd name="connsiteX3" fmla="*/ 41977 w 43093"/>
                  <a:gd name="connsiteY3" fmla="*/ 7011 h 51719"/>
                  <a:gd name="connsiteX4" fmla="*/ 36262 w 43093"/>
                  <a:gd name="connsiteY4" fmla="*/ 1296 h 51719"/>
                  <a:gd name="connsiteX5" fmla="*/ 36262 w 43093"/>
                  <a:gd name="connsiteY5" fmla="*/ 1296 h 5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93" h="51719">
                    <a:moveTo>
                      <a:pt x="36262" y="1296"/>
                    </a:moveTo>
                    <a:cubicBezTo>
                      <a:pt x="23403" y="15107"/>
                      <a:pt x="11116" y="29680"/>
                      <a:pt x="733" y="45587"/>
                    </a:cubicBezTo>
                    <a:cubicBezTo>
                      <a:pt x="-2315" y="50254"/>
                      <a:pt x="4924" y="54159"/>
                      <a:pt x="8068" y="49873"/>
                    </a:cubicBezTo>
                    <a:cubicBezTo>
                      <a:pt x="19022" y="35300"/>
                      <a:pt x="29880" y="20726"/>
                      <a:pt x="41977" y="7011"/>
                    </a:cubicBezTo>
                    <a:cubicBezTo>
                      <a:pt x="45501" y="3201"/>
                      <a:pt x="39881" y="-2610"/>
                      <a:pt x="36262" y="1296"/>
                    </a:cubicBezTo>
                    <a:lnTo>
                      <a:pt x="36262" y="129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7" name="任意多边形: 形状 366"/>
              <p:cNvSpPr/>
              <p:nvPr/>
            </p:nvSpPr>
            <p:spPr>
              <a:xfrm>
                <a:off x="1147841" y="5570585"/>
                <a:ext cx="102672" cy="136555"/>
              </a:xfrm>
              <a:custGeom>
                <a:avLst/>
                <a:gdLst>
                  <a:gd name="connsiteX0" fmla="*/ 38815 w 46489"/>
                  <a:gd name="connsiteY0" fmla="*/ 1792 h 61831"/>
                  <a:gd name="connsiteX1" fmla="*/ 715 w 46489"/>
                  <a:gd name="connsiteY1" fmla="*/ 55894 h 61831"/>
                  <a:gd name="connsiteX2" fmla="*/ 7858 w 46489"/>
                  <a:gd name="connsiteY2" fmla="*/ 60085 h 61831"/>
                  <a:gd name="connsiteX3" fmla="*/ 45768 w 46489"/>
                  <a:gd name="connsiteY3" fmla="*/ 5887 h 61831"/>
                  <a:gd name="connsiteX4" fmla="*/ 38815 w 46489"/>
                  <a:gd name="connsiteY4" fmla="*/ 1792 h 61831"/>
                  <a:gd name="connsiteX5" fmla="*/ 38815 w 46489"/>
                  <a:gd name="connsiteY5" fmla="*/ 1792 h 6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89" h="61831">
                    <a:moveTo>
                      <a:pt x="38815" y="1792"/>
                    </a:moveTo>
                    <a:cubicBezTo>
                      <a:pt x="25956" y="19699"/>
                      <a:pt x="12811" y="37415"/>
                      <a:pt x="715" y="55894"/>
                    </a:cubicBezTo>
                    <a:cubicBezTo>
                      <a:pt x="-2238" y="60370"/>
                      <a:pt x="4715" y="64180"/>
                      <a:pt x="7858" y="60085"/>
                    </a:cubicBezTo>
                    <a:cubicBezTo>
                      <a:pt x="21098" y="42463"/>
                      <a:pt x="33385" y="24080"/>
                      <a:pt x="45768" y="5887"/>
                    </a:cubicBezTo>
                    <a:cubicBezTo>
                      <a:pt x="48720" y="1506"/>
                      <a:pt x="41862" y="-2399"/>
                      <a:pt x="38815" y="1792"/>
                    </a:cubicBezTo>
                    <a:lnTo>
                      <a:pt x="38815" y="179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8" name="任意多边形: 形状 367"/>
              <p:cNvSpPr/>
              <p:nvPr/>
            </p:nvSpPr>
            <p:spPr>
              <a:xfrm>
                <a:off x="1144945" y="5654462"/>
                <a:ext cx="92195" cy="123608"/>
              </a:xfrm>
              <a:custGeom>
                <a:avLst/>
                <a:gdLst>
                  <a:gd name="connsiteX0" fmla="*/ 34220 w 41745"/>
                  <a:gd name="connsiteY0" fmla="*/ 1913 h 55969"/>
                  <a:gd name="connsiteX1" fmla="*/ 692 w 41745"/>
                  <a:gd name="connsiteY1" fmla="*/ 49633 h 55969"/>
                  <a:gd name="connsiteX2" fmla="*/ 7264 w 41745"/>
                  <a:gd name="connsiteY2" fmla="*/ 54776 h 55969"/>
                  <a:gd name="connsiteX3" fmla="*/ 41173 w 41745"/>
                  <a:gd name="connsiteY3" fmla="*/ 6008 h 55969"/>
                  <a:gd name="connsiteX4" fmla="*/ 34220 w 41745"/>
                  <a:gd name="connsiteY4" fmla="*/ 1913 h 55969"/>
                  <a:gd name="connsiteX5" fmla="*/ 34220 w 41745"/>
                  <a:gd name="connsiteY5" fmla="*/ 1913 h 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45" h="55969">
                    <a:moveTo>
                      <a:pt x="34220" y="1913"/>
                    </a:moveTo>
                    <a:cubicBezTo>
                      <a:pt x="23743" y="18391"/>
                      <a:pt x="11931" y="33726"/>
                      <a:pt x="692" y="49633"/>
                    </a:cubicBezTo>
                    <a:cubicBezTo>
                      <a:pt x="-2070" y="53538"/>
                      <a:pt x="4121" y="58206"/>
                      <a:pt x="7264" y="54776"/>
                    </a:cubicBezTo>
                    <a:cubicBezTo>
                      <a:pt x="20504" y="40298"/>
                      <a:pt x="31458" y="22963"/>
                      <a:pt x="41173" y="6008"/>
                    </a:cubicBezTo>
                    <a:cubicBezTo>
                      <a:pt x="43745" y="1437"/>
                      <a:pt x="36982" y="-2469"/>
                      <a:pt x="34220" y="1913"/>
                    </a:cubicBezTo>
                    <a:lnTo>
                      <a:pt x="34220" y="191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9" name="任意多边形: 形状 368"/>
              <p:cNvSpPr/>
              <p:nvPr/>
            </p:nvSpPr>
            <p:spPr>
              <a:xfrm>
                <a:off x="1129848" y="5721115"/>
                <a:ext cx="108297" cy="142080"/>
              </a:xfrm>
              <a:custGeom>
                <a:avLst/>
                <a:gdLst>
                  <a:gd name="connsiteX0" fmla="*/ 41151 w 49036"/>
                  <a:gd name="connsiteY0" fmla="*/ 1831 h 64333"/>
                  <a:gd name="connsiteX1" fmla="*/ 670 w 49036"/>
                  <a:gd name="connsiteY1" fmla="*/ 57743 h 64333"/>
                  <a:gd name="connsiteX2" fmla="*/ 7433 w 49036"/>
                  <a:gd name="connsiteY2" fmla="*/ 62982 h 64333"/>
                  <a:gd name="connsiteX3" fmla="*/ 48295 w 49036"/>
                  <a:gd name="connsiteY3" fmla="*/ 6022 h 64333"/>
                  <a:gd name="connsiteX4" fmla="*/ 41151 w 49036"/>
                  <a:gd name="connsiteY4" fmla="*/ 1831 h 64333"/>
                  <a:gd name="connsiteX5" fmla="*/ 41151 w 49036"/>
                  <a:gd name="connsiteY5" fmla="*/ 1831 h 6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36" h="64333">
                    <a:moveTo>
                      <a:pt x="41151" y="1831"/>
                    </a:moveTo>
                    <a:cubicBezTo>
                      <a:pt x="27912" y="20690"/>
                      <a:pt x="13910" y="38883"/>
                      <a:pt x="670" y="57743"/>
                    </a:cubicBezTo>
                    <a:cubicBezTo>
                      <a:pt x="-2092" y="61744"/>
                      <a:pt x="4385" y="66792"/>
                      <a:pt x="7433" y="62982"/>
                    </a:cubicBezTo>
                    <a:cubicBezTo>
                      <a:pt x="22197" y="44884"/>
                      <a:pt x="35341" y="25453"/>
                      <a:pt x="48295" y="6022"/>
                    </a:cubicBezTo>
                    <a:cubicBezTo>
                      <a:pt x="51343" y="1545"/>
                      <a:pt x="44199" y="-2455"/>
                      <a:pt x="41151" y="1831"/>
                    </a:cubicBezTo>
                    <a:lnTo>
                      <a:pt x="41151" y="183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0" name="任意多边形: 形状 369"/>
              <p:cNvSpPr/>
              <p:nvPr/>
            </p:nvSpPr>
            <p:spPr>
              <a:xfrm>
                <a:off x="1165381" y="5783311"/>
                <a:ext cx="81466" cy="103778"/>
              </a:xfrm>
              <a:custGeom>
                <a:avLst/>
                <a:gdLst>
                  <a:gd name="connsiteX0" fmla="*/ 29157 w 36887"/>
                  <a:gd name="connsiteY0" fmla="*/ 1768 h 46990"/>
                  <a:gd name="connsiteX1" fmla="*/ 677 w 36887"/>
                  <a:gd name="connsiteY1" fmla="*/ 40535 h 46990"/>
                  <a:gd name="connsiteX2" fmla="*/ 7345 w 36887"/>
                  <a:gd name="connsiteY2" fmla="*/ 45678 h 46990"/>
                  <a:gd name="connsiteX3" fmla="*/ 36206 w 36887"/>
                  <a:gd name="connsiteY3" fmla="*/ 5864 h 46990"/>
                  <a:gd name="connsiteX4" fmla="*/ 29157 w 36887"/>
                  <a:gd name="connsiteY4" fmla="*/ 1768 h 46990"/>
                  <a:gd name="connsiteX5" fmla="*/ 29157 w 36887"/>
                  <a:gd name="connsiteY5" fmla="*/ 1768 h 4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7" h="46990">
                    <a:moveTo>
                      <a:pt x="29157" y="1768"/>
                    </a:moveTo>
                    <a:cubicBezTo>
                      <a:pt x="19537" y="14532"/>
                      <a:pt x="10012" y="27485"/>
                      <a:pt x="677" y="40535"/>
                    </a:cubicBezTo>
                    <a:cubicBezTo>
                      <a:pt x="-2085" y="44440"/>
                      <a:pt x="4297" y="49393"/>
                      <a:pt x="7345" y="45678"/>
                    </a:cubicBezTo>
                    <a:cubicBezTo>
                      <a:pt x="17727" y="33010"/>
                      <a:pt x="27347" y="19675"/>
                      <a:pt x="36206" y="5864"/>
                    </a:cubicBezTo>
                    <a:cubicBezTo>
                      <a:pt x="39063" y="1387"/>
                      <a:pt x="32205" y="-2328"/>
                      <a:pt x="29157" y="1768"/>
                    </a:cubicBezTo>
                    <a:lnTo>
                      <a:pt x="29157" y="176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1" name="任意多边形: 形状 370"/>
              <p:cNvSpPr/>
              <p:nvPr/>
            </p:nvSpPr>
            <p:spPr>
              <a:xfrm>
                <a:off x="1271922" y="5791333"/>
                <a:ext cx="51540" cy="81693"/>
              </a:xfrm>
              <a:custGeom>
                <a:avLst/>
                <a:gdLst>
                  <a:gd name="connsiteX0" fmla="*/ 16350 w 23337"/>
                  <a:gd name="connsiteY0" fmla="*/ 1184 h 36990"/>
                  <a:gd name="connsiteX1" fmla="*/ 158 w 23337"/>
                  <a:gd name="connsiteY1" fmla="*/ 31950 h 36990"/>
                  <a:gd name="connsiteX2" fmla="*/ 7968 w 23337"/>
                  <a:gd name="connsiteY2" fmla="*/ 34140 h 36990"/>
                  <a:gd name="connsiteX3" fmla="*/ 22636 w 23337"/>
                  <a:gd name="connsiteY3" fmla="*/ 6042 h 36990"/>
                  <a:gd name="connsiteX4" fmla="*/ 16350 w 23337"/>
                  <a:gd name="connsiteY4" fmla="*/ 1184 h 36990"/>
                  <a:gd name="connsiteX5" fmla="*/ 16350 w 23337"/>
                  <a:gd name="connsiteY5" fmla="*/ 1184 h 3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 h="36990">
                    <a:moveTo>
                      <a:pt x="16350" y="1184"/>
                    </a:moveTo>
                    <a:cubicBezTo>
                      <a:pt x="8825" y="10233"/>
                      <a:pt x="3110" y="20520"/>
                      <a:pt x="158" y="31950"/>
                    </a:cubicBezTo>
                    <a:cubicBezTo>
                      <a:pt x="-1176" y="37093"/>
                      <a:pt x="6349" y="39093"/>
                      <a:pt x="7968" y="34140"/>
                    </a:cubicBezTo>
                    <a:cubicBezTo>
                      <a:pt x="11302" y="23949"/>
                      <a:pt x="16064" y="14614"/>
                      <a:pt x="22636" y="6042"/>
                    </a:cubicBezTo>
                    <a:cubicBezTo>
                      <a:pt x="25399" y="2518"/>
                      <a:pt x="19303" y="-2245"/>
                      <a:pt x="16350" y="1184"/>
                    </a:cubicBezTo>
                    <a:lnTo>
                      <a:pt x="16350" y="118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2" name="任意多边形: 形状 371"/>
              <p:cNvSpPr/>
              <p:nvPr/>
            </p:nvSpPr>
            <p:spPr>
              <a:xfrm>
                <a:off x="1326713" y="5787302"/>
                <a:ext cx="54135" cy="70494"/>
              </a:xfrm>
              <a:custGeom>
                <a:avLst/>
                <a:gdLst>
                  <a:gd name="connsiteX0" fmla="*/ 16877 w 24512"/>
                  <a:gd name="connsiteY0" fmla="*/ 1771 h 31919"/>
                  <a:gd name="connsiteX1" fmla="*/ 494 w 24512"/>
                  <a:gd name="connsiteY1" fmla="*/ 25583 h 31919"/>
                  <a:gd name="connsiteX2" fmla="*/ 6971 w 24512"/>
                  <a:gd name="connsiteY2" fmla="*/ 30536 h 31919"/>
                  <a:gd name="connsiteX3" fmla="*/ 23831 w 24512"/>
                  <a:gd name="connsiteY3" fmla="*/ 5771 h 31919"/>
                  <a:gd name="connsiteX4" fmla="*/ 16877 w 24512"/>
                  <a:gd name="connsiteY4" fmla="*/ 1771 h 31919"/>
                  <a:gd name="connsiteX5" fmla="*/ 16877 w 24512"/>
                  <a:gd name="connsiteY5" fmla="*/ 1771 h 3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2" h="31919">
                    <a:moveTo>
                      <a:pt x="16877" y="1771"/>
                    </a:moveTo>
                    <a:cubicBezTo>
                      <a:pt x="11258" y="9486"/>
                      <a:pt x="5066" y="17296"/>
                      <a:pt x="494" y="25583"/>
                    </a:cubicBezTo>
                    <a:cubicBezTo>
                      <a:pt x="-1696" y="29488"/>
                      <a:pt x="3924" y="34346"/>
                      <a:pt x="6971" y="30536"/>
                    </a:cubicBezTo>
                    <a:cubicBezTo>
                      <a:pt x="13258" y="22916"/>
                      <a:pt x="18497" y="14153"/>
                      <a:pt x="23831" y="5771"/>
                    </a:cubicBezTo>
                    <a:cubicBezTo>
                      <a:pt x="26688" y="1390"/>
                      <a:pt x="19830" y="-2325"/>
                      <a:pt x="16877" y="1771"/>
                    </a:cubicBezTo>
                    <a:lnTo>
                      <a:pt x="16877" y="177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3" name="任意多边形: 形状 372"/>
              <p:cNvSpPr/>
              <p:nvPr/>
            </p:nvSpPr>
            <p:spPr>
              <a:xfrm>
                <a:off x="1392582" y="5792358"/>
                <a:ext cx="46798" cy="71593"/>
              </a:xfrm>
              <a:custGeom>
                <a:avLst/>
                <a:gdLst>
                  <a:gd name="connsiteX0" fmla="*/ 13627 w 21190"/>
                  <a:gd name="connsiteY0" fmla="*/ 1768 h 32417"/>
                  <a:gd name="connsiteX1" fmla="*/ 196 w 21190"/>
                  <a:gd name="connsiteY1" fmla="*/ 27295 h 32417"/>
                  <a:gd name="connsiteX2" fmla="*/ 7626 w 21190"/>
                  <a:gd name="connsiteY2" fmla="*/ 30438 h 32417"/>
                  <a:gd name="connsiteX3" fmla="*/ 20580 w 21190"/>
                  <a:gd name="connsiteY3" fmla="*/ 5864 h 32417"/>
                  <a:gd name="connsiteX4" fmla="*/ 13627 w 21190"/>
                  <a:gd name="connsiteY4" fmla="*/ 1768 h 32417"/>
                  <a:gd name="connsiteX5" fmla="*/ 13627 w 21190"/>
                  <a:gd name="connsiteY5" fmla="*/ 17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90" h="32417">
                    <a:moveTo>
                      <a:pt x="13627" y="1768"/>
                    </a:moveTo>
                    <a:cubicBezTo>
                      <a:pt x="8197" y="9578"/>
                      <a:pt x="3149" y="18151"/>
                      <a:pt x="196" y="27295"/>
                    </a:cubicBezTo>
                    <a:cubicBezTo>
                      <a:pt x="-1232" y="31676"/>
                      <a:pt x="5530" y="34534"/>
                      <a:pt x="7626" y="30438"/>
                    </a:cubicBezTo>
                    <a:cubicBezTo>
                      <a:pt x="11912" y="22151"/>
                      <a:pt x="15627" y="13769"/>
                      <a:pt x="20580" y="5864"/>
                    </a:cubicBezTo>
                    <a:cubicBezTo>
                      <a:pt x="23247" y="1387"/>
                      <a:pt x="16484" y="-2328"/>
                      <a:pt x="13627" y="1768"/>
                    </a:cubicBezTo>
                    <a:lnTo>
                      <a:pt x="13627" y="176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4" name="任意多边形: 形状 373"/>
              <p:cNvSpPr/>
              <p:nvPr/>
            </p:nvSpPr>
            <p:spPr>
              <a:xfrm>
                <a:off x="1455173" y="5791635"/>
                <a:ext cx="47441" cy="79105"/>
              </a:xfrm>
              <a:custGeom>
                <a:avLst/>
                <a:gdLst>
                  <a:gd name="connsiteX0" fmla="*/ 14242 w 21481"/>
                  <a:gd name="connsiteY0" fmla="*/ 2000 h 35818"/>
                  <a:gd name="connsiteX1" fmla="*/ 430 w 21481"/>
                  <a:gd name="connsiteY1" fmla="*/ 29622 h 35818"/>
                  <a:gd name="connsiteX2" fmla="*/ 7479 w 21481"/>
                  <a:gd name="connsiteY2" fmla="*/ 33718 h 35818"/>
                  <a:gd name="connsiteX3" fmla="*/ 21100 w 21481"/>
                  <a:gd name="connsiteY3" fmla="*/ 6001 h 35818"/>
                  <a:gd name="connsiteX4" fmla="*/ 14242 w 21481"/>
                  <a:gd name="connsiteY4" fmla="*/ 2000 h 35818"/>
                  <a:gd name="connsiteX5" fmla="*/ 14242 w 21481"/>
                  <a:gd name="connsiteY5" fmla="*/ 2000 h 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1" h="35818">
                    <a:moveTo>
                      <a:pt x="14242" y="2000"/>
                    </a:moveTo>
                    <a:cubicBezTo>
                      <a:pt x="9289" y="11049"/>
                      <a:pt x="4717" y="20288"/>
                      <a:pt x="430" y="29622"/>
                    </a:cubicBezTo>
                    <a:cubicBezTo>
                      <a:pt x="-1761" y="34290"/>
                      <a:pt x="5002" y="38481"/>
                      <a:pt x="7479" y="33718"/>
                    </a:cubicBezTo>
                    <a:cubicBezTo>
                      <a:pt x="12337" y="24669"/>
                      <a:pt x="16909" y="15335"/>
                      <a:pt x="21100" y="6001"/>
                    </a:cubicBezTo>
                    <a:cubicBezTo>
                      <a:pt x="23100" y="1524"/>
                      <a:pt x="16718" y="-2572"/>
                      <a:pt x="14242" y="2000"/>
                    </a:cubicBezTo>
                    <a:lnTo>
                      <a:pt x="14242" y="200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5" name="任意多边形: 形状 374"/>
              <p:cNvSpPr/>
              <p:nvPr/>
            </p:nvSpPr>
            <p:spPr>
              <a:xfrm>
                <a:off x="1521314" y="5787161"/>
                <a:ext cx="48570" cy="88301"/>
              </a:xfrm>
              <a:custGeom>
                <a:avLst/>
                <a:gdLst>
                  <a:gd name="connsiteX0" fmla="*/ 19345 w 21992"/>
                  <a:gd name="connsiteY0" fmla="*/ 8788 h 39982"/>
                  <a:gd name="connsiteX1" fmla="*/ 21060 w 21992"/>
                  <a:gd name="connsiteY1" fmla="*/ 7074 h 39982"/>
                  <a:gd name="connsiteX2" fmla="*/ 14678 w 21992"/>
                  <a:gd name="connsiteY2" fmla="*/ 2216 h 39982"/>
                  <a:gd name="connsiteX3" fmla="*/ 200 w 21992"/>
                  <a:gd name="connsiteY3" fmla="*/ 34886 h 39982"/>
                  <a:gd name="connsiteX4" fmla="*/ 8296 w 21992"/>
                  <a:gd name="connsiteY4" fmla="*/ 37077 h 39982"/>
                  <a:gd name="connsiteX5" fmla="*/ 21631 w 21992"/>
                  <a:gd name="connsiteY5" fmla="*/ 6216 h 39982"/>
                  <a:gd name="connsiteX6" fmla="*/ 15250 w 21992"/>
                  <a:gd name="connsiteY6" fmla="*/ 1358 h 39982"/>
                  <a:gd name="connsiteX7" fmla="*/ 13630 w 21992"/>
                  <a:gd name="connsiteY7" fmla="*/ 3168 h 39982"/>
                  <a:gd name="connsiteX8" fmla="*/ 19345 w 21992"/>
                  <a:gd name="connsiteY8" fmla="*/ 8788 h 39982"/>
                  <a:gd name="connsiteX9" fmla="*/ 19345 w 21992"/>
                  <a:gd name="connsiteY9" fmla="*/ 8788 h 3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92" h="39982">
                    <a:moveTo>
                      <a:pt x="19345" y="8788"/>
                    </a:moveTo>
                    <a:cubicBezTo>
                      <a:pt x="19917" y="8216"/>
                      <a:pt x="20488" y="7645"/>
                      <a:pt x="21060" y="7074"/>
                    </a:cubicBezTo>
                    <a:cubicBezTo>
                      <a:pt x="18964" y="5454"/>
                      <a:pt x="16869" y="3835"/>
                      <a:pt x="14678" y="2216"/>
                    </a:cubicBezTo>
                    <a:cubicBezTo>
                      <a:pt x="8392" y="12122"/>
                      <a:pt x="3439" y="23647"/>
                      <a:pt x="200" y="34886"/>
                    </a:cubicBezTo>
                    <a:cubicBezTo>
                      <a:pt x="-1324" y="40220"/>
                      <a:pt x="6296" y="42030"/>
                      <a:pt x="8296" y="37077"/>
                    </a:cubicBezTo>
                    <a:cubicBezTo>
                      <a:pt x="12487" y="26695"/>
                      <a:pt x="17059" y="16503"/>
                      <a:pt x="21631" y="6216"/>
                    </a:cubicBezTo>
                    <a:cubicBezTo>
                      <a:pt x="23346" y="2311"/>
                      <a:pt x="18583" y="-2356"/>
                      <a:pt x="15250" y="1358"/>
                    </a:cubicBezTo>
                    <a:cubicBezTo>
                      <a:pt x="14678" y="1930"/>
                      <a:pt x="14202" y="2597"/>
                      <a:pt x="13630" y="3168"/>
                    </a:cubicBezTo>
                    <a:cubicBezTo>
                      <a:pt x="10297" y="6978"/>
                      <a:pt x="15726" y="12503"/>
                      <a:pt x="19345" y="8788"/>
                    </a:cubicBezTo>
                    <a:lnTo>
                      <a:pt x="19345" y="878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6" name="任意多边形: 形状 375"/>
              <p:cNvSpPr/>
              <p:nvPr/>
            </p:nvSpPr>
            <p:spPr>
              <a:xfrm>
                <a:off x="1570641" y="5789316"/>
                <a:ext cx="45595" cy="84330"/>
              </a:xfrm>
              <a:custGeom>
                <a:avLst/>
                <a:gdLst>
                  <a:gd name="connsiteX0" fmla="*/ 13013 w 20645"/>
                  <a:gd name="connsiteY0" fmla="*/ 2098 h 38184"/>
                  <a:gd name="connsiteX1" fmla="*/ 154 w 20645"/>
                  <a:gd name="connsiteY1" fmla="*/ 32959 h 38184"/>
                  <a:gd name="connsiteX2" fmla="*/ 8346 w 20645"/>
                  <a:gd name="connsiteY2" fmla="*/ 35245 h 38184"/>
                  <a:gd name="connsiteX3" fmla="*/ 20157 w 20645"/>
                  <a:gd name="connsiteY3" fmla="*/ 6289 h 38184"/>
                  <a:gd name="connsiteX4" fmla="*/ 13013 w 20645"/>
                  <a:gd name="connsiteY4" fmla="*/ 2098 h 38184"/>
                  <a:gd name="connsiteX5" fmla="*/ 13013 w 20645"/>
                  <a:gd name="connsiteY5" fmla="*/ 2098 h 3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45" h="38184">
                    <a:moveTo>
                      <a:pt x="13013" y="2098"/>
                    </a:moveTo>
                    <a:cubicBezTo>
                      <a:pt x="7583" y="11813"/>
                      <a:pt x="2821" y="22100"/>
                      <a:pt x="154" y="32959"/>
                    </a:cubicBezTo>
                    <a:cubicBezTo>
                      <a:pt x="-1179" y="38388"/>
                      <a:pt x="6536" y="40293"/>
                      <a:pt x="8346" y="35245"/>
                    </a:cubicBezTo>
                    <a:cubicBezTo>
                      <a:pt x="11965" y="25434"/>
                      <a:pt x="15489" y="15718"/>
                      <a:pt x="20157" y="6289"/>
                    </a:cubicBezTo>
                    <a:cubicBezTo>
                      <a:pt x="22538" y="1526"/>
                      <a:pt x="15584" y="-2665"/>
                      <a:pt x="13013" y="2098"/>
                    </a:cubicBezTo>
                    <a:lnTo>
                      <a:pt x="13013" y="209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7" name="任意多边形: 形状 376"/>
              <p:cNvSpPr/>
              <p:nvPr/>
            </p:nvSpPr>
            <p:spPr>
              <a:xfrm>
                <a:off x="1634746" y="5787552"/>
                <a:ext cx="43477" cy="96609"/>
              </a:xfrm>
              <a:custGeom>
                <a:avLst/>
                <a:gdLst>
                  <a:gd name="connsiteX0" fmla="*/ 12181 w 19686"/>
                  <a:gd name="connsiteY0" fmla="*/ 1944 h 43744"/>
                  <a:gd name="connsiteX1" fmla="*/ 84 w 19686"/>
                  <a:gd name="connsiteY1" fmla="*/ 38710 h 43744"/>
                  <a:gd name="connsiteX2" fmla="*/ 7799 w 19686"/>
                  <a:gd name="connsiteY2" fmla="*/ 40806 h 43744"/>
                  <a:gd name="connsiteX3" fmla="*/ 19420 w 19686"/>
                  <a:gd name="connsiteY3" fmla="*/ 4897 h 43744"/>
                  <a:gd name="connsiteX4" fmla="*/ 12181 w 19686"/>
                  <a:gd name="connsiteY4" fmla="*/ 1944 h 43744"/>
                  <a:gd name="connsiteX5" fmla="*/ 12181 w 19686"/>
                  <a:gd name="connsiteY5" fmla="*/ 1944 h 4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86" h="43744">
                    <a:moveTo>
                      <a:pt x="12181" y="1944"/>
                    </a:moveTo>
                    <a:cubicBezTo>
                      <a:pt x="6752" y="13660"/>
                      <a:pt x="2465" y="26042"/>
                      <a:pt x="84" y="38710"/>
                    </a:cubicBezTo>
                    <a:cubicBezTo>
                      <a:pt x="-868" y="43759"/>
                      <a:pt x="6561" y="45950"/>
                      <a:pt x="7799" y="40806"/>
                    </a:cubicBezTo>
                    <a:cubicBezTo>
                      <a:pt x="10847" y="28519"/>
                      <a:pt x="14562" y="16612"/>
                      <a:pt x="19420" y="4897"/>
                    </a:cubicBezTo>
                    <a:cubicBezTo>
                      <a:pt x="21134" y="896"/>
                      <a:pt x="14086" y="-2152"/>
                      <a:pt x="12181" y="1944"/>
                    </a:cubicBezTo>
                    <a:lnTo>
                      <a:pt x="12181" y="194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8" name="任意多边形: 形状 377"/>
              <p:cNvSpPr/>
              <p:nvPr/>
            </p:nvSpPr>
            <p:spPr>
              <a:xfrm>
                <a:off x="1688225" y="5789358"/>
                <a:ext cx="49305" cy="105768"/>
              </a:xfrm>
              <a:custGeom>
                <a:avLst/>
                <a:gdLst>
                  <a:gd name="connsiteX0" fmla="*/ 14731 w 22325"/>
                  <a:gd name="connsiteY0" fmla="*/ 1983 h 47891"/>
                  <a:gd name="connsiteX1" fmla="*/ 158 w 22325"/>
                  <a:gd name="connsiteY1" fmla="*/ 42940 h 47891"/>
                  <a:gd name="connsiteX2" fmla="*/ 7873 w 22325"/>
                  <a:gd name="connsiteY2" fmla="*/ 45036 h 47891"/>
                  <a:gd name="connsiteX3" fmla="*/ 22065 w 22325"/>
                  <a:gd name="connsiteY3" fmla="*/ 5030 h 47891"/>
                  <a:gd name="connsiteX4" fmla="*/ 14731 w 22325"/>
                  <a:gd name="connsiteY4" fmla="*/ 1983 h 47891"/>
                  <a:gd name="connsiteX5" fmla="*/ 14731 w 22325"/>
                  <a:gd name="connsiteY5" fmla="*/ 1983 h 47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5" h="47891">
                    <a:moveTo>
                      <a:pt x="14731" y="1983"/>
                    </a:moveTo>
                    <a:cubicBezTo>
                      <a:pt x="9111" y="15318"/>
                      <a:pt x="3872" y="28938"/>
                      <a:pt x="158" y="42940"/>
                    </a:cubicBezTo>
                    <a:cubicBezTo>
                      <a:pt x="-1176" y="47988"/>
                      <a:pt x="6349" y="49988"/>
                      <a:pt x="7873" y="45036"/>
                    </a:cubicBezTo>
                    <a:cubicBezTo>
                      <a:pt x="12159" y="31510"/>
                      <a:pt x="16636" y="18175"/>
                      <a:pt x="22065" y="5030"/>
                    </a:cubicBezTo>
                    <a:cubicBezTo>
                      <a:pt x="23780" y="935"/>
                      <a:pt x="16541" y="-2208"/>
                      <a:pt x="14731" y="1983"/>
                    </a:cubicBezTo>
                    <a:lnTo>
                      <a:pt x="14731" y="198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9" name="任意多边形: 形状 378"/>
              <p:cNvSpPr/>
              <p:nvPr/>
            </p:nvSpPr>
            <p:spPr>
              <a:xfrm>
                <a:off x="1756848" y="5780942"/>
                <a:ext cx="46770" cy="103036"/>
              </a:xfrm>
              <a:custGeom>
                <a:avLst/>
                <a:gdLst>
                  <a:gd name="connsiteX0" fmla="*/ 13186 w 21177"/>
                  <a:gd name="connsiteY0" fmla="*/ 2650 h 46654"/>
                  <a:gd name="connsiteX1" fmla="*/ 137 w 21177"/>
                  <a:gd name="connsiteY1" fmla="*/ 41703 h 46654"/>
                  <a:gd name="connsiteX2" fmla="*/ 7852 w 21177"/>
                  <a:gd name="connsiteY2" fmla="*/ 43799 h 46654"/>
                  <a:gd name="connsiteX3" fmla="*/ 20901 w 21177"/>
                  <a:gd name="connsiteY3" fmla="*/ 4746 h 46654"/>
                  <a:gd name="connsiteX4" fmla="*/ 13186 w 21177"/>
                  <a:gd name="connsiteY4" fmla="*/ 2650 h 46654"/>
                  <a:gd name="connsiteX5" fmla="*/ 13186 w 21177"/>
                  <a:gd name="connsiteY5" fmla="*/ 2650 h 4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77" h="46654">
                    <a:moveTo>
                      <a:pt x="13186" y="2650"/>
                    </a:moveTo>
                    <a:cubicBezTo>
                      <a:pt x="8043" y="15414"/>
                      <a:pt x="3471" y="28368"/>
                      <a:pt x="137" y="41703"/>
                    </a:cubicBezTo>
                    <a:cubicBezTo>
                      <a:pt x="-1101" y="46751"/>
                      <a:pt x="6424" y="48751"/>
                      <a:pt x="7852" y="43799"/>
                    </a:cubicBezTo>
                    <a:cubicBezTo>
                      <a:pt x="11662" y="30559"/>
                      <a:pt x="15758" y="17509"/>
                      <a:pt x="20901" y="4746"/>
                    </a:cubicBezTo>
                    <a:cubicBezTo>
                      <a:pt x="22711" y="-17"/>
                      <a:pt x="15091" y="-2017"/>
                      <a:pt x="13186" y="2650"/>
                    </a:cubicBezTo>
                    <a:lnTo>
                      <a:pt x="13186" y="265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0" name="任意多边形: 形状 379"/>
              <p:cNvSpPr/>
              <p:nvPr/>
            </p:nvSpPr>
            <p:spPr>
              <a:xfrm>
                <a:off x="1810583" y="5799213"/>
                <a:ext cx="40480" cy="100390"/>
              </a:xfrm>
              <a:custGeom>
                <a:avLst/>
                <a:gdLst>
                  <a:gd name="connsiteX0" fmla="*/ 10573 w 18329"/>
                  <a:gd name="connsiteY0" fmla="*/ 2664 h 45456"/>
                  <a:gd name="connsiteX1" fmla="*/ 0 w 18329"/>
                  <a:gd name="connsiteY1" fmla="*/ 41526 h 45456"/>
                  <a:gd name="connsiteX2" fmla="*/ 8191 w 18329"/>
                  <a:gd name="connsiteY2" fmla="*/ 41526 h 45456"/>
                  <a:gd name="connsiteX3" fmla="*/ 18097 w 18329"/>
                  <a:gd name="connsiteY3" fmla="*/ 4759 h 45456"/>
                  <a:gd name="connsiteX4" fmla="*/ 10573 w 18329"/>
                  <a:gd name="connsiteY4" fmla="*/ 2664 h 45456"/>
                  <a:gd name="connsiteX5" fmla="*/ 10573 w 18329"/>
                  <a:gd name="connsiteY5" fmla="*/ 2664 h 4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9" h="45456">
                    <a:moveTo>
                      <a:pt x="10573" y="2664"/>
                    </a:moveTo>
                    <a:cubicBezTo>
                      <a:pt x="5715" y="14951"/>
                      <a:pt x="0" y="28096"/>
                      <a:pt x="0" y="41526"/>
                    </a:cubicBezTo>
                    <a:cubicBezTo>
                      <a:pt x="0" y="46955"/>
                      <a:pt x="7620" y="46574"/>
                      <a:pt x="8191" y="41526"/>
                    </a:cubicBezTo>
                    <a:cubicBezTo>
                      <a:pt x="9715" y="28763"/>
                      <a:pt x="14383" y="16951"/>
                      <a:pt x="18097" y="4759"/>
                    </a:cubicBezTo>
                    <a:cubicBezTo>
                      <a:pt x="19717" y="-193"/>
                      <a:pt x="12382" y="-1908"/>
                      <a:pt x="10573" y="2664"/>
                    </a:cubicBezTo>
                    <a:lnTo>
                      <a:pt x="10573" y="266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1" name="任意多边形: 形状 380"/>
              <p:cNvSpPr/>
              <p:nvPr/>
            </p:nvSpPr>
            <p:spPr>
              <a:xfrm>
                <a:off x="1856644" y="5794195"/>
                <a:ext cx="40520" cy="116515"/>
              </a:xfrm>
              <a:custGeom>
                <a:avLst/>
                <a:gdLst>
                  <a:gd name="connsiteX0" fmla="*/ 10290 w 18347"/>
                  <a:gd name="connsiteY0" fmla="*/ 2746 h 52757"/>
                  <a:gd name="connsiteX1" fmla="*/ 4 w 18347"/>
                  <a:gd name="connsiteY1" fmla="*/ 48752 h 52757"/>
                  <a:gd name="connsiteX2" fmla="*/ 8100 w 18347"/>
                  <a:gd name="connsiteY2" fmla="*/ 49800 h 52757"/>
                  <a:gd name="connsiteX3" fmla="*/ 18101 w 18347"/>
                  <a:gd name="connsiteY3" fmla="*/ 4842 h 52757"/>
                  <a:gd name="connsiteX4" fmla="*/ 10290 w 18347"/>
                  <a:gd name="connsiteY4" fmla="*/ 2746 h 52757"/>
                  <a:gd name="connsiteX5" fmla="*/ 10290 w 18347"/>
                  <a:gd name="connsiteY5" fmla="*/ 2746 h 5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7" h="52757">
                    <a:moveTo>
                      <a:pt x="10290" y="2746"/>
                    </a:moveTo>
                    <a:cubicBezTo>
                      <a:pt x="4575" y="17415"/>
                      <a:pt x="575" y="32940"/>
                      <a:pt x="4" y="48752"/>
                    </a:cubicBezTo>
                    <a:cubicBezTo>
                      <a:pt x="-187" y="53229"/>
                      <a:pt x="7338" y="54467"/>
                      <a:pt x="8100" y="49800"/>
                    </a:cubicBezTo>
                    <a:cubicBezTo>
                      <a:pt x="10386" y="34464"/>
                      <a:pt x="13053" y="19605"/>
                      <a:pt x="18101" y="4842"/>
                    </a:cubicBezTo>
                    <a:cubicBezTo>
                      <a:pt x="19815" y="-111"/>
                      <a:pt x="12100" y="-2016"/>
                      <a:pt x="10290" y="2746"/>
                    </a:cubicBezTo>
                    <a:lnTo>
                      <a:pt x="10290" y="274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2" name="任意多边形: 形状 381"/>
              <p:cNvSpPr/>
              <p:nvPr/>
            </p:nvSpPr>
            <p:spPr>
              <a:xfrm>
                <a:off x="1908705" y="5800838"/>
                <a:ext cx="46335" cy="97033"/>
              </a:xfrm>
              <a:custGeom>
                <a:avLst/>
                <a:gdLst>
                  <a:gd name="connsiteX0" fmla="*/ 13388 w 20980"/>
                  <a:gd name="connsiteY0" fmla="*/ 1929 h 43936"/>
                  <a:gd name="connsiteX1" fmla="*/ 53 w 20980"/>
                  <a:gd name="connsiteY1" fmla="*/ 38600 h 43936"/>
                  <a:gd name="connsiteX2" fmla="*/ 8244 w 20980"/>
                  <a:gd name="connsiteY2" fmla="*/ 40886 h 43936"/>
                  <a:gd name="connsiteX3" fmla="*/ 20532 w 20980"/>
                  <a:gd name="connsiteY3" fmla="*/ 6120 h 43936"/>
                  <a:gd name="connsiteX4" fmla="*/ 13388 w 20980"/>
                  <a:gd name="connsiteY4" fmla="*/ 1929 h 43936"/>
                  <a:gd name="connsiteX5" fmla="*/ 13388 w 20980"/>
                  <a:gd name="connsiteY5" fmla="*/ 1929 h 4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80" h="43936">
                    <a:moveTo>
                      <a:pt x="13388" y="1929"/>
                    </a:moveTo>
                    <a:cubicBezTo>
                      <a:pt x="6149" y="12882"/>
                      <a:pt x="1863" y="25741"/>
                      <a:pt x="53" y="38600"/>
                    </a:cubicBezTo>
                    <a:cubicBezTo>
                      <a:pt x="-709" y="43839"/>
                      <a:pt x="7006" y="46315"/>
                      <a:pt x="8244" y="40886"/>
                    </a:cubicBezTo>
                    <a:cubicBezTo>
                      <a:pt x="10816" y="28599"/>
                      <a:pt x="15102" y="17455"/>
                      <a:pt x="20532" y="6120"/>
                    </a:cubicBezTo>
                    <a:cubicBezTo>
                      <a:pt x="22722" y="1357"/>
                      <a:pt x="16341" y="-2453"/>
                      <a:pt x="13388" y="1929"/>
                    </a:cubicBezTo>
                    <a:lnTo>
                      <a:pt x="13388" y="19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3" name="任意多边形: 形状 382"/>
              <p:cNvSpPr/>
              <p:nvPr/>
            </p:nvSpPr>
            <p:spPr>
              <a:xfrm>
                <a:off x="1967536" y="5787793"/>
                <a:ext cx="40551" cy="92100"/>
              </a:xfrm>
              <a:custGeom>
                <a:avLst/>
                <a:gdLst>
                  <a:gd name="connsiteX0" fmla="*/ 10562 w 18361"/>
                  <a:gd name="connsiteY0" fmla="*/ 2787 h 41702"/>
                  <a:gd name="connsiteX1" fmla="*/ 179 w 18361"/>
                  <a:gd name="connsiteY1" fmla="*/ 36792 h 41702"/>
                  <a:gd name="connsiteX2" fmla="*/ 7895 w 18361"/>
                  <a:gd name="connsiteY2" fmla="*/ 38887 h 41702"/>
                  <a:gd name="connsiteX3" fmla="*/ 18182 w 18361"/>
                  <a:gd name="connsiteY3" fmla="*/ 4883 h 41702"/>
                  <a:gd name="connsiteX4" fmla="*/ 10562 w 18361"/>
                  <a:gd name="connsiteY4" fmla="*/ 2787 h 41702"/>
                  <a:gd name="connsiteX5" fmla="*/ 10562 w 18361"/>
                  <a:gd name="connsiteY5" fmla="*/ 2787 h 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1" h="41702">
                    <a:moveTo>
                      <a:pt x="10562" y="2787"/>
                    </a:moveTo>
                    <a:cubicBezTo>
                      <a:pt x="6942" y="14027"/>
                      <a:pt x="3323" y="25361"/>
                      <a:pt x="179" y="36792"/>
                    </a:cubicBezTo>
                    <a:cubicBezTo>
                      <a:pt x="-1249" y="41840"/>
                      <a:pt x="6276" y="43745"/>
                      <a:pt x="7895" y="38887"/>
                    </a:cubicBezTo>
                    <a:cubicBezTo>
                      <a:pt x="11610" y="27648"/>
                      <a:pt x="14848" y="16313"/>
                      <a:pt x="18182" y="4883"/>
                    </a:cubicBezTo>
                    <a:cubicBezTo>
                      <a:pt x="19610" y="-70"/>
                      <a:pt x="12086" y="-2070"/>
                      <a:pt x="10562" y="2787"/>
                    </a:cubicBezTo>
                    <a:lnTo>
                      <a:pt x="10562" y="278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4" name="任意多边形: 形状 383"/>
              <p:cNvSpPr/>
              <p:nvPr/>
            </p:nvSpPr>
            <p:spPr>
              <a:xfrm>
                <a:off x="2024047" y="5789851"/>
                <a:ext cx="43201" cy="103100"/>
              </a:xfrm>
              <a:custGeom>
                <a:avLst/>
                <a:gdLst>
                  <a:gd name="connsiteX0" fmla="*/ 11644 w 19561"/>
                  <a:gd name="connsiteY0" fmla="*/ 2713 h 46683"/>
                  <a:gd name="connsiteX1" fmla="*/ 119 w 19561"/>
                  <a:gd name="connsiteY1" fmla="*/ 41670 h 46683"/>
                  <a:gd name="connsiteX2" fmla="*/ 7929 w 19561"/>
                  <a:gd name="connsiteY2" fmla="*/ 43861 h 46683"/>
                  <a:gd name="connsiteX3" fmla="*/ 19359 w 19561"/>
                  <a:gd name="connsiteY3" fmla="*/ 4904 h 46683"/>
                  <a:gd name="connsiteX4" fmla="*/ 11644 w 19561"/>
                  <a:gd name="connsiteY4" fmla="*/ 2713 h 46683"/>
                  <a:gd name="connsiteX5" fmla="*/ 11644 w 19561"/>
                  <a:gd name="connsiteY5" fmla="*/ 2713 h 4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1" h="46683">
                    <a:moveTo>
                      <a:pt x="11644" y="2713"/>
                    </a:moveTo>
                    <a:cubicBezTo>
                      <a:pt x="7263" y="15476"/>
                      <a:pt x="2976" y="28430"/>
                      <a:pt x="119" y="41670"/>
                    </a:cubicBezTo>
                    <a:cubicBezTo>
                      <a:pt x="-1024" y="46718"/>
                      <a:pt x="6406" y="48814"/>
                      <a:pt x="7929" y="43861"/>
                    </a:cubicBezTo>
                    <a:cubicBezTo>
                      <a:pt x="11835" y="30907"/>
                      <a:pt x="15264" y="17858"/>
                      <a:pt x="19359" y="4904"/>
                    </a:cubicBezTo>
                    <a:cubicBezTo>
                      <a:pt x="20883" y="-49"/>
                      <a:pt x="13359" y="-2050"/>
                      <a:pt x="11644" y="2713"/>
                    </a:cubicBezTo>
                    <a:lnTo>
                      <a:pt x="11644" y="271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5" name="任意多边形: 形状 384"/>
              <p:cNvSpPr/>
              <p:nvPr/>
            </p:nvSpPr>
            <p:spPr>
              <a:xfrm>
                <a:off x="2075437" y="5784780"/>
                <a:ext cx="40617" cy="110770"/>
              </a:xfrm>
              <a:custGeom>
                <a:avLst/>
                <a:gdLst>
                  <a:gd name="connsiteX0" fmla="*/ 10759 w 18391"/>
                  <a:gd name="connsiteY0" fmla="*/ 2055 h 50156"/>
                  <a:gd name="connsiteX1" fmla="*/ 186 w 18391"/>
                  <a:gd name="connsiteY1" fmla="*/ 46156 h 50156"/>
                  <a:gd name="connsiteX2" fmla="*/ 8473 w 18391"/>
                  <a:gd name="connsiteY2" fmla="*/ 46156 h 50156"/>
                  <a:gd name="connsiteX3" fmla="*/ 17903 w 18391"/>
                  <a:gd name="connsiteY3" fmla="*/ 6246 h 50156"/>
                  <a:gd name="connsiteX4" fmla="*/ 10759 w 18391"/>
                  <a:gd name="connsiteY4" fmla="*/ 2055 h 50156"/>
                  <a:gd name="connsiteX5" fmla="*/ 10759 w 18391"/>
                  <a:gd name="connsiteY5" fmla="*/ 2055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1" h="50156">
                    <a:moveTo>
                      <a:pt x="10759" y="2055"/>
                    </a:moveTo>
                    <a:cubicBezTo>
                      <a:pt x="3234" y="15581"/>
                      <a:pt x="-957" y="30630"/>
                      <a:pt x="186" y="46156"/>
                    </a:cubicBezTo>
                    <a:cubicBezTo>
                      <a:pt x="567" y="51395"/>
                      <a:pt x="8378" y="51585"/>
                      <a:pt x="8473" y="46156"/>
                    </a:cubicBezTo>
                    <a:cubicBezTo>
                      <a:pt x="8759" y="32059"/>
                      <a:pt x="11426" y="18915"/>
                      <a:pt x="17903" y="6246"/>
                    </a:cubicBezTo>
                    <a:cubicBezTo>
                      <a:pt x="20284" y="1484"/>
                      <a:pt x="13331" y="-2612"/>
                      <a:pt x="10759" y="2055"/>
                    </a:cubicBezTo>
                    <a:lnTo>
                      <a:pt x="10759" y="205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6" name="任意多边形: 形状 385"/>
              <p:cNvSpPr/>
              <p:nvPr/>
            </p:nvSpPr>
            <p:spPr>
              <a:xfrm>
                <a:off x="2115526" y="5778051"/>
                <a:ext cx="45840" cy="115428"/>
              </a:xfrm>
              <a:custGeom>
                <a:avLst/>
                <a:gdLst>
                  <a:gd name="connsiteX0" fmla="*/ 12514 w 20756"/>
                  <a:gd name="connsiteY0" fmla="*/ 2817 h 52265"/>
                  <a:gd name="connsiteX1" fmla="*/ 608 w 20756"/>
                  <a:gd name="connsiteY1" fmla="*/ 49394 h 52265"/>
                  <a:gd name="connsiteX2" fmla="*/ 8514 w 20756"/>
                  <a:gd name="connsiteY2" fmla="*/ 48346 h 52265"/>
                  <a:gd name="connsiteX3" fmla="*/ 20515 w 20756"/>
                  <a:gd name="connsiteY3" fmla="*/ 5102 h 52265"/>
                  <a:gd name="connsiteX4" fmla="*/ 12514 w 20756"/>
                  <a:gd name="connsiteY4" fmla="*/ 2817 h 52265"/>
                  <a:gd name="connsiteX5" fmla="*/ 12514 w 20756"/>
                  <a:gd name="connsiteY5" fmla="*/ 2817 h 5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6" h="52265">
                    <a:moveTo>
                      <a:pt x="12514" y="2817"/>
                    </a:moveTo>
                    <a:cubicBezTo>
                      <a:pt x="7275" y="17009"/>
                      <a:pt x="-2535" y="33868"/>
                      <a:pt x="608" y="49394"/>
                    </a:cubicBezTo>
                    <a:cubicBezTo>
                      <a:pt x="1465" y="53775"/>
                      <a:pt x="8990" y="52918"/>
                      <a:pt x="8514" y="48346"/>
                    </a:cubicBezTo>
                    <a:cubicBezTo>
                      <a:pt x="6990" y="34154"/>
                      <a:pt x="15848" y="18247"/>
                      <a:pt x="20515" y="5102"/>
                    </a:cubicBezTo>
                    <a:cubicBezTo>
                      <a:pt x="22230" y="-41"/>
                      <a:pt x="14324" y="-2136"/>
                      <a:pt x="12514" y="2817"/>
                    </a:cubicBezTo>
                    <a:lnTo>
                      <a:pt x="12514" y="281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7" name="任意多边形: 形状 386"/>
              <p:cNvSpPr/>
              <p:nvPr/>
            </p:nvSpPr>
            <p:spPr>
              <a:xfrm>
                <a:off x="2152925" y="5785114"/>
                <a:ext cx="54758" cy="114847"/>
              </a:xfrm>
              <a:custGeom>
                <a:avLst/>
                <a:gdLst>
                  <a:gd name="connsiteX0" fmla="*/ 17012 w 24794"/>
                  <a:gd name="connsiteY0" fmla="*/ 2000 h 52002"/>
                  <a:gd name="connsiteX1" fmla="*/ 152 w 24794"/>
                  <a:gd name="connsiteY1" fmla="*/ 46577 h 52002"/>
                  <a:gd name="connsiteX2" fmla="*/ 8725 w 24794"/>
                  <a:gd name="connsiteY2" fmla="*/ 48959 h 52002"/>
                  <a:gd name="connsiteX3" fmla="*/ 24536 w 24794"/>
                  <a:gd name="connsiteY3" fmla="*/ 5144 h 52002"/>
                  <a:gd name="connsiteX4" fmla="*/ 17012 w 24794"/>
                  <a:gd name="connsiteY4" fmla="*/ 2000 h 52002"/>
                  <a:gd name="connsiteX5" fmla="*/ 17012 w 24794"/>
                  <a:gd name="connsiteY5" fmla="*/ 2000 h 5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4" h="52002">
                    <a:moveTo>
                      <a:pt x="17012" y="2000"/>
                    </a:moveTo>
                    <a:cubicBezTo>
                      <a:pt x="10344" y="16288"/>
                      <a:pt x="3772" y="31147"/>
                      <a:pt x="152" y="46577"/>
                    </a:cubicBezTo>
                    <a:cubicBezTo>
                      <a:pt x="-1181" y="52197"/>
                      <a:pt x="6629" y="54198"/>
                      <a:pt x="8725" y="48959"/>
                    </a:cubicBezTo>
                    <a:cubicBezTo>
                      <a:pt x="14249" y="34481"/>
                      <a:pt x="18821" y="19622"/>
                      <a:pt x="24536" y="5144"/>
                    </a:cubicBezTo>
                    <a:cubicBezTo>
                      <a:pt x="26251" y="857"/>
                      <a:pt x="18916" y="-2191"/>
                      <a:pt x="17012" y="2000"/>
                    </a:cubicBezTo>
                    <a:lnTo>
                      <a:pt x="17012" y="200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8" name="任意多边形: 形状 387"/>
              <p:cNvSpPr/>
              <p:nvPr/>
            </p:nvSpPr>
            <p:spPr>
              <a:xfrm>
                <a:off x="2227805" y="5785359"/>
                <a:ext cx="42518" cy="103173"/>
              </a:xfrm>
              <a:custGeom>
                <a:avLst/>
                <a:gdLst>
                  <a:gd name="connsiteX0" fmla="*/ 11586 w 19252"/>
                  <a:gd name="connsiteY0" fmla="*/ 2746 h 46716"/>
                  <a:gd name="connsiteX1" fmla="*/ 156 w 19252"/>
                  <a:gd name="connsiteY1" fmla="*/ 41703 h 46716"/>
                  <a:gd name="connsiteX2" fmla="*/ 7966 w 19252"/>
                  <a:gd name="connsiteY2" fmla="*/ 43894 h 46716"/>
                  <a:gd name="connsiteX3" fmla="*/ 19111 w 19252"/>
                  <a:gd name="connsiteY3" fmla="*/ 4842 h 46716"/>
                  <a:gd name="connsiteX4" fmla="*/ 11586 w 19252"/>
                  <a:gd name="connsiteY4" fmla="*/ 2746 h 46716"/>
                  <a:gd name="connsiteX5" fmla="*/ 11586 w 19252"/>
                  <a:gd name="connsiteY5" fmla="*/ 2746 h 4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2" h="46716">
                    <a:moveTo>
                      <a:pt x="11586" y="2746"/>
                    </a:moveTo>
                    <a:cubicBezTo>
                      <a:pt x="7490" y="15605"/>
                      <a:pt x="3585" y="28654"/>
                      <a:pt x="156" y="41703"/>
                    </a:cubicBezTo>
                    <a:cubicBezTo>
                      <a:pt x="-1178" y="46752"/>
                      <a:pt x="6442" y="48847"/>
                      <a:pt x="7966" y="43894"/>
                    </a:cubicBezTo>
                    <a:cubicBezTo>
                      <a:pt x="12062" y="31035"/>
                      <a:pt x="15777" y="17891"/>
                      <a:pt x="19111" y="4842"/>
                    </a:cubicBezTo>
                    <a:cubicBezTo>
                      <a:pt x="20349" y="-111"/>
                      <a:pt x="13110" y="-2016"/>
                      <a:pt x="11586" y="2746"/>
                    </a:cubicBezTo>
                    <a:lnTo>
                      <a:pt x="11586" y="274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9" name="任意多边形: 形状 388"/>
              <p:cNvSpPr/>
              <p:nvPr/>
            </p:nvSpPr>
            <p:spPr>
              <a:xfrm>
                <a:off x="2284613" y="5782887"/>
                <a:ext cx="48532" cy="114182"/>
              </a:xfrm>
              <a:custGeom>
                <a:avLst/>
                <a:gdLst>
                  <a:gd name="connsiteX0" fmla="*/ 16344 w 21975"/>
                  <a:gd name="connsiteY0" fmla="*/ 9676 h 51701"/>
                  <a:gd name="connsiteX1" fmla="*/ 19011 w 21975"/>
                  <a:gd name="connsiteY1" fmla="*/ 7866 h 51701"/>
                  <a:gd name="connsiteX2" fmla="*/ 14439 w 21975"/>
                  <a:gd name="connsiteY2" fmla="*/ 1960 h 51701"/>
                  <a:gd name="connsiteX3" fmla="*/ 56 w 21975"/>
                  <a:gd name="connsiteY3" fmla="*/ 46538 h 51701"/>
                  <a:gd name="connsiteX4" fmla="*/ 8057 w 21975"/>
                  <a:gd name="connsiteY4" fmla="*/ 48728 h 51701"/>
                  <a:gd name="connsiteX5" fmla="*/ 21773 w 21975"/>
                  <a:gd name="connsiteY5" fmla="*/ 5104 h 51701"/>
                  <a:gd name="connsiteX6" fmla="*/ 16820 w 21975"/>
                  <a:gd name="connsiteY6" fmla="*/ 151 h 51701"/>
                  <a:gd name="connsiteX7" fmla="*/ 10153 w 21975"/>
                  <a:gd name="connsiteY7" fmla="*/ 5008 h 51701"/>
                  <a:gd name="connsiteX8" fmla="*/ 16344 w 21975"/>
                  <a:gd name="connsiteY8" fmla="*/ 9676 h 51701"/>
                  <a:gd name="connsiteX9" fmla="*/ 16344 w 21975"/>
                  <a:gd name="connsiteY9" fmla="*/ 9676 h 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5" h="51701">
                    <a:moveTo>
                      <a:pt x="16344" y="9676"/>
                    </a:moveTo>
                    <a:cubicBezTo>
                      <a:pt x="17201" y="9104"/>
                      <a:pt x="18154" y="8533"/>
                      <a:pt x="19011" y="7866"/>
                    </a:cubicBezTo>
                    <a:cubicBezTo>
                      <a:pt x="17487" y="5866"/>
                      <a:pt x="15963" y="3961"/>
                      <a:pt x="14439" y="1960"/>
                    </a:cubicBezTo>
                    <a:cubicBezTo>
                      <a:pt x="7962" y="15962"/>
                      <a:pt x="2437" y="31202"/>
                      <a:pt x="56" y="46538"/>
                    </a:cubicBezTo>
                    <a:cubicBezTo>
                      <a:pt x="-706" y="51681"/>
                      <a:pt x="6533" y="53967"/>
                      <a:pt x="8057" y="48728"/>
                    </a:cubicBezTo>
                    <a:cubicBezTo>
                      <a:pt x="12343" y="33964"/>
                      <a:pt x="16344" y="19487"/>
                      <a:pt x="21773" y="5104"/>
                    </a:cubicBezTo>
                    <a:cubicBezTo>
                      <a:pt x="22821" y="2246"/>
                      <a:pt x="19582" y="-707"/>
                      <a:pt x="16820" y="151"/>
                    </a:cubicBezTo>
                    <a:cubicBezTo>
                      <a:pt x="13772" y="1103"/>
                      <a:pt x="12058" y="2437"/>
                      <a:pt x="10153" y="5008"/>
                    </a:cubicBezTo>
                    <a:cubicBezTo>
                      <a:pt x="7581" y="8438"/>
                      <a:pt x="13582" y="13105"/>
                      <a:pt x="16344" y="9676"/>
                    </a:cubicBezTo>
                    <a:lnTo>
                      <a:pt x="16344" y="967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0" name="任意多边形: 形状 389"/>
              <p:cNvSpPr/>
              <p:nvPr/>
            </p:nvSpPr>
            <p:spPr>
              <a:xfrm>
                <a:off x="2339309" y="5783192"/>
                <a:ext cx="38952" cy="118807"/>
              </a:xfrm>
              <a:custGeom>
                <a:avLst/>
                <a:gdLst>
                  <a:gd name="connsiteX0" fmla="*/ 9771 w 17637"/>
                  <a:gd name="connsiteY0" fmla="*/ 2870 h 53795"/>
                  <a:gd name="connsiteX1" fmla="*/ 55 w 17637"/>
                  <a:gd name="connsiteY1" fmla="*/ 48590 h 53795"/>
                  <a:gd name="connsiteX2" fmla="*/ 8152 w 17637"/>
                  <a:gd name="connsiteY2" fmla="*/ 50780 h 53795"/>
                  <a:gd name="connsiteX3" fmla="*/ 17581 w 17637"/>
                  <a:gd name="connsiteY3" fmla="*/ 4965 h 53795"/>
                  <a:gd name="connsiteX4" fmla="*/ 9771 w 17637"/>
                  <a:gd name="connsiteY4" fmla="*/ 2870 h 53795"/>
                  <a:gd name="connsiteX5" fmla="*/ 9771 w 17637"/>
                  <a:gd name="connsiteY5" fmla="*/ 2870 h 5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37" h="53795">
                    <a:moveTo>
                      <a:pt x="9771" y="2870"/>
                    </a:moveTo>
                    <a:cubicBezTo>
                      <a:pt x="6056" y="17919"/>
                      <a:pt x="2246" y="33255"/>
                      <a:pt x="55" y="48590"/>
                    </a:cubicBezTo>
                    <a:cubicBezTo>
                      <a:pt x="-707" y="53733"/>
                      <a:pt x="6628" y="56114"/>
                      <a:pt x="8152" y="50780"/>
                    </a:cubicBezTo>
                    <a:cubicBezTo>
                      <a:pt x="12247" y="35826"/>
                      <a:pt x="14914" y="20300"/>
                      <a:pt x="17581" y="4965"/>
                    </a:cubicBezTo>
                    <a:cubicBezTo>
                      <a:pt x="18343" y="12"/>
                      <a:pt x="11104" y="-2178"/>
                      <a:pt x="9771" y="2870"/>
                    </a:cubicBezTo>
                    <a:lnTo>
                      <a:pt x="9771" y="287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1" name="任意多边形: 形状 390"/>
              <p:cNvSpPr/>
              <p:nvPr/>
            </p:nvSpPr>
            <p:spPr>
              <a:xfrm>
                <a:off x="2380153" y="5780129"/>
                <a:ext cx="45149" cy="113864"/>
              </a:xfrm>
              <a:custGeom>
                <a:avLst/>
                <a:gdLst>
                  <a:gd name="connsiteX0" fmla="*/ 12993 w 20443"/>
                  <a:gd name="connsiteY0" fmla="*/ 2162 h 51557"/>
                  <a:gd name="connsiteX1" fmla="*/ 3564 w 20443"/>
                  <a:gd name="connsiteY1" fmla="*/ 25689 h 51557"/>
                  <a:gd name="connsiteX2" fmla="*/ 801 w 20443"/>
                  <a:gd name="connsiteY2" fmla="*/ 48549 h 51557"/>
                  <a:gd name="connsiteX3" fmla="*/ 8898 w 20443"/>
                  <a:gd name="connsiteY3" fmla="*/ 46263 h 51557"/>
                  <a:gd name="connsiteX4" fmla="*/ 13089 w 20443"/>
                  <a:gd name="connsiteY4" fmla="*/ 25117 h 51557"/>
                  <a:gd name="connsiteX5" fmla="*/ 20042 w 20443"/>
                  <a:gd name="connsiteY5" fmla="*/ 6258 h 51557"/>
                  <a:gd name="connsiteX6" fmla="*/ 12993 w 20443"/>
                  <a:gd name="connsiteY6" fmla="*/ 2162 h 51557"/>
                  <a:gd name="connsiteX7" fmla="*/ 12993 w 20443"/>
                  <a:gd name="connsiteY7" fmla="*/ 2162 h 5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43" h="51557">
                    <a:moveTo>
                      <a:pt x="12993" y="2162"/>
                    </a:moveTo>
                    <a:cubicBezTo>
                      <a:pt x="9183" y="9782"/>
                      <a:pt x="6040" y="17592"/>
                      <a:pt x="3564" y="25689"/>
                    </a:cubicBezTo>
                    <a:cubicBezTo>
                      <a:pt x="1373" y="33023"/>
                      <a:pt x="-1389" y="41024"/>
                      <a:pt x="801" y="48549"/>
                    </a:cubicBezTo>
                    <a:cubicBezTo>
                      <a:pt x="2326" y="53883"/>
                      <a:pt x="9660" y="51501"/>
                      <a:pt x="8898" y="46263"/>
                    </a:cubicBezTo>
                    <a:cubicBezTo>
                      <a:pt x="7945" y="39595"/>
                      <a:pt x="11184" y="31404"/>
                      <a:pt x="13089" y="25117"/>
                    </a:cubicBezTo>
                    <a:cubicBezTo>
                      <a:pt x="15089" y="18735"/>
                      <a:pt x="17470" y="12449"/>
                      <a:pt x="20042" y="6258"/>
                    </a:cubicBezTo>
                    <a:cubicBezTo>
                      <a:pt x="22137" y="1495"/>
                      <a:pt x="15470" y="-2696"/>
                      <a:pt x="12993" y="2162"/>
                    </a:cubicBezTo>
                    <a:lnTo>
                      <a:pt x="12993" y="216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2" name="任意多边形: 形状 391"/>
              <p:cNvSpPr/>
              <p:nvPr/>
            </p:nvSpPr>
            <p:spPr>
              <a:xfrm>
                <a:off x="2424076" y="5785178"/>
                <a:ext cx="42116" cy="120996"/>
              </a:xfrm>
              <a:custGeom>
                <a:avLst/>
                <a:gdLst>
                  <a:gd name="connsiteX0" fmla="*/ 10917 w 19070"/>
                  <a:gd name="connsiteY0" fmla="*/ 2828 h 54786"/>
                  <a:gd name="connsiteX1" fmla="*/ 2250 w 19070"/>
                  <a:gd name="connsiteY1" fmla="*/ 30737 h 54786"/>
                  <a:gd name="connsiteX2" fmla="*/ 1488 w 19070"/>
                  <a:gd name="connsiteY2" fmla="*/ 51978 h 54786"/>
                  <a:gd name="connsiteX3" fmla="*/ 9393 w 19070"/>
                  <a:gd name="connsiteY3" fmla="*/ 49787 h 54786"/>
                  <a:gd name="connsiteX4" fmla="*/ 12822 w 19070"/>
                  <a:gd name="connsiteY4" fmla="*/ 25974 h 54786"/>
                  <a:gd name="connsiteX5" fmla="*/ 18918 w 19070"/>
                  <a:gd name="connsiteY5" fmla="*/ 4924 h 54786"/>
                  <a:gd name="connsiteX6" fmla="*/ 10917 w 19070"/>
                  <a:gd name="connsiteY6" fmla="*/ 2828 h 54786"/>
                  <a:gd name="connsiteX7" fmla="*/ 10917 w 19070"/>
                  <a:gd name="connsiteY7" fmla="*/ 2828 h 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0" h="54786">
                    <a:moveTo>
                      <a:pt x="10917" y="2828"/>
                    </a:moveTo>
                    <a:cubicBezTo>
                      <a:pt x="7965" y="12163"/>
                      <a:pt x="4917" y="21402"/>
                      <a:pt x="2250" y="30737"/>
                    </a:cubicBezTo>
                    <a:cubicBezTo>
                      <a:pt x="154" y="38071"/>
                      <a:pt x="-1180" y="44738"/>
                      <a:pt x="1488" y="51978"/>
                    </a:cubicBezTo>
                    <a:cubicBezTo>
                      <a:pt x="3297" y="56835"/>
                      <a:pt x="10727" y="54930"/>
                      <a:pt x="9393" y="49787"/>
                    </a:cubicBezTo>
                    <a:cubicBezTo>
                      <a:pt x="7202" y="41690"/>
                      <a:pt x="10536" y="33785"/>
                      <a:pt x="12822" y="25974"/>
                    </a:cubicBezTo>
                    <a:cubicBezTo>
                      <a:pt x="14918" y="18926"/>
                      <a:pt x="16918" y="11972"/>
                      <a:pt x="18918" y="4924"/>
                    </a:cubicBezTo>
                    <a:cubicBezTo>
                      <a:pt x="20252" y="-29"/>
                      <a:pt x="12441" y="-2124"/>
                      <a:pt x="10917" y="2828"/>
                    </a:cubicBezTo>
                    <a:lnTo>
                      <a:pt x="10917" y="282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3" name="任意多边形: 形状 392"/>
              <p:cNvSpPr/>
              <p:nvPr/>
            </p:nvSpPr>
            <p:spPr>
              <a:xfrm>
                <a:off x="2468366" y="5794299"/>
                <a:ext cx="39455" cy="114569"/>
              </a:xfrm>
              <a:custGeom>
                <a:avLst/>
                <a:gdLst>
                  <a:gd name="connsiteX0" fmla="*/ 9914 w 17865"/>
                  <a:gd name="connsiteY0" fmla="*/ 2699 h 51876"/>
                  <a:gd name="connsiteX1" fmla="*/ 8 w 17865"/>
                  <a:gd name="connsiteY1" fmla="*/ 47752 h 51876"/>
                  <a:gd name="connsiteX2" fmla="*/ 8294 w 17865"/>
                  <a:gd name="connsiteY2" fmla="*/ 48895 h 51876"/>
                  <a:gd name="connsiteX3" fmla="*/ 17724 w 17865"/>
                  <a:gd name="connsiteY3" fmla="*/ 4890 h 51876"/>
                  <a:gd name="connsiteX4" fmla="*/ 9914 w 17865"/>
                  <a:gd name="connsiteY4" fmla="*/ 2699 h 51876"/>
                  <a:gd name="connsiteX5" fmla="*/ 9914 w 17865"/>
                  <a:gd name="connsiteY5" fmla="*/ 2699 h 5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 h="51876">
                    <a:moveTo>
                      <a:pt x="9914" y="2699"/>
                    </a:moveTo>
                    <a:cubicBezTo>
                      <a:pt x="4294" y="17082"/>
                      <a:pt x="960" y="32322"/>
                      <a:pt x="8" y="47752"/>
                    </a:cubicBezTo>
                    <a:cubicBezTo>
                      <a:pt x="-278" y="52420"/>
                      <a:pt x="7437" y="53563"/>
                      <a:pt x="8294" y="48895"/>
                    </a:cubicBezTo>
                    <a:cubicBezTo>
                      <a:pt x="10771" y="34036"/>
                      <a:pt x="13724" y="19463"/>
                      <a:pt x="17724" y="4890"/>
                    </a:cubicBezTo>
                    <a:cubicBezTo>
                      <a:pt x="18962" y="-159"/>
                      <a:pt x="11724" y="-1968"/>
                      <a:pt x="9914" y="2699"/>
                    </a:cubicBezTo>
                    <a:lnTo>
                      <a:pt x="9914" y="269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4" name="任意多边形: 形状 393"/>
              <p:cNvSpPr/>
              <p:nvPr/>
            </p:nvSpPr>
            <p:spPr>
              <a:xfrm>
                <a:off x="2519195" y="5793621"/>
                <a:ext cx="40619" cy="106155"/>
              </a:xfrm>
              <a:custGeom>
                <a:avLst/>
                <a:gdLst>
                  <a:gd name="connsiteX0" fmla="*/ 10330 w 18392"/>
                  <a:gd name="connsiteY0" fmla="*/ 2815 h 48066"/>
                  <a:gd name="connsiteX1" fmla="*/ 43 w 18392"/>
                  <a:gd name="connsiteY1" fmla="*/ 42820 h 48066"/>
                  <a:gd name="connsiteX2" fmla="*/ 8139 w 18392"/>
                  <a:gd name="connsiteY2" fmla="*/ 45011 h 48066"/>
                  <a:gd name="connsiteX3" fmla="*/ 18236 w 18392"/>
                  <a:gd name="connsiteY3" fmla="*/ 4910 h 48066"/>
                  <a:gd name="connsiteX4" fmla="*/ 10330 w 18392"/>
                  <a:gd name="connsiteY4" fmla="*/ 2815 h 48066"/>
                  <a:gd name="connsiteX5" fmla="*/ 10330 w 18392"/>
                  <a:gd name="connsiteY5" fmla="*/ 2815 h 4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2" h="48066">
                    <a:moveTo>
                      <a:pt x="10330" y="2815"/>
                    </a:moveTo>
                    <a:cubicBezTo>
                      <a:pt x="5853" y="15769"/>
                      <a:pt x="1853" y="29199"/>
                      <a:pt x="43" y="42820"/>
                    </a:cubicBezTo>
                    <a:cubicBezTo>
                      <a:pt x="-624" y="47964"/>
                      <a:pt x="6710" y="50440"/>
                      <a:pt x="8139" y="45011"/>
                    </a:cubicBezTo>
                    <a:cubicBezTo>
                      <a:pt x="11663" y="31676"/>
                      <a:pt x="14521" y="18245"/>
                      <a:pt x="18236" y="4910"/>
                    </a:cubicBezTo>
                    <a:cubicBezTo>
                      <a:pt x="19569" y="-138"/>
                      <a:pt x="12044" y="-2043"/>
                      <a:pt x="10330" y="2815"/>
                    </a:cubicBezTo>
                    <a:lnTo>
                      <a:pt x="10330" y="281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5" name="任意多边形: 形状 394"/>
              <p:cNvSpPr/>
              <p:nvPr/>
            </p:nvSpPr>
            <p:spPr>
              <a:xfrm>
                <a:off x="2568047" y="5796130"/>
                <a:ext cx="34141" cy="99399"/>
              </a:xfrm>
              <a:custGeom>
                <a:avLst/>
                <a:gdLst>
                  <a:gd name="connsiteX0" fmla="*/ 7736 w 15459"/>
                  <a:gd name="connsiteY0" fmla="*/ 2822 h 45007"/>
                  <a:gd name="connsiteX1" fmla="*/ 21 w 15459"/>
                  <a:gd name="connsiteY1" fmla="*/ 40922 h 45007"/>
                  <a:gd name="connsiteX2" fmla="*/ 8308 w 15459"/>
                  <a:gd name="connsiteY2" fmla="*/ 42066 h 45007"/>
                  <a:gd name="connsiteX3" fmla="*/ 15356 w 15459"/>
                  <a:gd name="connsiteY3" fmla="*/ 5013 h 45007"/>
                  <a:gd name="connsiteX4" fmla="*/ 7736 w 15459"/>
                  <a:gd name="connsiteY4" fmla="*/ 2822 h 45007"/>
                  <a:gd name="connsiteX5" fmla="*/ 7736 w 15459"/>
                  <a:gd name="connsiteY5" fmla="*/ 2822 h 4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59" h="45007">
                    <a:moveTo>
                      <a:pt x="7736" y="2822"/>
                    </a:moveTo>
                    <a:cubicBezTo>
                      <a:pt x="4117" y="15300"/>
                      <a:pt x="1355" y="27969"/>
                      <a:pt x="21" y="40922"/>
                    </a:cubicBezTo>
                    <a:cubicBezTo>
                      <a:pt x="-455" y="45590"/>
                      <a:pt x="7355" y="46638"/>
                      <a:pt x="8308" y="42066"/>
                    </a:cubicBezTo>
                    <a:cubicBezTo>
                      <a:pt x="10689" y="29683"/>
                      <a:pt x="12880" y="17301"/>
                      <a:pt x="15356" y="5013"/>
                    </a:cubicBezTo>
                    <a:cubicBezTo>
                      <a:pt x="16404" y="-35"/>
                      <a:pt x="9165" y="-2130"/>
                      <a:pt x="7736" y="2822"/>
                    </a:cubicBezTo>
                    <a:lnTo>
                      <a:pt x="7736" y="282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6" name="任意多边形: 形状 395"/>
              <p:cNvSpPr/>
              <p:nvPr/>
            </p:nvSpPr>
            <p:spPr>
              <a:xfrm>
                <a:off x="1306766" y="4213768"/>
                <a:ext cx="20833" cy="114277"/>
              </a:xfrm>
              <a:custGeom>
                <a:avLst/>
                <a:gdLst>
                  <a:gd name="connsiteX0" fmla="*/ 1620 w 9433"/>
                  <a:gd name="connsiteY0" fmla="*/ 3786 h 51744"/>
                  <a:gd name="connsiteX1" fmla="*/ 1 w 9433"/>
                  <a:gd name="connsiteY1" fmla="*/ 47887 h 51744"/>
                  <a:gd name="connsiteX2" fmla="*/ 8002 w 9433"/>
                  <a:gd name="connsiteY2" fmla="*/ 47887 h 51744"/>
                  <a:gd name="connsiteX3" fmla="*/ 9431 w 9433"/>
                  <a:gd name="connsiteY3" fmla="*/ 3786 h 51744"/>
                  <a:gd name="connsiteX4" fmla="*/ 1620 w 9433"/>
                  <a:gd name="connsiteY4" fmla="*/ 3786 h 51744"/>
                  <a:gd name="connsiteX5" fmla="*/ 1620 w 9433"/>
                  <a:gd name="connsiteY5" fmla="*/ 3786 h 5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 h="51744">
                    <a:moveTo>
                      <a:pt x="1620" y="3786"/>
                    </a:moveTo>
                    <a:cubicBezTo>
                      <a:pt x="953" y="18455"/>
                      <a:pt x="382" y="33123"/>
                      <a:pt x="1" y="47887"/>
                    </a:cubicBezTo>
                    <a:cubicBezTo>
                      <a:pt x="-94" y="53031"/>
                      <a:pt x="7811" y="53031"/>
                      <a:pt x="8002" y="47887"/>
                    </a:cubicBezTo>
                    <a:cubicBezTo>
                      <a:pt x="8669" y="33218"/>
                      <a:pt x="9145" y="18550"/>
                      <a:pt x="9431" y="3786"/>
                    </a:cubicBezTo>
                    <a:cubicBezTo>
                      <a:pt x="9621" y="-1262"/>
                      <a:pt x="1906" y="-1262"/>
                      <a:pt x="1620" y="3786"/>
                    </a:cubicBezTo>
                    <a:lnTo>
                      <a:pt x="1620" y="378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7" name="任意多边形: 形状 396"/>
              <p:cNvSpPr/>
              <p:nvPr/>
            </p:nvSpPr>
            <p:spPr>
              <a:xfrm>
                <a:off x="1344414" y="4222392"/>
                <a:ext cx="22675" cy="288563"/>
              </a:xfrm>
              <a:custGeom>
                <a:avLst/>
                <a:gdLst>
                  <a:gd name="connsiteX0" fmla="*/ 3 w 10267"/>
                  <a:gd name="connsiteY0" fmla="*/ 3786 h 130659"/>
                  <a:gd name="connsiteX1" fmla="*/ 194 w 10267"/>
                  <a:gd name="connsiteY1" fmla="*/ 126659 h 130659"/>
                  <a:gd name="connsiteX2" fmla="*/ 8576 w 10267"/>
                  <a:gd name="connsiteY2" fmla="*/ 126659 h 130659"/>
                  <a:gd name="connsiteX3" fmla="*/ 8004 w 10267"/>
                  <a:gd name="connsiteY3" fmla="*/ 3786 h 130659"/>
                  <a:gd name="connsiteX4" fmla="*/ 3 w 10267"/>
                  <a:gd name="connsiteY4" fmla="*/ 3786 h 130659"/>
                  <a:gd name="connsiteX5" fmla="*/ 3 w 10267"/>
                  <a:gd name="connsiteY5" fmla="*/ 3786 h 13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7" h="130659">
                    <a:moveTo>
                      <a:pt x="3" y="3786"/>
                    </a:moveTo>
                    <a:cubicBezTo>
                      <a:pt x="2004" y="44744"/>
                      <a:pt x="2099" y="85606"/>
                      <a:pt x="194" y="126659"/>
                    </a:cubicBezTo>
                    <a:cubicBezTo>
                      <a:pt x="-92" y="131993"/>
                      <a:pt x="8195" y="131993"/>
                      <a:pt x="8576" y="126659"/>
                    </a:cubicBezTo>
                    <a:cubicBezTo>
                      <a:pt x="11052" y="85701"/>
                      <a:pt x="10767" y="44744"/>
                      <a:pt x="8004" y="3786"/>
                    </a:cubicBezTo>
                    <a:cubicBezTo>
                      <a:pt x="7623" y="-1262"/>
                      <a:pt x="-187" y="-1262"/>
                      <a:pt x="3" y="3786"/>
                    </a:cubicBezTo>
                    <a:lnTo>
                      <a:pt x="3" y="378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8" name="任意多边形: 形状 397"/>
              <p:cNvSpPr/>
              <p:nvPr/>
            </p:nvSpPr>
            <p:spPr>
              <a:xfrm>
                <a:off x="1383099" y="4228571"/>
                <a:ext cx="22988" cy="84670"/>
              </a:xfrm>
              <a:custGeom>
                <a:avLst/>
                <a:gdLst>
                  <a:gd name="connsiteX0" fmla="*/ 14 w 10409"/>
                  <a:gd name="connsiteY0" fmla="*/ 3751 h 38338"/>
                  <a:gd name="connsiteX1" fmla="*/ 2490 w 10409"/>
                  <a:gd name="connsiteY1" fmla="*/ 34516 h 38338"/>
                  <a:gd name="connsiteX2" fmla="*/ 10396 w 10409"/>
                  <a:gd name="connsiteY2" fmla="*/ 34516 h 38338"/>
                  <a:gd name="connsiteX3" fmla="*/ 7919 w 10409"/>
                  <a:gd name="connsiteY3" fmla="*/ 3751 h 38338"/>
                  <a:gd name="connsiteX4" fmla="*/ 14 w 10409"/>
                  <a:gd name="connsiteY4" fmla="*/ 3751 h 38338"/>
                  <a:gd name="connsiteX5" fmla="*/ 14 w 10409"/>
                  <a:gd name="connsiteY5" fmla="*/ 3751 h 3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 h="38338">
                    <a:moveTo>
                      <a:pt x="14" y="3751"/>
                    </a:moveTo>
                    <a:cubicBezTo>
                      <a:pt x="680" y="14037"/>
                      <a:pt x="1538" y="24229"/>
                      <a:pt x="2490" y="34516"/>
                    </a:cubicBezTo>
                    <a:cubicBezTo>
                      <a:pt x="2966" y="39565"/>
                      <a:pt x="10777" y="39660"/>
                      <a:pt x="10396" y="34516"/>
                    </a:cubicBezTo>
                    <a:cubicBezTo>
                      <a:pt x="9634" y="24229"/>
                      <a:pt x="8872" y="14037"/>
                      <a:pt x="7919" y="3751"/>
                    </a:cubicBezTo>
                    <a:cubicBezTo>
                      <a:pt x="7348" y="-1203"/>
                      <a:pt x="-367" y="-1298"/>
                      <a:pt x="14" y="3751"/>
                    </a:cubicBezTo>
                    <a:lnTo>
                      <a:pt x="14" y="375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9" name="任意多边形: 形状 398"/>
              <p:cNvSpPr/>
              <p:nvPr/>
            </p:nvSpPr>
            <p:spPr>
              <a:xfrm>
                <a:off x="2613321" y="5543566"/>
                <a:ext cx="21246" cy="241232"/>
              </a:xfrm>
              <a:custGeom>
                <a:avLst/>
                <a:gdLst>
                  <a:gd name="connsiteX0" fmla="*/ 1619 w 9620"/>
                  <a:gd name="connsiteY0" fmla="*/ 3929 h 109228"/>
                  <a:gd name="connsiteX1" fmla="*/ 0 w 9620"/>
                  <a:gd name="connsiteY1" fmla="*/ 105370 h 109228"/>
                  <a:gd name="connsiteX2" fmla="*/ 8001 w 9620"/>
                  <a:gd name="connsiteY2" fmla="*/ 105370 h 109228"/>
                  <a:gd name="connsiteX3" fmla="*/ 9620 w 9620"/>
                  <a:gd name="connsiteY3" fmla="*/ 3929 h 109228"/>
                  <a:gd name="connsiteX4" fmla="*/ 1619 w 9620"/>
                  <a:gd name="connsiteY4" fmla="*/ 3929 h 109228"/>
                  <a:gd name="connsiteX5" fmla="*/ 1619 w 9620"/>
                  <a:gd name="connsiteY5" fmla="*/ 3929 h 10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0" h="109228">
                    <a:moveTo>
                      <a:pt x="1619" y="3929"/>
                    </a:moveTo>
                    <a:cubicBezTo>
                      <a:pt x="952" y="37743"/>
                      <a:pt x="95" y="71557"/>
                      <a:pt x="0" y="105370"/>
                    </a:cubicBezTo>
                    <a:cubicBezTo>
                      <a:pt x="0" y="110514"/>
                      <a:pt x="7906" y="110514"/>
                      <a:pt x="8001" y="105370"/>
                    </a:cubicBezTo>
                    <a:cubicBezTo>
                      <a:pt x="8954" y="71557"/>
                      <a:pt x="9239" y="37743"/>
                      <a:pt x="9620" y="3929"/>
                    </a:cubicBezTo>
                    <a:cubicBezTo>
                      <a:pt x="9715" y="-1310"/>
                      <a:pt x="1714" y="-1310"/>
                      <a:pt x="1619" y="3929"/>
                    </a:cubicBezTo>
                    <a:lnTo>
                      <a:pt x="1619" y="39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400" name="任意多边形: 形状 399"/>
              <p:cNvSpPr/>
              <p:nvPr/>
            </p:nvSpPr>
            <p:spPr>
              <a:xfrm>
                <a:off x="2585342" y="5676251"/>
                <a:ext cx="22096" cy="114514"/>
              </a:xfrm>
              <a:custGeom>
                <a:avLst/>
                <a:gdLst>
                  <a:gd name="connsiteX0" fmla="*/ 2001 w 10005"/>
                  <a:gd name="connsiteY0" fmla="*/ 3857 h 51851"/>
                  <a:gd name="connsiteX1" fmla="*/ 1 w 10005"/>
                  <a:gd name="connsiteY1" fmla="*/ 47958 h 51851"/>
                  <a:gd name="connsiteX2" fmla="*/ 8002 w 10005"/>
                  <a:gd name="connsiteY2" fmla="*/ 47958 h 51851"/>
                  <a:gd name="connsiteX3" fmla="*/ 10002 w 10005"/>
                  <a:gd name="connsiteY3" fmla="*/ 3857 h 51851"/>
                  <a:gd name="connsiteX4" fmla="*/ 2001 w 10005"/>
                  <a:gd name="connsiteY4" fmla="*/ 3857 h 51851"/>
                  <a:gd name="connsiteX5" fmla="*/ 2001 w 10005"/>
                  <a:gd name="connsiteY5" fmla="*/ 3857 h 5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5" h="51851">
                    <a:moveTo>
                      <a:pt x="2001" y="3857"/>
                    </a:moveTo>
                    <a:cubicBezTo>
                      <a:pt x="1239" y="18526"/>
                      <a:pt x="287" y="33290"/>
                      <a:pt x="1" y="47958"/>
                    </a:cubicBezTo>
                    <a:cubicBezTo>
                      <a:pt x="-94" y="53197"/>
                      <a:pt x="7716" y="53102"/>
                      <a:pt x="8002" y="47958"/>
                    </a:cubicBezTo>
                    <a:cubicBezTo>
                      <a:pt x="9050" y="33290"/>
                      <a:pt x="9335" y="18526"/>
                      <a:pt x="10002" y="3857"/>
                    </a:cubicBezTo>
                    <a:cubicBezTo>
                      <a:pt x="10193" y="-1286"/>
                      <a:pt x="2192" y="-1286"/>
                      <a:pt x="2001" y="3857"/>
                    </a:cubicBezTo>
                    <a:lnTo>
                      <a:pt x="2001" y="385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401" name="任意多边形: 形状 400"/>
              <p:cNvSpPr/>
              <p:nvPr/>
            </p:nvSpPr>
            <p:spPr>
              <a:xfrm>
                <a:off x="2542428" y="5729315"/>
                <a:ext cx="17880" cy="64316"/>
              </a:xfrm>
              <a:custGeom>
                <a:avLst/>
                <a:gdLst>
                  <a:gd name="connsiteX0" fmla="*/ 0 w 8096"/>
                  <a:gd name="connsiteY0" fmla="*/ 3929 h 29122"/>
                  <a:gd name="connsiteX1" fmla="*/ 95 w 8096"/>
                  <a:gd name="connsiteY1" fmla="*/ 25265 h 29122"/>
                  <a:gd name="connsiteX2" fmla="*/ 8001 w 8096"/>
                  <a:gd name="connsiteY2" fmla="*/ 25265 h 29122"/>
                  <a:gd name="connsiteX3" fmla="*/ 8096 w 8096"/>
                  <a:gd name="connsiteY3" fmla="*/ 3929 h 29122"/>
                  <a:gd name="connsiteX4" fmla="*/ 0 w 8096"/>
                  <a:gd name="connsiteY4" fmla="*/ 3929 h 29122"/>
                  <a:gd name="connsiteX5" fmla="*/ 0 w 8096"/>
                  <a:gd name="connsiteY5" fmla="*/ 3929 h 2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 h="29122">
                    <a:moveTo>
                      <a:pt x="0" y="3929"/>
                    </a:moveTo>
                    <a:cubicBezTo>
                      <a:pt x="0" y="11073"/>
                      <a:pt x="0" y="18216"/>
                      <a:pt x="95" y="25265"/>
                    </a:cubicBezTo>
                    <a:cubicBezTo>
                      <a:pt x="191" y="30408"/>
                      <a:pt x="8001" y="30408"/>
                      <a:pt x="8001" y="25265"/>
                    </a:cubicBezTo>
                    <a:cubicBezTo>
                      <a:pt x="8096" y="18121"/>
                      <a:pt x="8096" y="10978"/>
                      <a:pt x="8096" y="3929"/>
                    </a:cubicBezTo>
                    <a:cubicBezTo>
                      <a:pt x="8096" y="-1310"/>
                      <a:pt x="0" y="-1310"/>
                      <a:pt x="0" y="3929"/>
                    </a:cubicBezTo>
                    <a:lnTo>
                      <a:pt x="0" y="39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402" name="任意多边形: 形状 401"/>
              <p:cNvSpPr/>
              <p:nvPr/>
            </p:nvSpPr>
            <p:spPr>
              <a:xfrm>
                <a:off x="2640239" y="4222445"/>
                <a:ext cx="21049" cy="185275"/>
              </a:xfrm>
              <a:custGeom>
                <a:avLst/>
                <a:gdLst>
                  <a:gd name="connsiteX0" fmla="*/ 3 w 9531"/>
                  <a:gd name="connsiteY0" fmla="*/ 3858 h 83891"/>
                  <a:gd name="connsiteX1" fmla="*/ 956 w 9531"/>
                  <a:gd name="connsiteY1" fmla="*/ 79962 h 83891"/>
                  <a:gd name="connsiteX2" fmla="*/ 9147 w 9531"/>
                  <a:gd name="connsiteY2" fmla="*/ 79962 h 83891"/>
                  <a:gd name="connsiteX3" fmla="*/ 8099 w 9531"/>
                  <a:gd name="connsiteY3" fmla="*/ 3858 h 83891"/>
                  <a:gd name="connsiteX4" fmla="*/ 3 w 9531"/>
                  <a:gd name="connsiteY4" fmla="*/ 3858 h 83891"/>
                  <a:gd name="connsiteX5" fmla="*/ 3 w 9531"/>
                  <a:gd name="connsiteY5" fmla="*/ 3858 h 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1" h="83891">
                    <a:moveTo>
                      <a:pt x="3" y="3858"/>
                    </a:moveTo>
                    <a:cubicBezTo>
                      <a:pt x="1242" y="29194"/>
                      <a:pt x="1527" y="54626"/>
                      <a:pt x="956" y="79962"/>
                    </a:cubicBezTo>
                    <a:cubicBezTo>
                      <a:pt x="861" y="85201"/>
                      <a:pt x="8957" y="85201"/>
                      <a:pt x="9147" y="79962"/>
                    </a:cubicBezTo>
                    <a:cubicBezTo>
                      <a:pt x="9909" y="54531"/>
                      <a:pt x="9528" y="29194"/>
                      <a:pt x="8099" y="3858"/>
                    </a:cubicBezTo>
                    <a:cubicBezTo>
                      <a:pt x="7719" y="-1286"/>
                      <a:pt x="-187" y="-1286"/>
                      <a:pt x="3" y="3858"/>
                    </a:cubicBezTo>
                    <a:lnTo>
                      <a:pt x="3" y="385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403" name="任意多边形: 形状 402"/>
              <p:cNvSpPr/>
              <p:nvPr/>
            </p:nvSpPr>
            <p:spPr>
              <a:xfrm>
                <a:off x="1222312" y="3987578"/>
                <a:ext cx="1529426" cy="1818603"/>
              </a:xfrm>
              <a:custGeom>
                <a:avLst/>
                <a:gdLst>
                  <a:gd name="connsiteX0" fmla="*/ 692513 w 692513"/>
                  <a:gd name="connsiteY0" fmla="*/ 109347 h 823450"/>
                  <a:gd name="connsiteX1" fmla="*/ 690322 w 692513"/>
                  <a:gd name="connsiteY1" fmla="*/ 106013 h 823450"/>
                  <a:gd name="connsiteX2" fmla="*/ 686512 w 692513"/>
                  <a:gd name="connsiteY2" fmla="*/ 101155 h 823450"/>
                  <a:gd name="connsiteX3" fmla="*/ 421908 w 692513"/>
                  <a:gd name="connsiteY3" fmla="*/ 105251 h 823450"/>
                  <a:gd name="connsiteX4" fmla="*/ 422860 w 692513"/>
                  <a:gd name="connsiteY4" fmla="*/ 99822 h 823450"/>
                  <a:gd name="connsiteX5" fmla="*/ 394095 w 692513"/>
                  <a:gd name="connsiteY5" fmla="*/ 66865 h 823450"/>
                  <a:gd name="connsiteX6" fmla="*/ 392285 w 692513"/>
                  <a:gd name="connsiteY6" fmla="*/ 42100 h 823450"/>
                  <a:gd name="connsiteX7" fmla="*/ 387999 w 692513"/>
                  <a:gd name="connsiteY7" fmla="*/ 18954 h 823450"/>
                  <a:gd name="connsiteX8" fmla="*/ 326658 w 692513"/>
                  <a:gd name="connsiteY8" fmla="*/ 5048 h 823450"/>
                  <a:gd name="connsiteX9" fmla="*/ 324562 w 692513"/>
                  <a:gd name="connsiteY9" fmla="*/ 7334 h 823450"/>
                  <a:gd name="connsiteX10" fmla="*/ 309132 w 692513"/>
                  <a:gd name="connsiteY10" fmla="*/ 43529 h 823450"/>
                  <a:gd name="connsiteX11" fmla="*/ 309513 w 692513"/>
                  <a:gd name="connsiteY11" fmla="*/ 45625 h 823450"/>
                  <a:gd name="connsiteX12" fmla="*/ 329134 w 692513"/>
                  <a:gd name="connsiteY12" fmla="*/ 82105 h 823450"/>
                  <a:gd name="connsiteX13" fmla="*/ 320848 w 692513"/>
                  <a:gd name="connsiteY13" fmla="*/ 104965 h 823450"/>
                  <a:gd name="connsiteX14" fmla="*/ 10237 w 692513"/>
                  <a:gd name="connsiteY14" fmla="*/ 103441 h 823450"/>
                  <a:gd name="connsiteX15" fmla="*/ 4999 w 692513"/>
                  <a:gd name="connsiteY15" fmla="*/ 106775 h 823450"/>
                  <a:gd name="connsiteX16" fmla="*/ 4903 w 692513"/>
                  <a:gd name="connsiteY16" fmla="*/ 819436 h 823450"/>
                  <a:gd name="connsiteX17" fmla="*/ 11857 w 692513"/>
                  <a:gd name="connsiteY17" fmla="*/ 822674 h 823450"/>
                  <a:gd name="connsiteX18" fmla="*/ 682702 w 692513"/>
                  <a:gd name="connsiteY18" fmla="*/ 818483 h 823450"/>
                  <a:gd name="connsiteX19" fmla="*/ 686417 w 692513"/>
                  <a:gd name="connsiteY19" fmla="*/ 812768 h 823450"/>
                  <a:gd name="connsiteX20" fmla="*/ 686989 w 692513"/>
                  <a:gd name="connsiteY20" fmla="*/ 810673 h 823450"/>
                  <a:gd name="connsiteX21" fmla="*/ 692513 w 692513"/>
                  <a:gd name="connsiteY21" fmla="*/ 109347 h 823450"/>
                  <a:gd name="connsiteX22" fmla="*/ 350280 w 692513"/>
                  <a:gd name="connsiteY22" fmla="*/ 99345 h 823450"/>
                  <a:gd name="connsiteX23" fmla="*/ 330468 w 692513"/>
                  <a:gd name="connsiteY23" fmla="*/ 66008 h 823450"/>
                  <a:gd name="connsiteX24" fmla="*/ 367425 w 692513"/>
                  <a:gd name="connsiteY24" fmla="*/ 67342 h 823450"/>
                  <a:gd name="connsiteX25" fmla="*/ 383903 w 692513"/>
                  <a:gd name="connsiteY25" fmla="*/ 57340 h 823450"/>
                  <a:gd name="connsiteX26" fmla="*/ 386284 w 692513"/>
                  <a:gd name="connsiteY26" fmla="*/ 93345 h 823450"/>
                  <a:gd name="connsiteX27" fmla="*/ 386570 w 692513"/>
                  <a:gd name="connsiteY27" fmla="*/ 94393 h 823450"/>
                  <a:gd name="connsiteX28" fmla="*/ 350280 w 692513"/>
                  <a:gd name="connsiteY28" fmla="*/ 99345 h 823450"/>
                  <a:gd name="connsiteX29" fmla="*/ 338564 w 692513"/>
                  <a:gd name="connsiteY29" fmla="*/ 12954 h 823450"/>
                  <a:gd name="connsiteX30" fmla="*/ 342279 w 692513"/>
                  <a:gd name="connsiteY30" fmla="*/ 10287 h 823450"/>
                  <a:gd name="connsiteX31" fmla="*/ 369711 w 692513"/>
                  <a:gd name="connsiteY31" fmla="*/ 14478 h 823450"/>
                  <a:gd name="connsiteX32" fmla="*/ 367139 w 692513"/>
                  <a:gd name="connsiteY32" fmla="*/ 57150 h 823450"/>
                  <a:gd name="connsiteX33" fmla="*/ 324182 w 692513"/>
                  <a:gd name="connsiteY33" fmla="*/ 50482 h 823450"/>
                  <a:gd name="connsiteX34" fmla="*/ 338564 w 692513"/>
                  <a:gd name="connsiteY34" fmla="*/ 12954 h 823450"/>
                  <a:gd name="connsiteX35" fmla="*/ 341326 w 692513"/>
                  <a:gd name="connsiteY35" fmla="*/ 102203 h 823450"/>
                  <a:gd name="connsiteX36" fmla="*/ 343422 w 692513"/>
                  <a:gd name="connsiteY36" fmla="*/ 106108 h 823450"/>
                  <a:gd name="connsiteX37" fmla="*/ 378760 w 692513"/>
                  <a:gd name="connsiteY37" fmla="*/ 111919 h 823450"/>
                  <a:gd name="connsiteX38" fmla="*/ 395238 w 692513"/>
                  <a:gd name="connsiteY38" fmla="*/ 89820 h 823450"/>
                  <a:gd name="connsiteX39" fmla="*/ 394761 w 692513"/>
                  <a:gd name="connsiteY39" fmla="*/ 89059 h 823450"/>
                  <a:gd name="connsiteX40" fmla="*/ 394571 w 692513"/>
                  <a:gd name="connsiteY40" fmla="*/ 77152 h 823450"/>
                  <a:gd name="connsiteX41" fmla="*/ 398095 w 692513"/>
                  <a:gd name="connsiteY41" fmla="*/ 122110 h 823450"/>
                  <a:gd name="connsiteX42" fmla="*/ 368282 w 692513"/>
                  <a:gd name="connsiteY42" fmla="*/ 130969 h 823450"/>
                  <a:gd name="connsiteX43" fmla="*/ 338183 w 692513"/>
                  <a:gd name="connsiteY43" fmla="*/ 121539 h 823450"/>
                  <a:gd name="connsiteX44" fmla="*/ 333516 w 692513"/>
                  <a:gd name="connsiteY44" fmla="*/ 89535 h 823450"/>
                  <a:gd name="connsiteX45" fmla="*/ 341326 w 692513"/>
                  <a:gd name="connsiteY45" fmla="*/ 102203 h 823450"/>
                  <a:gd name="connsiteX46" fmla="*/ 327134 w 692513"/>
                  <a:gd name="connsiteY46" fmla="*/ 124206 h 823450"/>
                  <a:gd name="connsiteX47" fmla="*/ 378093 w 692513"/>
                  <a:gd name="connsiteY47" fmla="*/ 140303 h 823450"/>
                  <a:gd name="connsiteX48" fmla="*/ 387237 w 692513"/>
                  <a:gd name="connsiteY48" fmla="*/ 162020 h 823450"/>
                  <a:gd name="connsiteX49" fmla="*/ 395905 w 692513"/>
                  <a:gd name="connsiteY49" fmla="*/ 158305 h 823450"/>
                  <a:gd name="connsiteX50" fmla="*/ 386570 w 692513"/>
                  <a:gd name="connsiteY50" fmla="*/ 138208 h 823450"/>
                  <a:gd name="connsiteX51" fmla="*/ 418574 w 692513"/>
                  <a:gd name="connsiteY51" fmla="*/ 114204 h 823450"/>
                  <a:gd name="connsiteX52" fmla="*/ 684988 w 692513"/>
                  <a:gd name="connsiteY52" fmla="*/ 109252 h 823450"/>
                  <a:gd name="connsiteX53" fmla="*/ 678035 w 692513"/>
                  <a:gd name="connsiteY53" fmla="*/ 810101 h 823450"/>
                  <a:gd name="connsiteX54" fmla="*/ 13095 w 692513"/>
                  <a:gd name="connsiteY54" fmla="*/ 814768 h 823450"/>
                  <a:gd name="connsiteX55" fmla="*/ 12714 w 692513"/>
                  <a:gd name="connsiteY55" fmla="*/ 111061 h 823450"/>
                  <a:gd name="connsiteX56" fmla="*/ 322562 w 692513"/>
                  <a:gd name="connsiteY56" fmla="*/ 114300 h 823450"/>
                  <a:gd name="connsiteX57" fmla="*/ 327134 w 692513"/>
                  <a:gd name="connsiteY57" fmla="*/ 124206 h 82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92513" h="823450">
                    <a:moveTo>
                      <a:pt x="692513" y="109347"/>
                    </a:moveTo>
                    <a:cubicBezTo>
                      <a:pt x="692513" y="107632"/>
                      <a:pt x="691561" y="106489"/>
                      <a:pt x="690322" y="106013"/>
                    </a:cubicBezTo>
                    <a:cubicBezTo>
                      <a:pt x="690799" y="103632"/>
                      <a:pt x="689560" y="100965"/>
                      <a:pt x="686512" y="101155"/>
                    </a:cubicBezTo>
                    <a:cubicBezTo>
                      <a:pt x="598311" y="104394"/>
                      <a:pt x="510109" y="105251"/>
                      <a:pt x="421908" y="105251"/>
                    </a:cubicBezTo>
                    <a:cubicBezTo>
                      <a:pt x="422289" y="103441"/>
                      <a:pt x="422765" y="101727"/>
                      <a:pt x="422860" y="99822"/>
                    </a:cubicBezTo>
                    <a:cubicBezTo>
                      <a:pt x="424099" y="82105"/>
                      <a:pt x="411430" y="68294"/>
                      <a:pt x="394095" y="66865"/>
                    </a:cubicBezTo>
                    <a:cubicBezTo>
                      <a:pt x="393619" y="58578"/>
                      <a:pt x="393047" y="50292"/>
                      <a:pt x="392285" y="42100"/>
                    </a:cubicBezTo>
                    <a:cubicBezTo>
                      <a:pt x="393904" y="34861"/>
                      <a:pt x="392761" y="26860"/>
                      <a:pt x="387999" y="18954"/>
                    </a:cubicBezTo>
                    <a:cubicBezTo>
                      <a:pt x="375140" y="-2096"/>
                      <a:pt x="347422" y="-3810"/>
                      <a:pt x="326658" y="5048"/>
                    </a:cubicBezTo>
                    <a:cubicBezTo>
                      <a:pt x="325515" y="5524"/>
                      <a:pt x="324848" y="6382"/>
                      <a:pt x="324562" y="7334"/>
                    </a:cubicBezTo>
                    <a:cubicBezTo>
                      <a:pt x="311608" y="13240"/>
                      <a:pt x="304465" y="28765"/>
                      <a:pt x="309132" y="43529"/>
                    </a:cubicBezTo>
                    <a:cubicBezTo>
                      <a:pt x="309132" y="44196"/>
                      <a:pt x="309132" y="44862"/>
                      <a:pt x="309513" y="45625"/>
                    </a:cubicBezTo>
                    <a:cubicBezTo>
                      <a:pt x="315418" y="58102"/>
                      <a:pt x="322086" y="70199"/>
                      <a:pt x="329134" y="82105"/>
                    </a:cubicBezTo>
                    <a:cubicBezTo>
                      <a:pt x="322753" y="87535"/>
                      <a:pt x="320371" y="96202"/>
                      <a:pt x="320848" y="104965"/>
                    </a:cubicBezTo>
                    <a:cubicBezTo>
                      <a:pt x="217311" y="104299"/>
                      <a:pt x="113774" y="103155"/>
                      <a:pt x="10237" y="103441"/>
                    </a:cubicBezTo>
                    <a:cubicBezTo>
                      <a:pt x="7951" y="102489"/>
                      <a:pt x="4903" y="103632"/>
                      <a:pt x="4999" y="106775"/>
                    </a:cubicBezTo>
                    <a:cubicBezTo>
                      <a:pt x="10237" y="344328"/>
                      <a:pt x="-8432" y="582073"/>
                      <a:pt x="4903" y="819436"/>
                    </a:cubicBezTo>
                    <a:cubicBezTo>
                      <a:pt x="5094" y="823245"/>
                      <a:pt x="9475" y="824388"/>
                      <a:pt x="11857" y="822674"/>
                    </a:cubicBezTo>
                    <a:cubicBezTo>
                      <a:pt x="235408" y="822484"/>
                      <a:pt x="459055" y="820960"/>
                      <a:pt x="682702" y="818483"/>
                    </a:cubicBezTo>
                    <a:cubicBezTo>
                      <a:pt x="686036" y="818483"/>
                      <a:pt x="687274" y="815245"/>
                      <a:pt x="686417" y="812768"/>
                    </a:cubicBezTo>
                    <a:cubicBezTo>
                      <a:pt x="686703" y="812196"/>
                      <a:pt x="686989" y="811530"/>
                      <a:pt x="686989" y="810673"/>
                    </a:cubicBezTo>
                    <a:cubicBezTo>
                      <a:pt x="689084" y="576929"/>
                      <a:pt x="692513" y="343090"/>
                      <a:pt x="692513" y="109347"/>
                    </a:cubicBezTo>
                    <a:close/>
                    <a:moveTo>
                      <a:pt x="350280" y="99345"/>
                    </a:moveTo>
                    <a:cubicBezTo>
                      <a:pt x="343327" y="88392"/>
                      <a:pt x="336850" y="77248"/>
                      <a:pt x="330468" y="66008"/>
                    </a:cubicBezTo>
                    <a:cubicBezTo>
                      <a:pt x="341898" y="70866"/>
                      <a:pt x="355519" y="71152"/>
                      <a:pt x="367425" y="67342"/>
                    </a:cubicBezTo>
                    <a:cubicBezTo>
                      <a:pt x="373902" y="65246"/>
                      <a:pt x="379522" y="61722"/>
                      <a:pt x="383903" y="57340"/>
                    </a:cubicBezTo>
                    <a:cubicBezTo>
                      <a:pt x="384284" y="69437"/>
                      <a:pt x="384951" y="81534"/>
                      <a:pt x="386284" y="93345"/>
                    </a:cubicBezTo>
                    <a:cubicBezTo>
                      <a:pt x="386284" y="93726"/>
                      <a:pt x="386475" y="94107"/>
                      <a:pt x="386570" y="94393"/>
                    </a:cubicBezTo>
                    <a:cubicBezTo>
                      <a:pt x="383903" y="107728"/>
                      <a:pt x="360662" y="103822"/>
                      <a:pt x="350280" y="99345"/>
                    </a:cubicBezTo>
                    <a:close/>
                    <a:moveTo>
                      <a:pt x="338564" y="12954"/>
                    </a:moveTo>
                    <a:cubicBezTo>
                      <a:pt x="340660" y="13049"/>
                      <a:pt x="341898" y="11811"/>
                      <a:pt x="342279" y="10287"/>
                    </a:cubicBezTo>
                    <a:cubicBezTo>
                      <a:pt x="351709" y="8858"/>
                      <a:pt x="361138" y="9239"/>
                      <a:pt x="369711" y="14478"/>
                    </a:cubicBezTo>
                    <a:cubicBezTo>
                      <a:pt x="387523" y="25336"/>
                      <a:pt x="387618" y="48958"/>
                      <a:pt x="367139" y="57150"/>
                    </a:cubicBezTo>
                    <a:cubicBezTo>
                      <a:pt x="353328" y="62769"/>
                      <a:pt x="334849" y="61817"/>
                      <a:pt x="324182" y="50482"/>
                    </a:cubicBezTo>
                    <a:cubicBezTo>
                      <a:pt x="311132" y="36480"/>
                      <a:pt x="317228" y="11811"/>
                      <a:pt x="338564" y="12954"/>
                    </a:cubicBezTo>
                    <a:close/>
                    <a:moveTo>
                      <a:pt x="341326" y="102203"/>
                    </a:moveTo>
                    <a:cubicBezTo>
                      <a:pt x="341231" y="103632"/>
                      <a:pt x="341803" y="105156"/>
                      <a:pt x="343422" y="106108"/>
                    </a:cubicBezTo>
                    <a:cubicBezTo>
                      <a:pt x="353709" y="112871"/>
                      <a:pt x="366758" y="115157"/>
                      <a:pt x="378760" y="111919"/>
                    </a:cubicBezTo>
                    <a:cubicBezTo>
                      <a:pt x="388285" y="109347"/>
                      <a:pt x="399619" y="100869"/>
                      <a:pt x="395238" y="89820"/>
                    </a:cubicBezTo>
                    <a:cubicBezTo>
                      <a:pt x="395143" y="89535"/>
                      <a:pt x="394952" y="89344"/>
                      <a:pt x="394761" y="89059"/>
                    </a:cubicBezTo>
                    <a:cubicBezTo>
                      <a:pt x="394761" y="85058"/>
                      <a:pt x="394666" y="81153"/>
                      <a:pt x="394571" y="77152"/>
                    </a:cubicBezTo>
                    <a:cubicBezTo>
                      <a:pt x="421813" y="80581"/>
                      <a:pt x="412954" y="111537"/>
                      <a:pt x="398095" y="122110"/>
                    </a:cubicBezTo>
                    <a:cubicBezTo>
                      <a:pt x="389809" y="128016"/>
                      <a:pt x="378378" y="130587"/>
                      <a:pt x="368282" y="130969"/>
                    </a:cubicBezTo>
                    <a:cubicBezTo>
                      <a:pt x="357614" y="131350"/>
                      <a:pt x="346089" y="129444"/>
                      <a:pt x="338183" y="121539"/>
                    </a:cubicBezTo>
                    <a:cubicBezTo>
                      <a:pt x="331325" y="114681"/>
                      <a:pt x="326753" y="98393"/>
                      <a:pt x="333516" y="89535"/>
                    </a:cubicBezTo>
                    <a:cubicBezTo>
                      <a:pt x="336183" y="93726"/>
                      <a:pt x="338755" y="98012"/>
                      <a:pt x="341326" y="102203"/>
                    </a:cubicBezTo>
                    <a:close/>
                    <a:moveTo>
                      <a:pt x="327134" y="124206"/>
                    </a:moveTo>
                    <a:cubicBezTo>
                      <a:pt x="338469" y="140398"/>
                      <a:pt x="359995" y="143256"/>
                      <a:pt x="378093" y="140303"/>
                    </a:cubicBezTo>
                    <a:cubicBezTo>
                      <a:pt x="380760" y="147637"/>
                      <a:pt x="383808" y="155067"/>
                      <a:pt x="387237" y="162020"/>
                    </a:cubicBezTo>
                    <a:cubicBezTo>
                      <a:pt x="389618" y="166783"/>
                      <a:pt x="397905" y="163353"/>
                      <a:pt x="395905" y="158305"/>
                    </a:cubicBezTo>
                    <a:cubicBezTo>
                      <a:pt x="393238" y="151543"/>
                      <a:pt x="389999" y="144780"/>
                      <a:pt x="386570" y="138208"/>
                    </a:cubicBezTo>
                    <a:cubicBezTo>
                      <a:pt x="399905" y="134302"/>
                      <a:pt x="412288" y="126206"/>
                      <a:pt x="418574" y="114204"/>
                    </a:cubicBezTo>
                    <a:cubicBezTo>
                      <a:pt x="507442" y="113824"/>
                      <a:pt x="596311" y="112490"/>
                      <a:pt x="684988" y="109252"/>
                    </a:cubicBezTo>
                    <a:cubicBezTo>
                      <a:pt x="680893" y="342804"/>
                      <a:pt x="680131" y="576548"/>
                      <a:pt x="678035" y="810101"/>
                    </a:cubicBezTo>
                    <a:cubicBezTo>
                      <a:pt x="456388" y="810673"/>
                      <a:pt x="234742" y="812006"/>
                      <a:pt x="13095" y="814768"/>
                    </a:cubicBezTo>
                    <a:cubicBezTo>
                      <a:pt x="712" y="580168"/>
                      <a:pt x="20905" y="345567"/>
                      <a:pt x="12714" y="111061"/>
                    </a:cubicBezTo>
                    <a:cubicBezTo>
                      <a:pt x="115869" y="112585"/>
                      <a:pt x="219216" y="113919"/>
                      <a:pt x="322562" y="114300"/>
                    </a:cubicBezTo>
                    <a:cubicBezTo>
                      <a:pt x="323705" y="118015"/>
                      <a:pt x="325134" y="121348"/>
                      <a:pt x="327134" y="124206"/>
                    </a:cubicBezTo>
                    <a:close/>
                  </a:path>
                </a:pathLst>
              </a:custGeom>
              <a:solidFill>
                <a:srgbClr val="231F20"/>
              </a:solidFill>
              <a:ln w="9525" cap="flat">
                <a:noFill/>
                <a:prstDash val="solid"/>
                <a:miter/>
              </a:ln>
            </p:spPr>
            <p:txBody>
              <a:bodyPr rtlCol="0" anchor="ctr"/>
              <a:lstStyle/>
              <a:p>
                <a:endParaRPr lang="zh-CN" altLang="en-US">
                  <a:cs typeface="+mn-ea"/>
                  <a:sym typeface="+mn-lt"/>
                </a:endParaRPr>
              </a:p>
            </p:txBody>
          </p:sp>
          <p:sp>
            <p:nvSpPr>
              <p:cNvPr id="404" name="任意多边形: 形状 403"/>
              <p:cNvSpPr/>
              <p:nvPr/>
            </p:nvSpPr>
            <p:spPr>
              <a:xfrm>
                <a:off x="2063233" y="4352624"/>
                <a:ext cx="67786" cy="34473"/>
              </a:xfrm>
              <a:custGeom>
                <a:avLst/>
                <a:gdLst>
                  <a:gd name="connsiteX0" fmla="*/ 30096 w 30693"/>
                  <a:gd name="connsiteY0" fmla="*/ 6255 h 15609"/>
                  <a:gd name="connsiteX1" fmla="*/ 22762 w 30693"/>
                  <a:gd name="connsiteY1" fmla="*/ 1968 h 15609"/>
                  <a:gd name="connsiteX2" fmla="*/ 6189 w 30693"/>
                  <a:gd name="connsiteY2" fmla="*/ 4826 h 15609"/>
                  <a:gd name="connsiteX3" fmla="*/ 1235 w 30693"/>
                  <a:gd name="connsiteY3" fmla="*/ 11207 h 15609"/>
                  <a:gd name="connsiteX4" fmla="*/ 30096 w 30693"/>
                  <a:gd name="connsiteY4" fmla="*/ 6255 h 15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93" h="15609">
                    <a:moveTo>
                      <a:pt x="30096" y="6255"/>
                    </a:moveTo>
                    <a:cubicBezTo>
                      <a:pt x="32763" y="1397"/>
                      <a:pt x="25810" y="-2509"/>
                      <a:pt x="22762" y="1968"/>
                    </a:cubicBezTo>
                    <a:cubicBezTo>
                      <a:pt x="18952" y="7398"/>
                      <a:pt x="11523" y="8540"/>
                      <a:pt x="6189" y="4826"/>
                    </a:cubicBezTo>
                    <a:cubicBezTo>
                      <a:pt x="2474" y="2254"/>
                      <a:pt x="-2289" y="8255"/>
                      <a:pt x="1235" y="11207"/>
                    </a:cubicBezTo>
                    <a:cubicBezTo>
                      <a:pt x="10189" y="18447"/>
                      <a:pt x="24286" y="16732"/>
                      <a:pt x="30096" y="6255"/>
                    </a:cubicBez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405" name="任意多边形: 形状 404"/>
              <p:cNvSpPr/>
              <p:nvPr/>
            </p:nvSpPr>
            <p:spPr>
              <a:xfrm>
                <a:off x="2322659" y="5012193"/>
                <a:ext cx="72874" cy="79511"/>
              </a:xfrm>
              <a:custGeom>
                <a:avLst/>
                <a:gdLst>
                  <a:gd name="connsiteX0" fmla="*/ 29311 w 32997"/>
                  <a:gd name="connsiteY0" fmla="*/ 691 h 36002"/>
                  <a:gd name="connsiteX1" fmla="*/ 641 w 32997"/>
                  <a:gd name="connsiteY1" fmla="*/ 32219 h 36002"/>
                  <a:gd name="connsiteX2" fmla="*/ 3784 w 32997"/>
                  <a:gd name="connsiteY2" fmla="*/ 35362 h 36002"/>
                  <a:gd name="connsiteX3" fmla="*/ 32454 w 32997"/>
                  <a:gd name="connsiteY3" fmla="*/ 3834 h 36002"/>
                  <a:gd name="connsiteX4" fmla="*/ 29311 w 32997"/>
                  <a:gd name="connsiteY4" fmla="*/ 691 h 36002"/>
                  <a:gd name="connsiteX5" fmla="*/ 29311 w 32997"/>
                  <a:gd name="connsiteY5" fmla="*/ 691 h 3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97" h="36002">
                    <a:moveTo>
                      <a:pt x="29311" y="691"/>
                    </a:moveTo>
                    <a:cubicBezTo>
                      <a:pt x="19976" y="11454"/>
                      <a:pt x="10451" y="21932"/>
                      <a:pt x="641" y="32219"/>
                    </a:cubicBezTo>
                    <a:cubicBezTo>
                      <a:pt x="-1360" y="34219"/>
                      <a:pt x="1784" y="37362"/>
                      <a:pt x="3784" y="35362"/>
                    </a:cubicBezTo>
                    <a:cubicBezTo>
                      <a:pt x="13595" y="25075"/>
                      <a:pt x="23215" y="14597"/>
                      <a:pt x="32454" y="3834"/>
                    </a:cubicBezTo>
                    <a:cubicBezTo>
                      <a:pt x="34264" y="1739"/>
                      <a:pt x="31121" y="-1404"/>
                      <a:pt x="29311" y="691"/>
                    </a:cubicBezTo>
                    <a:lnTo>
                      <a:pt x="29311" y="69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06" name="任意多边形: 形状 405"/>
              <p:cNvSpPr/>
              <p:nvPr/>
            </p:nvSpPr>
            <p:spPr>
              <a:xfrm>
                <a:off x="2325609" y="5051135"/>
                <a:ext cx="67075" cy="70871"/>
              </a:xfrm>
              <a:custGeom>
                <a:avLst/>
                <a:gdLst>
                  <a:gd name="connsiteX0" fmla="*/ 27214 w 30371"/>
                  <a:gd name="connsiteY0" fmla="*/ 393 h 32090"/>
                  <a:gd name="connsiteX1" fmla="*/ 353 w 30371"/>
                  <a:gd name="connsiteY1" fmla="*/ 28873 h 32090"/>
                  <a:gd name="connsiteX2" fmla="*/ 4163 w 30371"/>
                  <a:gd name="connsiteY2" fmla="*/ 31064 h 32090"/>
                  <a:gd name="connsiteX3" fmla="*/ 29405 w 30371"/>
                  <a:gd name="connsiteY3" fmla="*/ 4108 h 32090"/>
                  <a:gd name="connsiteX4" fmla="*/ 27214 w 30371"/>
                  <a:gd name="connsiteY4" fmla="*/ 393 h 32090"/>
                  <a:gd name="connsiteX5" fmla="*/ 27214 w 30371"/>
                  <a:gd name="connsiteY5" fmla="*/ 393 h 3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71" h="32090">
                    <a:moveTo>
                      <a:pt x="27214" y="393"/>
                    </a:moveTo>
                    <a:cubicBezTo>
                      <a:pt x="16641" y="8299"/>
                      <a:pt x="7687" y="17824"/>
                      <a:pt x="353" y="28873"/>
                    </a:cubicBezTo>
                    <a:cubicBezTo>
                      <a:pt x="-1171" y="31254"/>
                      <a:pt x="2639" y="33445"/>
                      <a:pt x="4163" y="31064"/>
                    </a:cubicBezTo>
                    <a:cubicBezTo>
                      <a:pt x="11021" y="20681"/>
                      <a:pt x="19498" y="11632"/>
                      <a:pt x="29405" y="4108"/>
                    </a:cubicBezTo>
                    <a:cubicBezTo>
                      <a:pt x="31690" y="2584"/>
                      <a:pt x="29500" y="-1226"/>
                      <a:pt x="27214" y="393"/>
                    </a:cubicBezTo>
                    <a:lnTo>
                      <a:pt x="27214" y="39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07" name="任意多边形: 形状 406"/>
              <p:cNvSpPr/>
              <p:nvPr/>
            </p:nvSpPr>
            <p:spPr>
              <a:xfrm>
                <a:off x="2307809" y="5076657"/>
                <a:ext cx="91837" cy="89330"/>
              </a:xfrm>
              <a:custGeom>
                <a:avLst/>
                <a:gdLst>
                  <a:gd name="connsiteX0" fmla="*/ 37750 w 41583"/>
                  <a:gd name="connsiteY0" fmla="*/ 553 h 40448"/>
                  <a:gd name="connsiteX1" fmla="*/ 602 w 41583"/>
                  <a:gd name="connsiteY1" fmla="*/ 36653 h 40448"/>
                  <a:gd name="connsiteX2" fmla="*/ 3745 w 41583"/>
                  <a:gd name="connsiteY2" fmla="*/ 39796 h 40448"/>
                  <a:gd name="connsiteX3" fmla="*/ 40893 w 41583"/>
                  <a:gd name="connsiteY3" fmla="*/ 3697 h 40448"/>
                  <a:gd name="connsiteX4" fmla="*/ 37750 w 41583"/>
                  <a:gd name="connsiteY4" fmla="*/ 553 h 40448"/>
                  <a:gd name="connsiteX5" fmla="*/ 37750 w 41583"/>
                  <a:gd name="connsiteY5" fmla="*/ 553 h 4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83" h="40448">
                    <a:moveTo>
                      <a:pt x="37750" y="553"/>
                    </a:moveTo>
                    <a:cubicBezTo>
                      <a:pt x="24796" y="11983"/>
                      <a:pt x="12413" y="23985"/>
                      <a:pt x="602" y="36653"/>
                    </a:cubicBezTo>
                    <a:cubicBezTo>
                      <a:pt x="-1303" y="38749"/>
                      <a:pt x="1745" y="41797"/>
                      <a:pt x="3745" y="39796"/>
                    </a:cubicBezTo>
                    <a:cubicBezTo>
                      <a:pt x="15556" y="27128"/>
                      <a:pt x="27939" y="15127"/>
                      <a:pt x="40893" y="3697"/>
                    </a:cubicBezTo>
                    <a:cubicBezTo>
                      <a:pt x="42988" y="1791"/>
                      <a:pt x="39845" y="-1256"/>
                      <a:pt x="37750" y="553"/>
                    </a:cubicBezTo>
                    <a:lnTo>
                      <a:pt x="37750" y="5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08" name="任意多边形: 形状 407"/>
              <p:cNvSpPr/>
              <p:nvPr/>
            </p:nvSpPr>
            <p:spPr>
              <a:xfrm>
                <a:off x="2305510" y="5109997"/>
                <a:ext cx="90054" cy="82782"/>
              </a:xfrm>
              <a:custGeom>
                <a:avLst/>
                <a:gdLst>
                  <a:gd name="connsiteX0" fmla="*/ 36981 w 40776"/>
                  <a:gd name="connsiteY0" fmla="*/ 602 h 37483"/>
                  <a:gd name="connsiteX1" fmla="*/ 691 w 40776"/>
                  <a:gd name="connsiteY1" fmla="*/ 33749 h 37483"/>
                  <a:gd name="connsiteX2" fmla="*/ 3834 w 40776"/>
                  <a:gd name="connsiteY2" fmla="*/ 36892 h 37483"/>
                  <a:gd name="connsiteX3" fmla="*/ 40124 w 40776"/>
                  <a:gd name="connsiteY3" fmla="*/ 3745 h 37483"/>
                  <a:gd name="connsiteX4" fmla="*/ 36981 w 40776"/>
                  <a:gd name="connsiteY4" fmla="*/ 602 h 37483"/>
                  <a:gd name="connsiteX5" fmla="*/ 36981 w 40776"/>
                  <a:gd name="connsiteY5" fmla="*/ 602 h 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76" h="37483">
                    <a:moveTo>
                      <a:pt x="36981" y="602"/>
                    </a:moveTo>
                    <a:cubicBezTo>
                      <a:pt x="24884" y="11651"/>
                      <a:pt x="12788" y="22700"/>
                      <a:pt x="691" y="33749"/>
                    </a:cubicBezTo>
                    <a:cubicBezTo>
                      <a:pt x="-1404" y="35654"/>
                      <a:pt x="1739" y="38797"/>
                      <a:pt x="3834" y="36892"/>
                    </a:cubicBezTo>
                    <a:cubicBezTo>
                      <a:pt x="15931" y="25843"/>
                      <a:pt x="28028" y="14794"/>
                      <a:pt x="40124" y="3745"/>
                    </a:cubicBezTo>
                    <a:cubicBezTo>
                      <a:pt x="42125" y="1745"/>
                      <a:pt x="39077" y="-1303"/>
                      <a:pt x="36981" y="602"/>
                    </a:cubicBezTo>
                    <a:lnTo>
                      <a:pt x="36981" y="60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09" name="任意多边形: 形状 408"/>
              <p:cNvSpPr/>
              <p:nvPr/>
            </p:nvSpPr>
            <p:spPr>
              <a:xfrm>
                <a:off x="2295644" y="5147360"/>
                <a:ext cx="97809" cy="76744"/>
              </a:xfrm>
              <a:custGeom>
                <a:avLst/>
                <a:gdLst>
                  <a:gd name="connsiteX0" fmla="*/ 40496 w 44287"/>
                  <a:gd name="connsiteY0" fmla="*/ 543 h 34749"/>
                  <a:gd name="connsiteX1" fmla="*/ 967 w 44287"/>
                  <a:gd name="connsiteY1" fmla="*/ 30547 h 34749"/>
                  <a:gd name="connsiteX2" fmla="*/ 3158 w 44287"/>
                  <a:gd name="connsiteY2" fmla="*/ 34357 h 34749"/>
                  <a:gd name="connsiteX3" fmla="*/ 43544 w 44287"/>
                  <a:gd name="connsiteY3" fmla="*/ 3686 h 34749"/>
                  <a:gd name="connsiteX4" fmla="*/ 40496 w 44287"/>
                  <a:gd name="connsiteY4" fmla="*/ 543 h 34749"/>
                  <a:gd name="connsiteX5" fmla="*/ 40496 w 44287"/>
                  <a:gd name="connsiteY5" fmla="*/ 543 h 3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7" h="34749">
                    <a:moveTo>
                      <a:pt x="40496" y="543"/>
                    </a:moveTo>
                    <a:cubicBezTo>
                      <a:pt x="27827" y="11211"/>
                      <a:pt x="14683" y="21212"/>
                      <a:pt x="967" y="30547"/>
                    </a:cubicBezTo>
                    <a:cubicBezTo>
                      <a:pt x="-1319" y="32166"/>
                      <a:pt x="872" y="35976"/>
                      <a:pt x="3158" y="34357"/>
                    </a:cubicBezTo>
                    <a:cubicBezTo>
                      <a:pt x="17159" y="24737"/>
                      <a:pt x="30590" y="14545"/>
                      <a:pt x="43544" y="3686"/>
                    </a:cubicBezTo>
                    <a:cubicBezTo>
                      <a:pt x="45734" y="1876"/>
                      <a:pt x="42591" y="-1267"/>
                      <a:pt x="40496" y="543"/>
                    </a:cubicBezTo>
                    <a:lnTo>
                      <a:pt x="40496" y="54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0" name="任意多边形: 形状 409"/>
              <p:cNvSpPr/>
              <p:nvPr/>
            </p:nvSpPr>
            <p:spPr>
              <a:xfrm>
                <a:off x="2275039" y="5181997"/>
                <a:ext cx="111618" cy="89820"/>
              </a:xfrm>
              <a:custGeom>
                <a:avLst/>
                <a:gdLst>
                  <a:gd name="connsiteX0" fmla="*/ 47349 w 50540"/>
                  <a:gd name="connsiteY0" fmla="*/ 386 h 40670"/>
                  <a:gd name="connsiteX1" fmla="*/ 14488 w 50540"/>
                  <a:gd name="connsiteY1" fmla="*/ 24103 h 40670"/>
                  <a:gd name="connsiteX2" fmla="*/ 201 w 50540"/>
                  <a:gd name="connsiteY2" fmla="*/ 39153 h 40670"/>
                  <a:gd name="connsiteX3" fmla="*/ 4487 w 50540"/>
                  <a:gd name="connsiteY3" fmla="*/ 38009 h 40670"/>
                  <a:gd name="connsiteX4" fmla="*/ 28013 w 50540"/>
                  <a:gd name="connsiteY4" fmla="*/ 19531 h 40670"/>
                  <a:gd name="connsiteX5" fmla="*/ 49635 w 50540"/>
                  <a:gd name="connsiteY5" fmla="*/ 4196 h 40670"/>
                  <a:gd name="connsiteX6" fmla="*/ 47349 w 50540"/>
                  <a:gd name="connsiteY6" fmla="*/ 386 h 40670"/>
                  <a:gd name="connsiteX7" fmla="*/ 47349 w 50540"/>
                  <a:gd name="connsiteY7" fmla="*/ 386 h 4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40" h="40670">
                    <a:moveTo>
                      <a:pt x="47349" y="386"/>
                    </a:moveTo>
                    <a:cubicBezTo>
                      <a:pt x="36205" y="8101"/>
                      <a:pt x="25251" y="15912"/>
                      <a:pt x="14488" y="24103"/>
                    </a:cubicBezTo>
                    <a:cubicBezTo>
                      <a:pt x="10487" y="27151"/>
                      <a:pt x="-1705" y="33057"/>
                      <a:pt x="201" y="39153"/>
                    </a:cubicBezTo>
                    <a:cubicBezTo>
                      <a:pt x="1058" y="41820"/>
                      <a:pt x="5344" y="40676"/>
                      <a:pt x="4487" y="38009"/>
                    </a:cubicBezTo>
                    <a:cubicBezTo>
                      <a:pt x="3725" y="35628"/>
                      <a:pt x="25156" y="21626"/>
                      <a:pt x="28013" y="19531"/>
                    </a:cubicBezTo>
                    <a:cubicBezTo>
                      <a:pt x="35157" y="14292"/>
                      <a:pt x="42301" y="9244"/>
                      <a:pt x="49635" y="4196"/>
                    </a:cubicBezTo>
                    <a:cubicBezTo>
                      <a:pt x="51826" y="2672"/>
                      <a:pt x="49635" y="-1233"/>
                      <a:pt x="47349" y="386"/>
                    </a:cubicBezTo>
                    <a:lnTo>
                      <a:pt x="47349" y="3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1" name="任意多边形: 形状 410"/>
              <p:cNvSpPr/>
              <p:nvPr/>
            </p:nvSpPr>
            <p:spPr>
              <a:xfrm>
                <a:off x="2279423" y="5208185"/>
                <a:ext cx="108705" cy="86923"/>
              </a:xfrm>
              <a:custGeom>
                <a:avLst/>
                <a:gdLst>
                  <a:gd name="connsiteX0" fmla="*/ 46031 w 49221"/>
                  <a:gd name="connsiteY0" fmla="*/ 434 h 39358"/>
                  <a:gd name="connsiteX1" fmla="*/ 14312 w 49221"/>
                  <a:gd name="connsiteY1" fmla="*/ 23770 h 39358"/>
                  <a:gd name="connsiteX2" fmla="*/ 120 w 49221"/>
                  <a:gd name="connsiteY2" fmla="*/ 37772 h 39358"/>
                  <a:gd name="connsiteX3" fmla="*/ 4406 w 49221"/>
                  <a:gd name="connsiteY3" fmla="*/ 36629 h 39358"/>
                  <a:gd name="connsiteX4" fmla="*/ 26218 w 49221"/>
                  <a:gd name="connsiteY4" fmla="*/ 20436 h 39358"/>
                  <a:gd name="connsiteX5" fmla="*/ 48317 w 49221"/>
                  <a:gd name="connsiteY5" fmla="*/ 4149 h 39358"/>
                  <a:gd name="connsiteX6" fmla="*/ 46031 w 49221"/>
                  <a:gd name="connsiteY6" fmla="*/ 434 h 39358"/>
                  <a:gd name="connsiteX7" fmla="*/ 46031 w 49221"/>
                  <a:gd name="connsiteY7" fmla="*/ 434 h 3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21" h="39358">
                    <a:moveTo>
                      <a:pt x="46031" y="434"/>
                    </a:moveTo>
                    <a:cubicBezTo>
                      <a:pt x="35458" y="8244"/>
                      <a:pt x="24885" y="15960"/>
                      <a:pt x="14312" y="23770"/>
                    </a:cubicBezTo>
                    <a:cubicBezTo>
                      <a:pt x="10407" y="26628"/>
                      <a:pt x="-1309" y="31676"/>
                      <a:pt x="120" y="37772"/>
                    </a:cubicBezTo>
                    <a:cubicBezTo>
                      <a:pt x="787" y="40534"/>
                      <a:pt x="4978" y="39391"/>
                      <a:pt x="4406" y="36629"/>
                    </a:cubicBezTo>
                    <a:cubicBezTo>
                      <a:pt x="3930" y="34819"/>
                      <a:pt x="23933" y="22151"/>
                      <a:pt x="26218" y="20436"/>
                    </a:cubicBezTo>
                    <a:cubicBezTo>
                      <a:pt x="33553" y="15007"/>
                      <a:pt x="40982" y="9578"/>
                      <a:pt x="48317" y="4149"/>
                    </a:cubicBezTo>
                    <a:cubicBezTo>
                      <a:pt x="50507" y="2529"/>
                      <a:pt x="48317" y="-1281"/>
                      <a:pt x="46031" y="434"/>
                    </a:cubicBezTo>
                    <a:lnTo>
                      <a:pt x="46031" y="43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2" name="任意多边形: 形状 411"/>
              <p:cNvSpPr/>
              <p:nvPr/>
            </p:nvSpPr>
            <p:spPr>
              <a:xfrm>
                <a:off x="2280918" y="5231838"/>
                <a:ext cx="120179" cy="89454"/>
              </a:xfrm>
              <a:custGeom>
                <a:avLst/>
                <a:gdLst>
                  <a:gd name="connsiteX0" fmla="*/ 51259 w 54416"/>
                  <a:gd name="connsiteY0" fmla="*/ 393 h 40504"/>
                  <a:gd name="connsiteX1" fmla="*/ 967 w 54416"/>
                  <a:gd name="connsiteY1" fmla="*/ 36302 h 40504"/>
                  <a:gd name="connsiteX2" fmla="*/ 3158 w 54416"/>
                  <a:gd name="connsiteY2" fmla="*/ 40112 h 40504"/>
                  <a:gd name="connsiteX3" fmla="*/ 53450 w 54416"/>
                  <a:gd name="connsiteY3" fmla="*/ 4203 h 40504"/>
                  <a:gd name="connsiteX4" fmla="*/ 51259 w 54416"/>
                  <a:gd name="connsiteY4" fmla="*/ 393 h 40504"/>
                  <a:gd name="connsiteX5" fmla="*/ 51259 w 54416"/>
                  <a:gd name="connsiteY5" fmla="*/ 393 h 4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16" h="40504">
                    <a:moveTo>
                      <a:pt x="51259" y="393"/>
                    </a:moveTo>
                    <a:cubicBezTo>
                      <a:pt x="34495" y="12394"/>
                      <a:pt x="17731" y="24300"/>
                      <a:pt x="967" y="36302"/>
                    </a:cubicBezTo>
                    <a:cubicBezTo>
                      <a:pt x="-1319" y="37921"/>
                      <a:pt x="872" y="41731"/>
                      <a:pt x="3158" y="40112"/>
                    </a:cubicBezTo>
                    <a:cubicBezTo>
                      <a:pt x="19922" y="28110"/>
                      <a:pt x="36686" y="16204"/>
                      <a:pt x="53450" y="4203"/>
                    </a:cubicBezTo>
                    <a:cubicBezTo>
                      <a:pt x="55736" y="2583"/>
                      <a:pt x="53545" y="-1227"/>
                      <a:pt x="51259" y="393"/>
                    </a:cubicBezTo>
                    <a:lnTo>
                      <a:pt x="51259" y="39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3" name="任意多边形: 形状 412"/>
              <p:cNvSpPr/>
              <p:nvPr/>
            </p:nvSpPr>
            <p:spPr>
              <a:xfrm>
                <a:off x="2260169" y="5263513"/>
                <a:ext cx="132935" cy="93453"/>
              </a:xfrm>
              <a:custGeom>
                <a:avLst/>
                <a:gdLst>
                  <a:gd name="connsiteX0" fmla="*/ 57034 w 60192"/>
                  <a:gd name="connsiteY0" fmla="*/ 434 h 42315"/>
                  <a:gd name="connsiteX1" fmla="*/ 1027 w 60192"/>
                  <a:gd name="connsiteY1" fmla="*/ 38152 h 42315"/>
                  <a:gd name="connsiteX2" fmla="*/ 3218 w 60192"/>
                  <a:gd name="connsiteY2" fmla="*/ 41962 h 42315"/>
                  <a:gd name="connsiteX3" fmla="*/ 59225 w 60192"/>
                  <a:gd name="connsiteY3" fmla="*/ 4243 h 42315"/>
                  <a:gd name="connsiteX4" fmla="*/ 57034 w 60192"/>
                  <a:gd name="connsiteY4" fmla="*/ 434 h 42315"/>
                  <a:gd name="connsiteX5" fmla="*/ 57034 w 60192"/>
                  <a:gd name="connsiteY5" fmla="*/ 434 h 4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92" h="42315">
                    <a:moveTo>
                      <a:pt x="57034" y="434"/>
                    </a:moveTo>
                    <a:cubicBezTo>
                      <a:pt x="38746" y="13483"/>
                      <a:pt x="20077" y="26056"/>
                      <a:pt x="1027" y="38152"/>
                    </a:cubicBezTo>
                    <a:cubicBezTo>
                      <a:pt x="-1354" y="39676"/>
                      <a:pt x="837" y="43486"/>
                      <a:pt x="3218" y="41962"/>
                    </a:cubicBezTo>
                    <a:cubicBezTo>
                      <a:pt x="22268" y="29961"/>
                      <a:pt x="40937" y="17388"/>
                      <a:pt x="59225" y="4243"/>
                    </a:cubicBezTo>
                    <a:cubicBezTo>
                      <a:pt x="61511" y="2529"/>
                      <a:pt x="59320" y="-1281"/>
                      <a:pt x="57034" y="434"/>
                    </a:cubicBezTo>
                    <a:lnTo>
                      <a:pt x="57034" y="43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4" name="任意多边形: 形状 413"/>
              <p:cNvSpPr/>
              <p:nvPr/>
            </p:nvSpPr>
            <p:spPr>
              <a:xfrm>
                <a:off x="2274685" y="5297891"/>
                <a:ext cx="117922" cy="81795"/>
              </a:xfrm>
              <a:custGeom>
                <a:avLst/>
                <a:gdLst>
                  <a:gd name="connsiteX0" fmla="*/ 50176 w 53394"/>
                  <a:gd name="connsiteY0" fmla="*/ 392 h 37036"/>
                  <a:gd name="connsiteX1" fmla="*/ 1027 w 53394"/>
                  <a:gd name="connsiteY1" fmla="*/ 32873 h 37036"/>
                  <a:gd name="connsiteX2" fmla="*/ 3218 w 53394"/>
                  <a:gd name="connsiteY2" fmla="*/ 36683 h 37036"/>
                  <a:gd name="connsiteX3" fmla="*/ 52367 w 53394"/>
                  <a:gd name="connsiteY3" fmla="*/ 4203 h 37036"/>
                  <a:gd name="connsiteX4" fmla="*/ 50176 w 53394"/>
                  <a:gd name="connsiteY4" fmla="*/ 392 h 37036"/>
                  <a:gd name="connsiteX5" fmla="*/ 50176 w 53394"/>
                  <a:gd name="connsiteY5" fmla="*/ 392 h 3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94" h="37036">
                    <a:moveTo>
                      <a:pt x="50176" y="392"/>
                    </a:moveTo>
                    <a:cubicBezTo>
                      <a:pt x="33793" y="11251"/>
                      <a:pt x="17410" y="22014"/>
                      <a:pt x="1027" y="32873"/>
                    </a:cubicBezTo>
                    <a:cubicBezTo>
                      <a:pt x="-1354" y="34397"/>
                      <a:pt x="837" y="38207"/>
                      <a:pt x="3218" y="36683"/>
                    </a:cubicBezTo>
                    <a:cubicBezTo>
                      <a:pt x="19601" y="25824"/>
                      <a:pt x="35984" y="15061"/>
                      <a:pt x="52367" y="4203"/>
                    </a:cubicBezTo>
                    <a:cubicBezTo>
                      <a:pt x="54748" y="2583"/>
                      <a:pt x="52557" y="-1227"/>
                      <a:pt x="50176" y="392"/>
                    </a:cubicBezTo>
                    <a:lnTo>
                      <a:pt x="50176" y="39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5" name="任意多边形: 形状 414"/>
              <p:cNvSpPr/>
              <p:nvPr/>
            </p:nvSpPr>
            <p:spPr>
              <a:xfrm>
                <a:off x="2262390" y="5327251"/>
                <a:ext cx="134499" cy="91896"/>
              </a:xfrm>
              <a:custGeom>
                <a:avLst/>
                <a:gdLst>
                  <a:gd name="connsiteX0" fmla="*/ 57743 w 60900"/>
                  <a:gd name="connsiteY0" fmla="*/ 434 h 41610"/>
                  <a:gd name="connsiteX1" fmla="*/ 1069 w 60900"/>
                  <a:gd name="connsiteY1" fmla="*/ 37486 h 41610"/>
                  <a:gd name="connsiteX2" fmla="*/ 3260 w 60900"/>
                  <a:gd name="connsiteY2" fmla="*/ 41296 h 41610"/>
                  <a:gd name="connsiteX3" fmla="*/ 59934 w 60900"/>
                  <a:gd name="connsiteY3" fmla="*/ 4243 h 41610"/>
                  <a:gd name="connsiteX4" fmla="*/ 57743 w 60900"/>
                  <a:gd name="connsiteY4" fmla="*/ 434 h 41610"/>
                  <a:gd name="connsiteX5" fmla="*/ 57743 w 60900"/>
                  <a:gd name="connsiteY5" fmla="*/ 434 h 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00" h="41610">
                    <a:moveTo>
                      <a:pt x="57743" y="434"/>
                    </a:moveTo>
                    <a:cubicBezTo>
                      <a:pt x="39455" y="13768"/>
                      <a:pt x="20595" y="26056"/>
                      <a:pt x="1069" y="37486"/>
                    </a:cubicBezTo>
                    <a:cubicBezTo>
                      <a:pt x="-1407" y="38914"/>
                      <a:pt x="879" y="42725"/>
                      <a:pt x="3260" y="41296"/>
                    </a:cubicBezTo>
                    <a:cubicBezTo>
                      <a:pt x="22786" y="29866"/>
                      <a:pt x="41646" y="17578"/>
                      <a:pt x="59934" y="4243"/>
                    </a:cubicBezTo>
                    <a:cubicBezTo>
                      <a:pt x="62220" y="2529"/>
                      <a:pt x="60029" y="-1281"/>
                      <a:pt x="57743" y="434"/>
                    </a:cubicBezTo>
                    <a:lnTo>
                      <a:pt x="57743" y="43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6" name="任意多边形: 形状 415"/>
              <p:cNvSpPr/>
              <p:nvPr/>
            </p:nvSpPr>
            <p:spPr>
              <a:xfrm>
                <a:off x="2181570" y="5372868"/>
                <a:ext cx="206962" cy="125927"/>
              </a:xfrm>
              <a:custGeom>
                <a:avLst/>
                <a:gdLst>
                  <a:gd name="connsiteX0" fmla="*/ 90433 w 93711"/>
                  <a:gd name="connsiteY0" fmla="*/ 353 h 57019"/>
                  <a:gd name="connsiteX1" fmla="*/ 1088 w 93711"/>
                  <a:gd name="connsiteY1" fmla="*/ 52931 h 57019"/>
                  <a:gd name="connsiteX2" fmla="*/ 3279 w 93711"/>
                  <a:gd name="connsiteY2" fmla="*/ 56741 h 57019"/>
                  <a:gd name="connsiteX3" fmla="*/ 92623 w 93711"/>
                  <a:gd name="connsiteY3" fmla="*/ 4163 h 57019"/>
                  <a:gd name="connsiteX4" fmla="*/ 90433 w 93711"/>
                  <a:gd name="connsiteY4" fmla="*/ 353 h 57019"/>
                  <a:gd name="connsiteX5" fmla="*/ 90433 w 93711"/>
                  <a:gd name="connsiteY5" fmla="*/ 353 h 5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11" h="57019">
                    <a:moveTo>
                      <a:pt x="90433" y="353"/>
                    </a:moveTo>
                    <a:cubicBezTo>
                      <a:pt x="61096" y="18641"/>
                      <a:pt x="31378" y="36167"/>
                      <a:pt x="1088" y="52931"/>
                    </a:cubicBezTo>
                    <a:cubicBezTo>
                      <a:pt x="-1388" y="54264"/>
                      <a:pt x="802" y="58075"/>
                      <a:pt x="3279" y="56741"/>
                    </a:cubicBezTo>
                    <a:cubicBezTo>
                      <a:pt x="33473" y="39977"/>
                      <a:pt x="63286" y="22451"/>
                      <a:pt x="92623" y="4163"/>
                    </a:cubicBezTo>
                    <a:cubicBezTo>
                      <a:pt x="95100" y="2639"/>
                      <a:pt x="92909" y="-1171"/>
                      <a:pt x="90433" y="353"/>
                    </a:cubicBezTo>
                    <a:lnTo>
                      <a:pt x="90433"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7" name="任意多边形: 形状 416"/>
              <p:cNvSpPr/>
              <p:nvPr/>
            </p:nvSpPr>
            <p:spPr>
              <a:xfrm>
                <a:off x="2154149" y="5413045"/>
                <a:ext cx="234882" cy="151127"/>
              </a:xfrm>
              <a:custGeom>
                <a:avLst/>
                <a:gdLst>
                  <a:gd name="connsiteX0" fmla="*/ 103135 w 106353"/>
                  <a:gd name="connsiteY0" fmla="*/ 353 h 68429"/>
                  <a:gd name="connsiteX1" fmla="*/ 1027 w 106353"/>
                  <a:gd name="connsiteY1" fmla="*/ 64266 h 68429"/>
                  <a:gd name="connsiteX2" fmla="*/ 3218 w 106353"/>
                  <a:gd name="connsiteY2" fmla="*/ 68076 h 68429"/>
                  <a:gd name="connsiteX3" fmla="*/ 105326 w 106353"/>
                  <a:gd name="connsiteY3" fmla="*/ 4163 h 68429"/>
                  <a:gd name="connsiteX4" fmla="*/ 103135 w 106353"/>
                  <a:gd name="connsiteY4" fmla="*/ 353 h 68429"/>
                  <a:gd name="connsiteX5" fmla="*/ 103135 w 106353"/>
                  <a:gd name="connsiteY5" fmla="*/ 353 h 6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353" h="68429">
                    <a:moveTo>
                      <a:pt x="103135" y="353"/>
                    </a:moveTo>
                    <a:cubicBezTo>
                      <a:pt x="69131" y="21689"/>
                      <a:pt x="35127" y="42930"/>
                      <a:pt x="1027" y="64266"/>
                    </a:cubicBezTo>
                    <a:cubicBezTo>
                      <a:pt x="-1354" y="65790"/>
                      <a:pt x="837" y="69600"/>
                      <a:pt x="3218" y="68076"/>
                    </a:cubicBezTo>
                    <a:cubicBezTo>
                      <a:pt x="37222" y="46740"/>
                      <a:pt x="71226" y="25499"/>
                      <a:pt x="105326" y="4163"/>
                    </a:cubicBezTo>
                    <a:cubicBezTo>
                      <a:pt x="107707" y="2639"/>
                      <a:pt x="105517" y="-1171"/>
                      <a:pt x="103135" y="353"/>
                    </a:cubicBezTo>
                    <a:lnTo>
                      <a:pt x="103135"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8" name="任意多边形: 形状 417"/>
              <p:cNvSpPr/>
              <p:nvPr/>
            </p:nvSpPr>
            <p:spPr>
              <a:xfrm>
                <a:off x="2177919" y="5440393"/>
                <a:ext cx="215529" cy="137580"/>
              </a:xfrm>
              <a:custGeom>
                <a:avLst/>
                <a:gdLst>
                  <a:gd name="connsiteX0" fmla="*/ 94372 w 97590"/>
                  <a:gd name="connsiteY0" fmla="*/ 353 h 62295"/>
                  <a:gd name="connsiteX1" fmla="*/ 1027 w 97590"/>
                  <a:gd name="connsiteY1" fmla="*/ 58170 h 62295"/>
                  <a:gd name="connsiteX2" fmla="*/ 3218 w 97590"/>
                  <a:gd name="connsiteY2" fmla="*/ 61980 h 62295"/>
                  <a:gd name="connsiteX3" fmla="*/ 96563 w 97590"/>
                  <a:gd name="connsiteY3" fmla="*/ 4163 h 62295"/>
                  <a:gd name="connsiteX4" fmla="*/ 94372 w 97590"/>
                  <a:gd name="connsiteY4" fmla="*/ 353 h 62295"/>
                  <a:gd name="connsiteX5" fmla="*/ 94372 w 97590"/>
                  <a:gd name="connsiteY5" fmla="*/ 353 h 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590" h="62295">
                    <a:moveTo>
                      <a:pt x="94372" y="353"/>
                    </a:moveTo>
                    <a:cubicBezTo>
                      <a:pt x="63606" y="20165"/>
                      <a:pt x="32460" y="39406"/>
                      <a:pt x="1027" y="58170"/>
                    </a:cubicBezTo>
                    <a:cubicBezTo>
                      <a:pt x="-1354" y="59599"/>
                      <a:pt x="837" y="63409"/>
                      <a:pt x="3218" y="61980"/>
                    </a:cubicBezTo>
                    <a:cubicBezTo>
                      <a:pt x="34651" y="43216"/>
                      <a:pt x="65797" y="23975"/>
                      <a:pt x="96563" y="4163"/>
                    </a:cubicBezTo>
                    <a:cubicBezTo>
                      <a:pt x="98944" y="2639"/>
                      <a:pt x="96753" y="-1171"/>
                      <a:pt x="94372" y="353"/>
                    </a:cubicBezTo>
                    <a:lnTo>
                      <a:pt x="94372"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9" name="任意多边形: 形状 418"/>
              <p:cNvSpPr/>
              <p:nvPr/>
            </p:nvSpPr>
            <p:spPr>
              <a:xfrm>
                <a:off x="2224696" y="5470053"/>
                <a:ext cx="169804" cy="111214"/>
              </a:xfrm>
              <a:custGeom>
                <a:avLst/>
                <a:gdLst>
                  <a:gd name="connsiteX0" fmla="*/ 73669 w 76886"/>
                  <a:gd name="connsiteY0" fmla="*/ 353 h 50357"/>
                  <a:gd name="connsiteX1" fmla="*/ 1088 w 76886"/>
                  <a:gd name="connsiteY1" fmla="*/ 46263 h 50357"/>
                  <a:gd name="connsiteX2" fmla="*/ 3279 w 76886"/>
                  <a:gd name="connsiteY2" fmla="*/ 50074 h 50357"/>
                  <a:gd name="connsiteX3" fmla="*/ 4517 w 76886"/>
                  <a:gd name="connsiteY3" fmla="*/ 49407 h 50357"/>
                  <a:gd name="connsiteX4" fmla="*/ 2326 w 76886"/>
                  <a:gd name="connsiteY4" fmla="*/ 45597 h 50357"/>
                  <a:gd name="connsiteX5" fmla="*/ 1088 w 76886"/>
                  <a:gd name="connsiteY5" fmla="*/ 46263 h 50357"/>
                  <a:gd name="connsiteX6" fmla="*/ 3279 w 76886"/>
                  <a:gd name="connsiteY6" fmla="*/ 50074 h 50357"/>
                  <a:gd name="connsiteX7" fmla="*/ 75859 w 76886"/>
                  <a:gd name="connsiteY7" fmla="*/ 4163 h 50357"/>
                  <a:gd name="connsiteX8" fmla="*/ 73669 w 76886"/>
                  <a:gd name="connsiteY8" fmla="*/ 353 h 50357"/>
                  <a:gd name="connsiteX9" fmla="*/ 73669 w 76886"/>
                  <a:gd name="connsiteY9" fmla="*/ 353 h 5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86" h="50357">
                    <a:moveTo>
                      <a:pt x="73669" y="353"/>
                    </a:moveTo>
                    <a:cubicBezTo>
                      <a:pt x="49856" y="16260"/>
                      <a:pt x="25663" y="31500"/>
                      <a:pt x="1088" y="46263"/>
                    </a:cubicBezTo>
                    <a:cubicBezTo>
                      <a:pt x="-1388" y="47692"/>
                      <a:pt x="802" y="51407"/>
                      <a:pt x="3279" y="50074"/>
                    </a:cubicBezTo>
                    <a:cubicBezTo>
                      <a:pt x="3660" y="49883"/>
                      <a:pt x="4136" y="49597"/>
                      <a:pt x="4517" y="49407"/>
                    </a:cubicBezTo>
                    <a:cubicBezTo>
                      <a:pt x="6994" y="48073"/>
                      <a:pt x="4803" y="44263"/>
                      <a:pt x="2326" y="45597"/>
                    </a:cubicBezTo>
                    <a:cubicBezTo>
                      <a:pt x="1945" y="45787"/>
                      <a:pt x="1469" y="46073"/>
                      <a:pt x="1088" y="46263"/>
                    </a:cubicBezTo>
                    <a:cubicBezTo>
                      <a:pt x="1850" y="47502"/>
                      <a:pt x="2612" y="48835"/>
                      <a:pt x="3279" y="50074"/>
                    </a:cubicBezTo>
                    <a:cubicBezTo>
                      <a:pt x="27853" y="35405"/>
                      <a:pt x="52047" y="20070"/>
                      <a:pt x="75859" y="4163"/>
                    </a:cubicBezTo>
                    <a:cubicBezTo>
                      <a:pt x="78241" y="2639"/>
                      <a:pt x="76050" y="-1171"/>
                      <a:pt x="73669" y="353"/>
                    </a:cubicBezTo>
                    <a:lnTo>
                      <a:pt x="73669"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0" name="任意多边形: 形状 419"/>
              <p:cNvSpPr/>
              <p:nvPr/>
            </p:nvSpPr>
            <p:spPr>
              <a:xfrm>
                <a:off x="2267828" y="5492772"/>
                <a:ext cx="125969" cy="87486"/>
              </a:xfrm>
              <a:custGeom>
                <a:avLst/>
                <a:gdLst>
                  <a:gd name="connsiteX0" fmla="*/ 53852 w 57038"/>
                  <a:gd name="connsiteY0" fmla="*/ 353 h 39613"/>
                  <a:gd name="connsiteX1" fmla="*/ 24611 w 57038"/>
                  <a:gd name="connsiteY1" fmla="*/ 19213 h 39613"/>
                  <a:gd name="connsiteX2" fmla="*/ 608 w 57038"/>
                  <a:gd name="connsiteY2" fmla="*/ 35310 h 39613"/>
                  <a:gd name="connsiteX3" fmla="*/ 608 w 57038"/>
                  <a:gd name="connsiteY3" fmla="*/ 38453 h 39613"/>
                  <a:gd name="connsiteX4" fmla="*/ 989 w 57038"/>
                  <a:gd name="connsiteY4" fmla="*/ 38930 h 39613"/>
                  <a:gd name="connsiteX5" fmla="*/ 3084 w 57038"/>
                  <a:gd name="connsiteY5" fmla="*/ 39501 h 39613"/>
                  <a:gd name="connsiteX6" fmla="*/ 3560 w 57038"/>
                  <a:gd name="connsiteY6" fmla="*/ 39310 h 39613"/>
                  <a:gd name="connsiteX7" fmla="*/ 2417 w 57038"/>
                  <a:gd name="connsiteY7" fmla="*/ 35024 h 39613"/>
                  <a:gd name="connsiteX8" fmla="*/ 3656 w 57038"/>
                  <a:gd name="connsiteY8" fmla="*/ 35310 h 39613"/>
                  <a:gd name="connsiteX9" fmla="*/ 3656 w 57038"/>
                  <a:gd name="connsiteY9" fmla="*/ 38453 h 39613"/>
                  <a:gd name="connsiteX10" fmla="*/ 17086 w 57038"/>
                  <a:gd name="connsiteY10" fmla="*/ 29309 h 39613"/>
                  <a:gd name="connsiteX11" fmla="*/ 30040 w 57038"/>
                  <a:gd name="connsiteY11" fmla="*/ 20927 h 39613"/>
                  <a:gd name="connsiteX12" fmla="*/ 55948 w 57038"/>
                  <a:gd name="connsiteY12" fmla="*/ 4163 h 39613"/>
                  <a:gd name="connsiteX13" fmla="*/ 53852 w 57038"/>
                  <a:gd name="connsiteY13" fmla="*/ 353 h 39613"/>
                  <a:gd name="connsiteX14" fmla="*/ 53852 w 57038"/>
                  <a:gd name="connsiteY14" fmla="*/ 353 h 3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038" h="39613">
                    <a:moveTo>
                      <a:pt x="53852" y="353"/>
                    </a:moveTo>
                    <a:cubicBezTo>
                      <a:pt x="44137" y="6640"/>
                      <a:pt x="34422" y="12926"/>
                      <a:pt x="24611" y="19213"/>
                    </a:cubicBezTo>
                    <a:cubicBezTo>
                      <a:pt x="17372" y="23880"/>
                      <a:pt x="5942" y="28642"/>
                      <a:pt x="608" y="35310"/>
                    </a:cubicBezTo>
                    <a:cubicBezTo>
                      <a:pt x="-154" y="36358"/>
                      <a:pt x="-250" y="37406"/>
                      <a:pt x="608" y="38453"/>
                    </a:cubicBezTo>
                    <a:cubicBezTo>
                      <a:pt x="703" y="38644"/>
                      <a:pt x="893" y="38834"/>
                      <a:pt x="989" y="38930"/>
                    </a:cubicBezTo>
                    <a:cubicBezTo>
                      <a:pt x="1465" y="39501"/>
                      <a:pt x="2513" y="39787"/>
                      <a:pt x="3084" y="39501"/>
                    </a:cubicBezTo>
                    <a:cubicBezTo>
                      <a:pt x="3275" y="39406"/>
                      <a:pt x="3465" y="39406"/>
                      <a:pt x="3560" y="39310"/>
                    </a:cubicBezTo>
                    <a:cubicBezTo>
                      <a:pt x="6227" y="38358"/>
                      <a:pt x="5084" y="34072"/>
                      <a:pt x="2417" y="35024"/>
                    </a:cubicBezTo>
                    <a:cubicBezTo>
                      <a:pt x="2799" y="35119"/>
                      <a:pt x="3180" y="35215"/>
                      <a:pt x="3656" y="35310"/>
                    </a:cubicBezTo>
                    <a:cubicBezTo>
                      <a:pt x="3656" y="36358"/>
                      <a:pt x="3656" y="37406"/>
                      <a:pt x="3656" y="38453"/>
                    </a:cubicBezTo>
                    <a:cubicBezTo>
                      <a:pt x="6704" y="34643"/>
                      <a:pt x="12990" y="31976"/>
                      <a:pt x="17086" y="29309"/>
                    </a:cubicBezTo>
                    <a:cubicBezTo>
                      <a:pt x="21372" y="26547"/>
                      <a:pt x="25754" y="23689"/>
                      <a:pt x="30040" y="20927"/>
                    </a:cubicBezTo>
                    <a:cubicBezTo>
                      <a:pt x="38708" y="15307"/>
                      <a:pt x="47375" y="9783"/>
                      <a:pt x="55948" y="4163"/>
                    </a:cubicBezTo>
                    <a:cubicBezTo>
                      <a:pt x="58425" y="2639"/>
                      <a:pt x="56234" y="-1171"/>
                      <a:pt x="53852" y="353"/>
                    </a:cubicBezTo>
                    <a:lnTo>
                      <a:pt x="53852"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1" name="任意多边形: 形状 420"/>
              <p:cNvSpPr/>
              <p:nvPr/>
            </p:nvSpPr>
            <p:spPr>
              <a:xfrm>
                <a:off x="2303922" y="5518100"/>
                <a:ext cx="82746" cy="61216"/>
              </a:xfrm>
              <a:custGeom>
                <a:avLst/>
                <a:gdLst>
                  <a:gd name="connsiteX0" fmla="*/ 34175 w 37467"/>
                  <a:gd name="connsiteY0" fmla="*/ 315 h 27718"/>
                  <a:gd name="connsiteX1" fmla="*/ 743 w 37467"/>
                  <a:gd name="connsiteY1" fmla="*/ 24032 h 27718"/>
                  <a:gd name="connsiteX2" fmla="*/ 3886 w 37467"/>
                  <a:gd name="connsiteY2" fmla="*/ 27176 h 27718"/>
                  <a:gd name="connsiteX3" fmla="*/ 36461 w 37467"/>
                  <a:gd name="connsiteY3" fmla="*/ 4125 h 27718"/>
                  <a:gd name="connsiteX4" fmla="*/ 34175 w 37467"/>
                  <a:gd name="connsiteY4" fmla="*/ 315 h 27718"/>
                  <a:gd name="connsiteX5" fmla="*/ 34175 w 37467"/>
                  <a:gd name="connsiteY5" fmla="*/ 315 h 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67" h="27718">
                    <a:moveTo>
                      <a:pt x="34175" y="315"/>
                    </a:moveTo>
                    <a:cubicBezTo>
                      <a:pt x="22364" y="7364"/>
                      <a:pt x="11220" y="15269"/>
                      <a:pt x="743" y="24032"/>
                    </a:cubicBezTo>
                    <a:cubicBezTo>
                      <a:pt x="-1448" y="25842"/>
                      <a:pt x="1695" y="28985"/>
                      <a:pt x="3886" y="27176"/>
                    </a:cubicBezTo>
                    <a:cubicBezTo>
                      <a:pt x="14173" y="18603"/>
                      <a:pt x="25031" y="10983"/>
                      <a:pt x="36461" y="4125"/>
                    </a:cubicBezTo>
                    <a:cubicBezTo>
                      <a:pt x="38843" y="2696"/>
                      <a:pt x="36556" y="-1114"/>
                      <a:pt x="34175" y="315"/>
                    </a:cubicBezTo>
                    <a:lnTo>
                      <a:pt x="34175" y="31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2" name="任意多边形: 形状 421"/>
              <p:cNvSpPr/>
              <p:nvPr/>
            </p:nvSpPr>
            <p:spPr>
              <a:xfrm>
                <a:off x="2333377" y="5547252"/>
                <a:ext cx="51127" cy="43004"/>
              </a:xfrm>
              <a:custGeom>
                <a:avLst/>
                <a:gdLst>
                  <a:gd name="connsiteX0" fmla="*/ 19410 w 23150"/>
                  <a:gd name="connsiteY0" fmla="*/ 641 h 19472"/>
                  <a:gd name="connsiteX1" fmla="*/ 1027 w 23150"/>
                  <a:gd name="connsiteY1" fmla="*/ 15309 h 19472"/>
                  <a:gd name="connsiteX2" fmla="*/ 3218 w 23150"/>
                  <a:gd name="connsiteY2" fmla="*/ 19119 h 19472"/>
                  <a:gd name="connsiteX3" fmla="*/ 22458 w 23150"/>
                  <a:gd name="connsiteY3" fmla="*/ 3784 h 19472"/>
                  <a:gd name="connsiteX4" fmla="*/ 19410 w 23150"/>
                  <a:gd name="connsiteY4" fmla="*/ 641 h 19472"/>
                  <a:gd name="connsiteX5" fmla="*/ 19410 w 23150"/>
                  <a:gd name="connsiteY5" fmla="*/ 641 h 1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50" h="19472">
                    <a:moveTo>
                      <a:pt x="19410" y="641"/>
                    </a:moveTo>
                    <a:cubicBezTo>
                      <a:pt x="13791" y="6165"/>
                      <a:pt x="7695" y="11023"/>
                      <a:pt x="1027" y="15309"/>
                    </a:cubicBezTo>
                    <a:cubicBezTo>
                      <a:pt x="-1354" y="16833"/>
                      <a:pt x="837" y="20643"/>
                      <a:pt x="3218" y="19119"/>
                    </a:cubicBezTo>
                    <a:cubicBezTo>
                      <a:pt x="10171" y="14738"/>
                      <a:pt x="16648" y="9594"/>
                      <a:pt x="22458" y="3784"/>
                    </a:cubicBezTo>
                    <a:cubicBezTo>
                      <a:pt x="24554" y="1784"/>
                      <a:pt x="21411" y="-1360"/>
                      <a:pt x="19410" y="641"/>
                    </a:cubicBezTo>
                    <a:lnTo>
                      <a:pt x="19410" y="64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3" name="任意多边形: 形状 422"/>
              <p:cNvSpPr/>
              <p:nvPr/>
            </p:nvSpPr>
            <p:spPr>
              <a:xfrm>
                <a:off x="2059695" y="5494528"/>
                <a:ext cx="127767" cy="77342"/>
              </a:xfrm>
              <a:custGeom>
                <a:avLst/>
                <a:gdLst>
                  <a:gd name="connsiteX0" fmla="*/ 55891 w 57852"/>
                  <a:gd name="connsiteY0" fmla="*/ 5655 h 35020"/>
                  <a:gd name="connsiteX1" fmla="*/ 56749 w 57852"/>
                  <a:gd name="connsiteY1" fmla="*/ 5274 h 35020"/>
                  <a:gd name="connsiteX2" fmla="*/ 57796 w 57852"/>
                  <a:gd name="connsiteY2" fmla="*/ 2797 h 35020"/>
                  <a:gd name="connsiteX3" fmla="*/ 57511 w 57852"/>
                  <a:gd name="connsiteY3" fmla="*/ 1654 h 35020"/>
                  <a:gd name="connsiteX4" fmla="*/ 55415 w 57852"/>
                  <a:gd name="connsiteY4" fmla="*/ 35 h 35020"/>
                  <a:gd name="connsiteX5" fmla="*/ 33127 w 57852"/>
                  <a:gd name="connsiteY5" fmla="*/ 11751 h 35020"/>
                  <a:gd name="connsiteX6" fmla="*/ 1027 w 57852"/>
                  <a:gd name="connsiteY6" fmla="*/ 30896 h 35020"/>
                  <a:gd name="connsiteX7" fmla="*/ 3218 w 57852"/>
                  <a:gd name="connsiteY7" fmla="*/ 34706 h 35020"/>
                  <a:gd name="connsiteX8" fmla="*/ 30269 w 57852"/>
                  <a:gd name="connsiteY8" fmla="*/ 18609 h 35020"/>
                  <a:gd name="connsiteX9" fmla="*/ 43795 w 57852"/>
                  <a:gd name="connsiteY9" fmla="*/ 10608 h 35020"/>
                  <a:gd name="connsiteX10" fmla="*/ 50557 w 57852"/>
                  <a:gd name="connsiteY10" fmla="*/ 6607 h 35020"/>
                  <a:gd name="connsiteX11" fmla="*/ 53605 w 57852"/>
                  <a:gd name="connsiteY11" fmla="*/ 1940 h 35020"/>
                  <a:gd name="connsiteX12" fmla="*/ 55891 w 57852"/>
                  <a:gd name="connsiteY12" fmla="*/ 5655 h 35020"/>
                  <a:gd name="connsiteX13" fmla="*/ 55891 w 57852"/>
                  <a:gd name="connsiteY13" fmla="*/ 5655 h 3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52" h="35020">
                    <a:moveTo>
                      <a:pt x="55891" y="5655"/>
                    </a:moveTo>
                    <a:cubicBezTo>
                      <a:pt x="56177" y="5559"/>
                      <a:pt x="56463" y="5369"/>
                      <a:pt x="56749" y="5274"/>
                    </a:cubicBezTo>
                    <a:cubicBezTo>
                      <a:pt x="57701" y="4893"/>
                      <a:pt x="57987" y="3654"/>
                      <a:pt x="57796" y="2797"/>
                    </a:cubicBezTo>
                    <a:cubicBezTo>
                      <a:pt x="57701" y="2416"/>
                      <a:pt x="57606" y="2035"/>
                      <a:pt x="57511" y="1654"/>
                    </a:cubicBezTo>
                    <a:cubicBezTo>
                      <a:pt x="57320" y="606"/>
                      <a:pt x="56367" y="130"/>
                      <a:pt x="55415" y="35"/>
                    </a:cubicBezTo>
                    <a:cubicBezTo>
                      <a:pt x="48652" y="-632"/>
                      <a:pt x="38746" y="8417"/>
                      <a:pt x="33127" y="11751"/>
                    </a:cubicBezTo>
                    <a:cubicBezTo>
                      <a:pt x="22363" y="18132"/>
                      <a:pt x="11695" y="24419"/>
                      <a:pt x="1027" y="30896"/>
                    </a:cubicBezTo>
                    <a:cubicBezTo>
                      <a:pt x="-1354" y="32325"/>
                      <a:pt x="837" y="36135"/>
                      <a:pt x="3218" y="34706"/>
                    </a:cubicBezTo>
                    <a:cubicBezTo>
                      <a:pt x="12267" y="29277"/>
                      <a:pt x="21220" y="23943"/>
                      <a:pt x="30269" y="18609"/>
                    </a:cubicBezTo>
                    <a:cubicBezTo>
                      <a:pt x="34746" y="15942"/>
                      <a:pt x="39318" y="13275"/>
                      <a:pt x="43795" y="10608"/>
                    </a:cubicBezTo>
                    <a:cubicBezTo>
                      <a:pt x="46081" y="9274"/>
                      <a:pt x="48271" y="7941"/>
                      <a:pt x="50557" y="6607"/>
                    </a:cubicBezTo>
                    <a:cubicBezTo>
                      <a:pt x="53700" y="6131"/>
                      <a:pt x="54748" y="4607"/>
                      <a:pt x="53605" y="1940"/>
                    </a:cubicBezTo>
                    <a:cubicBezTo>
                      <a:pt x="51129" y="2988"/>
                      <a:pt x="53320" y="6798"/>
                      <a:pt x="55891" y="5655"/>
                    </a:cubicBezTo>
                    <a:lnTo>
                      <a:pt x="55891" y="565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4" name="任意多边形: 形状 423"/>
              <p:cNvSpPr/>
              <p:nvPr/>
            </p:nvSpPr>
            <p:spPr>
              <a:xfrm>
                <a:off x="1993221" y="5499084"/>
                <a:ext cx="123273" cy="81075"/>
              </a:xfrm>
              <a:custGeom>
                <a:avLst/>
                <a:gdLst>
                  <a:gd name="connsiteX0" fmla="*/ 52557 w 55817"/>
                  <a:gd name="connsiteY0" fmla="*/ 353 h 36710"/>
                  <a:gd name="connsiteX1" fmla="*/ 1027 w 55817"/>
                  <a:gd name="connsiteY1" fmla="*/ 32547 h 36710"/>
                  <a:gd name="connsiteX2" fmla="*/ 3218 w 55817"/>
                  <a:gd name="connsiteY2" fmla="*/ 36358 h 36710"/>
                  <a:gd name="connsiteX3" fmla="*/ 54748 w 55817"/>
                  <a:gd name="connsiteY3" fmla="*/ 4163 h 36710"/>
                  <a:gd name="connsiteX4" fmla="*/ 52557 w 55817"/>
                  <a:gd name="connsiteY4" fmla="*/ 353 h 36710"/>
                  <a:gd name="connsiteX5" fmla="*/ 52557 w 55817"/>
                  <a:gd name="connsiteY5" fmla="*/ 353 h 3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817" h="36710">
                    <a:moveTo>
                      <a:pt x="52557" y="353"/>
                    </a:moveTo>
                    <a:cubicBezTo>
                      <a:pt x="35413" y="11116"/>
                      <a:pt x="18172" y="21784"/>
                      <a:pt x="1027" y="32547"/>
                    </a:cubicBezTo>
                    <a:cubicBezTo>
                      <a:pt x="-1354" y="34071"/>
                      <a:pt x="837" y="37881"/>
                      <a:pt x="3218" y="36358"/>
                    </a:cubicBezTo>
                    <a:cubicBezTo>
                      <a:pt x="20363" y="25594"/>
                      <a:pt x="37603" y="14926"/>
                      <a:pt x="54748" y="4163"/>
                    </a:cubicBezTo>
                    <a:cubicBezTo>
                      <a:pt x="57225" y="2639"/>
                      <a:pt x="54939" y="-1171"/>
                      <a:pt x="52557" y="353"/>
                    </a:cubicBezTo>
                    <a:lnTo>
                      <a:pt x="52557"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5" name="任意多边形: 形状 424"/>
              <p:cNvSpPr/>
              <p:nvPr/>
            </p:nvSpPr>
            <p:spPr>
              <a:xfrm>
                <a:off x="1947690" y="5505394"/>
                <a:ext cx="116963" cy="75101"/>
              </a:xfrm>
              <a:custGeom>
                <a:avLst/>
                <a:gdLst>
                  <a:gd name="connsiteX0" fmla="*/ 49742 w 52960"/>
                  <a:gd name="connsiteY0" fmla="*/ 353 h 34005"/>
                  <a:gd name="connsiteX1" fmla="*/ 1069 w 52960"/>
                  <a:gd name="connsiteY1" fmla="*/ 29881 h 34005"/>
                  <a:gd name="connsiteX2" fmla="*/ 3260 w 52960"/>
                  <a:gd name="connsiteY2" fmla="*/ 33691 h 34005"/>
                  <a:gd name="connsiteX3" fmla="*/ 51933 w 52960"/>
                  <a:gd name="connsiteY3" fmla="*/ 4163 h 34005"/>
                  <a:gd name="connsiteX4" fmla="*/ 49742 w 52960"/>
                  <a:gd name="connsiteY4" fmla="*/ 353 h 34005"/>
                  <a:gd name="connsiteX5" fmla="*/ 49742 w 52960"/>
                  <a:gd name="connsiteY5" fmla="*/ 353 h 3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60" h="34005">
                    <a:moveTo>
                      <a:pt x="49742" y="353"/>
                    </a:moveTo>
                    <a:cubicBezTo>
                      <a:pt x="33645" y="10450"/>
                      <a:pt x="17452" y="20260"/>
                      <a:pt x="1069" y="29881"/>
                    </a:cubicBezTo>
                    <a:cubicBezTo>
                      <a:pt x="-1407" y="31309"/>
                      <a:pt x="879" y="35119"/>
                      <a:pt x="3260" y="33691"/>
                    </a:cubicBezTo>
                    <a:cubicBezTo>
                      <a:pt x="19643" y="24070"/>
                      <a:pt x="35836" y="14260"/>
                      <a:pt x="51933" y="4163"/>
                    </a:cubicBezTo>
                    <a:cubicBezTo>
                      <a:pt x="54314" y="2639"/>
                      <a:pt x="52123" y="-1171"/>
                      <a:pt x="49742" y="353"/>
                    </a:cubicBezTo>
                    <a:lnTo>
                      <a:pt x="49742"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6" name="任意多边形: 形状 425"/>
              <p:cNvSpPr/>
              <p:nvPr/>
            </p:nvSpPr>
            <p:spPr>
              <a:xfrm>
                <a:off x="1893721" y="5520679"/>
                <a:ext cx="112577" cy="69997"/>
              </a:xfrm>
              <a:custGeom>
                <a:avLst/>
                <a:gdLst>
                  <a:gd name="connsiteX0" fmla="*/ 48843 w 50974"/>
                  <a:gd name="connsiteY0" fmla="*/ 5 h 31694"/>
                  <a:gd name="connsiteX1" fmla="*/ 27602 w 50974"/>
                  <a:gd name="connsiteY1" fmla="*/ 9911 h 31694"/>
                  <a:gd name="connsiteX2" fmla="*/ 1027 w 50974"/>
                  <a:gd name="connsiteY2" fmla="*/ 27532 h 31694"/>
                  <a:gd name="connsiteX3" fmla="*/ 3218 w 50974"/>
                  <a:gd name="connsiteY3" fmla="*/ 31342 h 31694"/>
                  <a:gd name="connsiteX4" fmla="*/ 23887 w 50974"/>
                  <a:gd name="connsiteY4" fmla="*/ 17626 h 31694"/>
                  <a:gd name="connsiteX5" fmla="*/ 48748 w 50974"/>
                  <a:gd name="connsiteY5" fmla="*/ 4386 h 31694"/>
                  <a:gd name="connsiteX6" fmla="*/ 48843 w 50974"/>
                  <a:gd name="connsiteY6" fmla="*/ 5 h 31694"/>
                  <a:gd name="connsiteX7" fmla="*/ 48843 w 50974"/>
                  <a:gd name="connsiteY7" fmla="*/ 5 h 3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74" h="31694">
                    <a:moveTo>
                      <a:pt x="48843" y="5"/>
                    </a:moveTo>
                    <a:cubicBezTo>
                      <a:pt x="40556" y="-186"/>
                      <a:pt x="34174" y="5529"/>
                      <a:pt x="27602" y="9911"/>
                    </a:cubicBezTo>
                    <a:cubicBezTo>
                      <a:pt x="18744" y="15816"/>
                      <a:pt x="9885" y="21626"/>
                      <a:pt x="1027" y="27532"/>
                    </a:cubicBezTo>
                    <a:cubicBezTo>
                      <a:pt x="-1354" y="29056"/>
                      <a:pt x="837" y="32866"/>
                      <a:pt x="3218" y="31342"/>
                    </a:cubicBezTo>
                    <a:cubicBezTo>
                      <a:pt x="10076" y="26770"/>
                      <a:pt x="17029" y="22198"/>
                      <a:pt x="23887" y="17626"/>
                    </a:cubicBezTo>
                    <a:cubicBezTo>
                      <a:pt x="30936" y="12958"/>
                      <a:pt x="39984" y="4100"/>
                      <a:pt x="48748" y="4386"/>
                    </a:cubicBezTo>
                    <a:cubicBezTo>
                      <a:pt x="51700" y="4481"/>
                      <a:pt x="51700" y="100"/>
                      <a:pt x="48843" y="5"/>
                    </a:cubicBezTo>
                    <a:lnTo>
                      <a:pt x="48843" y="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7" name="任意多边形: 形状 426"/>
              <p:cNvSpPr/>
              <p:nvPr/>
            </p:nvSpPr>
            <p:spPr>
              <a:xfrm>
                <a:off x="1852068" y="5532194"/>
                <a:ext cx="83767" cy="54193"/>
              </a:xfrm>
              <a:custGeom>
                <a:avLst/>
                <a:gdLst>
                  <a:gd name="connsiteX0" fmla="*/ 34650 w 37929"/>
                  <a:gd name="connsiteY0" fmla="*/ 315 h 24538"/>
                  <a:gd name="connsiteX1" fmla="*/ 1027 w 37929"/>
                  <a:gd name="connsiteY1" fmla="*/ 20413 h 24538"/>
                  <a:gd name="connsiteX2" fmla="*/ 3218 w 37929"/>
                  <a:gd name="connsiteY2" fmla="*/ 24223 h 24538"/>
                  <a:gd name="connsiteX3" fmla="*/ 36841 w 37929"/>
                  <a:gd name="connsiteY3" fmla="*/ 4125 h 24538"/>
                  <a:gd name="connsiteX4" fmla="*/ 34650 w 37929"/>
                  <a:gd name="connsiteY4" fmla="*/ 315 h 24538"/>
                  <a:gd name="connsiteX5" fmla="*/ 34650 w 37929"/>
                  <a:gd name="connsiteY5" fmla="*/ 315 h 2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29" h="24538">
                    <a:moveTo>
                      <a:pt x="34650" y="315"/>
                    </a:moveTo>
                    <a:cubicBezTo>
                      <a:pt x="23411" y="6983"/>
                      <a:pt x="12267" y="13650"/>
                      <a:pt x="1027" y="20413"/>
                    </a:cubicBezTo>
                    <a:cubicBezTo>
                      <a:pt x="-1354" y="21842"/>
                      <a:pt x="837" y="25652"/>
                      <a:pt x="3218" y="24223"/>
                    </a:cubicBezTo>
                    <a:cubicBezTo>
                      <a:pt x="14457" y="17555"/>
                      <a:pt x="25602" y="10888"/>
                      <a:pt x="36841" y="4125"/>
                    </a:cubicBezTo>
                    <a:cubicBezTo>
                      <a:pt x="39318" y="2696"/>
                      <a:pt x="37127" y="-1114"/>
                      <a:pt x="34650" y="315"/>
                    </a:cubicBezTo>
                    <a:lnTo>
                      <a:pt x="34650" y="31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8" name="任意多边形: 形状 427"/>
              <p:cNvSpPr/>
              <p:nvPr/>
            </p:nvSpPr>
            <p:spPr>
              <a:xfrm>
                <a:off x="1820288" y="5543049"/>
                <a:ext cx="63875" cy="40025"/>
              </a:xfrm>
              <a:custGeom>
                <a:avLst/>
                <a:gdLst>
                  <a:gd name="connsiteX0" fmla="*/ 25705 w 28922"/>
                  <a:gd name="connsiteY0" fmla="*/ 353 h 18123"/>
                  <a:gd name="connsiteX1" fmla="*/ 1130 w 28922"/>
                  <a:gd name="connsiteY1" fmla="*/ 14069 h 18123"/>
                  <a:gd name="connsiteX2" fmla="*/ 3321 w 28922"/>
                  <a:gd name="connsiteY2" fmla="*/ 17879 h 18123"/>
                  <a:gd name="connsiteX3" fmla="*/ 27895 w 28922"/>
                  <a:gd name="connsiteY3" fmla="*/ 4163 h 18123"/>
                  <a:gd name="connsiteX4" fmla="*/ 25705 w 28922"/>
                  <a:gd name="connsiteY4" fmla="*/ 353 h 18123"/>
                  <a:gd name="connsiteX5" fmla="*/ 25705 w 28922"/>
                  <a:gd name="connsiteY5" fmla="*/ 353 h 1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22" h="18123">
                    <a:moveTo>
                      <a:pt x="25705" y="353"/>
                    </a:moveTo>
                    <a:cubicBezTo>
                      <a:pt x="17799" y="5401"/>
                      <a:pt x="9512" y="9973"/>
                      <a:pt x="1130" y="14069"/>
                    </a:cubicBezTo>
                    <a:cubicBezTo>
                      <a:pt x="-1441" y="15307"/>
                      <a:pt x="845" y="19117"/>
                      <a:pt x="3321" y="17879"/>
                    </a:cubicBezTo>
                    <a:cubicBezTo>
                      <a:pt x="11798" y="13783"/>
                      <a:pt x="19990" y="9211"/>
                      <a:pt x="27895" y="4163"/>
                    </a:cubicBezTo>
                    <a:cubicBezTo>
                      <a:pt x="30277" y="2639"/>
                      <a:pt x="28086" y="-1171"/>
                      <a:pt x="25705" y="353"/>
                    </a:cubicBezTo>
                    <a:lnTo>
                      <a:pt x="25705"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9" name="任意多边形: 形状 428"/>
              <p:cNvSpPr/>
              <p:nvPr/>
            </p:nvSpPr>
            <p:spPr>
              <a:xfrm>
                <a:off x="1571472" y="4467405"/>
                <a:ext cx="682893" cy="217409"/>
              </a:xfrm>
              <a:custGeom>
                <a:avLst/>
                <a:gdLst>
                  <a:gd name="connsiteX0" fmla="*/ 3779 w 309209"/>
                  <a:gd name="connsiteY0" fmla="*/ 98396 h 98441"/>
                  <a:gd name="connsiteX1" fmla="*/ 304483 w 309209"/>
                  <a:gd name="connsiteY1" fmla="*/ 12766 h 98441"/>
                  <a:gd name="connsiteX2" fmla="*/ 300959 w 309209"/>
                  <a:gd name="connsiteY2" fmla="*/ 98 h 98441"/>
                  <a:gd name="connsiteX3" fmla="*/ 153417 w 309209"/>
                  <a:gd name="connsiteY3" fmla="*/ 43151 h 98441"/>
                  <a:gd name="connsiteX4" fmla="*/ 2160 w 309209"/>
                  <a:gd name="connsiteY4" fmla="*/ 92491 h 98441"/>
                  <a:gd name="connsiteX5" fmla="*/ 3779 w 309209"/>
                  <a:gd name="connsiteY5" fmla="*/ 98396 h 98441"/>
                  <a:gd name="connsiteX6" fmla="*/ 3779 w 309209"/>
                  <a:gd name="connsiteY6" fmla="*/ 98396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209" h="98441">
                    <a:moveTo>
                      <a:pt x="3779" y="98396"/>
                    </a:moveTo>
                    <a:cubicBezTo>
                      <a:pt x="107411" y="84204"/>
                      <a:pt x="201423" y="29816"/>
                      <a:pt x="304483" y="12766"/>
                    </a:cubicBezTo>
                    <a:cubicBezTo>
                      <a:pt x="312770" y="11433"/>
                      <a:pt x="309246" y="-1235"/>
                      <a:pt x="300959" y="98"/>
                    </a:cubicBezTo>
                    <a:cubicBezTo>
                      <a:pt x="249810" y="8575"/>
                      <a:pt x="202185" y="26387"/>
                      <a:pt x="153417" y="43151"/>
                    </a:cubicBezTo>
                    <a:cubicBezTo>
                      <a:pt x="103506" y="60296"/>
                      <a:pt x="50927" y="72488"/>
                      <a:pt x="2160" y="92491"/>
                    </a:cubicBezTo>
                    <a:cubicBezTo>
                      <a:pt x="-1555" y="94015"/>
                      <a:pt x="-126" y="98968"/>
                      <a:pt x="3779" y="98396"/>
                    </a:cubicBezTo>
                    <a:lnTo>
                      <a:pt x="3779" y="9839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0" name="任意多边形: 形状 429"/>
              <p:cNvSpPr/>
              <p:nvPr/>
            </p:nvSpPr>
            <p:spPr>
              <a:xfrm>
                <a:off x="1532063" y="4670935"/>
                <a:ext cx="52130" cy="914544"/>
              </a:xfrm>
              <a:custGeom>
                <a:avLst/>
                <a:gdLst>
                  <a:gd name="connsiteX0" fmla="*/ 17050 w 23604"/>
                  <a:gd name="connsiteY0" fmla="*/ 3001 h 414099"/>
                  <a:gd name="connsiteX1" fmla="*/ 5239 w 23604"/>
                  <a:gd name="connsiteY1" fmla="*/ 205502 h 414099"/>
                  <a:gd name="connsiteX2" fmla="*/ 1 w 23604"/>
                  <a:gd name="connsiteY2" fmla="*/ 408099 h 414099"/>
                  <a:gd name="connsiteX3" fmla="*/ 12383 w 23604"/>
                  <a:gd name="connsiteY3" fmla="*/ 408099 h 414099"/>
                  <a:gd name="connsiteX4" fmla="*/ 17431 w 23604"/>
                  <a:gd name="connsiteY4" fmla="*/ 205502 h 414099"/>
                  <a:gd name="connsiteX5" fmla="*/ 23242 w 23604"/>
                  <a:gd name="connsiteY5" fmla="*/ 3001 h 414099"/>
                  <a:gd name="connsiteX6" fmla="*/ 17050 w 23604"/>
                  <a:gd name="connsiteY6" fmla="*/ 3001 h 414099"/>
                  <a:gd name="connsiteX7" fmla="*/ 17050 w 23604"/>
                  <a:gd name="connsiteY7" fmla="*/ 3001 h 41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04" h="414099">
                    <a:moveTo>
                      <a:pt x="17050" y="3001"/>
                    </a:moveTo>
                    <a:cubicBezTo>
                      <a:pt x="8954" y="69771"/>
                      <a:pt x="8097" y="138256"/>
                      <a:pt x="5239" y="205502"/>
                    </a:cubicBezTo>
                    <a:cubicBezTo>
                      <a:pt x="2382" y="272939"/>
                      <a:pt x="763" y="340567"/>
                      <a:pt x="1" y="408099"/>
                    </a:cubicBezTo>
                    <a:cubicBezTo>
                      <a:pt x="-95" y="416100"/>
                      <a:pt x="12288" y="416100"/>
                      <a:pt x="12383" y="408099"/>
                    </a:cubicBezTo>
                    <a:cubicBezTo>
                      <a:pt x="13145" y="340567"/>
                      <a:pt x="15241" y="273035"/>
                      <a:pt x="17431" y="205502"/>
                    </a:cubicBezTo>
                    <a:cubicBezTo>
                      <a:pt x="19622" y="138256"/>
                      <a:pt x="25051" y="70247"/>
                      <a:pt x="23242" y="3001"/>
                    </a:cubicBezTo>
                    <a:cubicBezTo>
                      <a:pt x="23147" y="-1095"/>
                      <a:pt x="17527" y="-904"/>
                      <a:pt x="17050" y="3001"/>
                    </a:cubicBezTo>
                    <a:lnTo>
                      <a:pt x="17050" y="300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1" name="任意多边形: 形状 430"/>
              <p:cNvSpPr/>
              <p:nvPr/>
            </p:nvSpPr>
            <p:spPr>
              <a:xfrm>
                <a:off x="2182581" y="4484161"/>
                <a:ext cx="74518" cy="1023431"/>
              </a:xfrm>
              <a:custGeom>
                <a:avLst/>
                <a:gdLst>
                  <a:gd name="connsiteX0" fmla="*/ 25205 w 33741"/>
                  <a:gd name="connsiteY0" fmla="*/ 2703 h 463402"/>
                  <a:gd name="connsiteX1" fmla="*/ 12346 w 33741"/>
                  <a:gd name="connsiteY1" fmla="*/ 231874 h 463402"/>
                  <a:gd name="connsiteX2" fmla="*/ 439 w 33741"/>
                  <a:gd name="connsiteY2" fmla="*/ 458188 h 463402"/>
                  <a:gd name="connsiteX3" fmla="*/ 11298 w 33741"/>
                  <a:gd name="connsiteY3" fmla="*/ 458188 h 463402"/>
                  <a:gd name="connsiteX4" fmla="*/ 23300 w 33741"/>
                  <a:gd name="connsiteY4" fmla="*/ 227873 h 463402"/>
                  <a:gd name="connsiteX5" fmla="*/ 30634 w 33741"/>
                  <a:gd name="connsiteY5" fmla="*/ 112526 h 463402"/>
                  <a:gd name="connsiteX6" fmla="*/ 30539 w 33741"/>
                  <a:gd name="connsiteY6" fmla="*/ 1940 h 463402"/>
                  <a:gd name="connsiteX7" fmla="*/ 25205 w 33741"/>
                  <a:gd name="connsiteY7" fmla="*/ 2703 h 463402"/>
                  <a:gd name="connsiteX8" fmla="*/ 25205 w 33741"/>
                  <a:gd name="connsiteY8" fmla="*/ 2703 h 4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41" h="463402">
                    <a:moveTo>
                      <a:pt x="25205" y="2703"/>
                    </a:moveTo>
                    <a:cubicBezTo>
                      <a:pt x="27681" y="78807"/>
                      <a:pt x="17489" y="155960"/>
                      <a:pt x="12346" y="231874"/>
                    </a:cubicBezTo>
                    <a:cubicBezTo>
                      <a:pt x="7202" y="306836"/>
                      <a:pt x="-2132" y="383036"/>
                      <a:pt x="439" y="458188"/>
                    </a:cubicBezTo>
                    <a:cubicBezTo>
                      <a:pt x="725" y="465141"/>
                      <a:pt x="11584" y="465141"/>
                      <a:pt x="11298" y="458188"/>
                    </a:cubicBezTo>
                    <a:cubicBezTo>
                      <a:pt x="8631" y="381702"/>
                      <a:pt x="18251" y="304169"/>
                      <a:pt x="23300" y="227873"/>
                    </a:cubicBezTo>
                    <a:cubicBezTo>
                      <a:pt x="25871" y="189392"/>
                      <a:pt x="28348" y="151007"/>
                      <a:pt x="30634" y="112526"/>
                    </a:cubicBezTo>
                    <a:cubicBezTo>
                      <a:pt x="32920" y="75759"/>
                      <a:pt x="36349" y="38516"/>
                      <a:pt x="30539" y="1940"/>
                    </a:cubicBezTo>
                    <a:cubicBezTo>
                      <a:pt x="30062" y="-1108"/>
                      <a:pt x="25109" y="-346"/>
                      <a:pt x="25205" y="2703"/>
                    </a:cubicBezTo>
                    <a:lnTo>
                      <a:pt x="25205" y="270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2" name="任意多边形: 形状 431"/>
              <p:cNvSpPr/>
              <p:nvPr/>
            </p:nvSpPr>
            <p:spPr>
              <a:xfrm>
                <a:off x="1532893" y="5484654"/>
                <a:ext cx="668014" cy="106333"/>
              </a:xfrm>
              <a:custGeom>
                <a:avLst/>
                <a:gdLst>
                  <a:gd name="connsiteX0" fmla="*/ 3244 w 302472"/>
                  <a:gd name="connsiteY0" fmla="*/ 48130 h 48147"/>
                  <a:gd name="connsiteX1" fmla="*/ 143357 w 302472"/>
                  <a:gd name="connsiteY1" fmla="*/ 34414 h 48147"/>
                  <a:gd name="connsiteX2" fmla="*/ 297471 w 302472"/>
                  <a:gd name="connsiteY2" fmla="*/ 10411 h 48147"/>
                  <a:gd name="connsiteX3" fmla="*/ 297471 w 302472"/>
                  <a:gd name="connsiteY3" fmla="*/ 29 h 48147"/>
                  <a:gd name="connsiteX4" fmla="*/ 152120 w 302472"/>
                  <a:gd name="connsiteY4" fmla="*/ 23936 h 48147"/>
                  <a:gd name="connsiteX5" fmla="*/ 71824 w 302472"/>
                  <a:gd name="connsiteY5" fmla="*/ 35366 h 48147"/>
                  <a:gd name="connsiteX6" fmla="*/ 2387 w 302472"/>
                  <a:gd name="connsiteY6" fmla="*/ 41653 h 48147"/>
                  <a:gd name="connsiteX7" fmla="*/ 3244 w 302472"/>
                  <a:gd name="connsiteY7" fmla="*/ 48130 h 48147"/>
                  <a:gd name="connsiteX8" fmla="*/ 3244 w 302472"/>
                  <a:gd name="connsiteY8" fmla="*/ 48130 h 4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472" h="48147">
                    <a:moveTo>
                      <a:pt x="3244" y="48130"/>
                    </a:moveTo>
                    <a:cubicBezTo>
                      <a:pt x="50202" y="43844"/>
                      <a:pt x="96779" y="42986"/>
                      <a:pt x="143357" y="34414"/>
                    </a:cubicBezTo>
                    <a:cubicBezTo>
                      <a:pt x="193935" y="25079"/>
                      <a:pt x="245751" y="9935"/>
                      <a:pt x="297471" y="10411"/>
                    </a:cubicBezTo>
                    <a:cubicBezTo>
                      <a:pt x="304234" y="10506"/>
                      <a:pt x="304044" y="-638"/>
                      <a:pt x="297471" y="29"/>
                    </a:cubicBezTo>
                    <a:cubicBezTo>
                      <a:pt x="248227" y="5077"/>
                      <a:pt x="200602" y="14126"/>
                      <a:pt x="152120" y="23936"/>
                    </a:cubicBezTo>
                    <a:cubicBezTo>
                      <a:pt x="125640" y="29270"/>
                      <a:pt x="98875" y="33652"/>
                      <a:pt x="71824" y="35366"/>
                    </a:cubicBezTo>
                    <a:cubicBezTo>
                      <a:pt x="48583" y="36890"/>
                      <a:pt x="25151" y="36319"/>
                      <a:pt x="2387" y="41653"/>
                    </a:cubicBezTo>
                    <a:cubicBezTo>
                      <a:pt x="-1233" y="42510"/>
                      <a:pt x="-566" y="48511"/>
                      <a:pt x="3244" y="48130"/>
                    </a:cubicBezTo>
                    <a:lnTo>
                      <a:pt x="3244" y="4813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3" name="任意多边形: 形状 432"/>
              <p:cNvSpPr/>
              <p:nvPr/>
            </p:nvSpPr>
            <p:spPr>
              <a:xfrm>
                <a:off x="2240308" y="4476983"/>
                <a:ext cx="17288" cy="115269"/>
              </a:xfrm>
              <a:custGeom>
                <a:avLst/>
                <a:gdLst>
                  <a:gd name="connsiteX0" fmla="*/ 2305 w 7828"/>
                  <a:gd name="connsiteY0" fmla="*/ 1572 h 52193"/>
                  <a:gd name="connsiteX1" fmla="*/ 210 w 7828"/>
                  <a:gd name="connsiteY1" fmla="*/ 49482 h 52193"/>
                  <a:gd name="connsiteX2" fmla="*/ 5544 w 7828"/>
                  <a:gd name="connsiteY2" fmla="*/ 50245 h 52193"/>
                  <a:gd name="connsiteX3" fmla="*/ 6592 w 7828"/>
                  <a:gd name="connsiteY3" fmla="*/ 1572 h 52193"/>
                  <a:gd name="connsiteX4" fmla="*/ 2305 w 7828"/>
                  <a:gd name="connsiteY4" fmla="*/ 1572 h 52193"/>
                  <a:gd name="connsiteX5" fmla="*/ 2305 w 7828"/>
                  <a:gd name="connsiteY5" fmla="*/ 1572 h 5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8" h="52193">
                    <a:moveTo>
                      <a:pt x="2305" y="1572"/>
                    </a:moveTo>
                    <a:cubicBezTo>
                      <a:pt x="-76" y="17097"/>
                      <a:pt x="-266" y="33862"/>
                      <a:pt x="210" y="49482"/>
                    </a:cubicBezTo>
                    <a:cubicBezTo>
                      <a:pt x="305" y="52435"/>
                      <a:pt x="5163" y="53388"/>
                      <a:pt x="5544" y="50245"/>
                    </a:cubicBezTo>
                    <a:cubicBezTo>
                      <a:pt x="7830" y="34528"/>
                      <a:pt x="8783" y="17383"/>
                      <a:pt x="6592" y="1572"/>
                    </a:cubicBezTo>
                    <a:cubicBezTo>
                      <a:pt x="6211" y="-524"/>
                      <a:pt x="2591" y="-524"/>
                      <a:pt x="2305" y="1572"/>
                    </a:cubicBezTo>
                    <a:lnTo>
                      <a:pt x="2305" y="157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4" name="任意多边形: 形状 433"/>
              <p:cNvSpPr/>
              <p:nvPr/>
            </p:nvSpPr>
            <p:spPr>
              <a:xfrm>
                <a:off x="1638706" y="4721316"/>
                <a:ext cx="22319" cy="220883"/>
              </a:xfrm>
              <a:custGeom>
                <a:avLst/>
                <a:gdLst>
                  <a:gd name="connsiteX0" fmla="*/ 1815 w 10106"/>
                  <a:gd name="connsiteY0" fmla="*/ 2286 h 100014"/>
                  <a:gd name="connsiteX1" fmla="*/ 3529 w 10106"/>
                  <a:gd name="connsiteY1" fmla="*/ 96869 h 100014"/>
                  <a:gd name="connsiteX2" fmla="*/ 10102 w 10106"/>
                  <a:gd name="connsiteY2" fmla="*/ 96869 h 100014"/>
                  <a:gd name="connsiteX3" fmla="*/ 6673 w 10106"/>
                  <a:gd name="connsiteY3" fmla="*/ 2286 h 100014"/>
                  <a:gd name="connsiteX4" fmla="*/ 1815 w 10106"/>
                  <a:gd name="connsiteY4" fmla="*/ 2286 h 100014"/>
                  <a:gd name="connsiteX5" fmla="*/ 1815 w 10106"/>
                  <a:gd name="connsiteY5" fmla="*/ 2286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6" h="100014">
                    <a:moveTo>
                      <a:pt x="1815" y="2286"/>
                    </a:moveTo>
                    <a:cubicBezTo>
                      <a:pt x="-1042" y="33338"/>
                      <a:pt x="-566" y="65913"/>
                      <a:pt x="3529" y="96869"/>
                    </a:cubicBezTo>
                    <a:cubicBezTo>
                      <a:pt x="4101" y="100870"/>
                      <a:pt x="10007" y="101251"/>
                      <a:pt x="10102" y="96869"/>
                    </a:cubicBezTo>
                    <a:cubicBezTo>
                      <a:pt x="10197" y="65532"/>
                      <a:pt x="8959" y="33528"/>
                      <a:pt x="6673" y="2286"/>
                    </a:cubicBezTo>
                    <a:cubicBezTo>
                      <a:pt x="6387" y="-762"/>
                      <a:pt x="2101" y="-762"/>
                      <a:pt x="1815" y="2286"/>
                    </a:cubicBezTo>
                    <a:lnTo>
                      <a:pt x="1815" y="22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5" name="任意多边形: 形状 434"/>
              <p:cNvSpPr/>
              <p:nvPr/>
            </p:nvSpPr>
            <p:spPr>
              <a:xfrm>
                <a:off x="1639035" y="4668857"/>
                <a:ext cx="223343" cy="63755"/>
              </a:xfrm>
              <a:custGeom>
                <a:avLst/>
                <a:gdLst>
                  <a:gd name="connsiteX0" fmla="*/ 2524 w 101128"/>
                  <a:gd name="connsiteY0" fmla="*/ 28707 h 28868"/>
                  <a:gd name="connsiteX1" fmla="*/ 48434 w 101128"/>
                  <a:gd name="connsiteY1" fmla="*/ 20896 h 28868"/>
                  <a:gd name="connsiteX2" fmla="*/ 98631 w 101128"/>
                  <a:gd name="connsiteY2" fmla="*/ 7180 h 28868"/>
                  <a:gd name="connsiteX3" fmla="*/ 97679 w 101128"/>
                  <a:gd name="connsiteY3" fmla="*/ 37 h 28868"/>
                  <a:gd name="connsiteX4" fmla="*/ 1857 w 101128"/>
                  <a:gd name="connsiteY4" fmla="*/ 23563 h 28868"/>
                  <a:gd name="connsiteX5" fmla="*/ 2524 w 101128"/>
                  <a:gd name="connsiteY5" fmla="*/ 28707 h 28868"/>
                  <a:gd name="connsiteX6" fmla="*/ 2524 w 101128"/>
                  <a:gd name="connsiteY6" fmla="*/ 28707 h 2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8" h="28868">
                    <a:moveTo>
                      <a:pt x="2524" y="28707"/>
                    </a:moveTo>
                    <a:cubicBezTo>
                      <a:pt x="18240" y="29850"/>
                      <a:pt x="33290" y="24706"/>
                      <a:pt x="48434" y="20896"/>
                    </a:cubicBezTo>
                    <a:cubicBezTo>
                      <a:pt x="65103" y="16705"/>
                      <a:pt x="82724" y="13657"/>
                      <a:pt x="98631" y="7180"/>
                    </a:cubicBezTo>
                    <a:cubicBezTo>
                      <a:pt x="102060" y="5751"/>
                      <a:pt x="102155" y="-535"/>
                      <a:pt x="97679" y="37"/>
                    </a:cubicBezTo>
                    <a:cubicBezTo>
                      <a:pt x="65008" y="4037"/>
                      <a:pt x="34337" y="19087"/>
                      <a:pt x="1857" y="23563"/>
                    </a:cubicBezTo>
                    <a:cubicBezTo>
                      <a:pt x="-1191" y="23944"/>
                      <a:pt x="-143" y="28516"/>
                      <a:pt x="2524" y="28707"/>
                    </a:cubicBezTo>
                    <a:lnTo>
                      <a:pt x="2524" y="2870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6" name="任意多边形: 形状 435"/>
              <p:cNvSpPr/>
              <p:nvPr/>
            </p:nvSpPr>
            <p:spPr>
              <a:xfrm>
                <a:off x="1837377" y="4672799"/>
                <a:ext cx="25800" cy="247257"/>
              </a:xfrm>
              <a:custGeom>
                <a:avLst/>
                <a:gdLst>
                  <a:gd name="connsiteX0" fmla="*/ 8251 w 11682"/>
                  <a:gd name="connsiteY0" fmla="*/ 2347 h 111956"/>
                  <a:gd name="connsiteX1" fmla="*/ 8061 w 11682"/>
                  <a:gd name="connsiteY1" fmla="*/ 1680 h 111956"/>
                  <a:gd name="connsiteX2" fmla="*/ 3584 w 11682"/>
                  <a:gd name="connsiteY2" fmla="*/ 1680 h 111956"/>
                  <a:gd name="connsiteX3" fmla="*/ 2060 w 11682"/>
                  <a:gd name="connsiteY3" fmla="*/ 107313 h 111956"/>
                  <a:gd name="connsiteX4" fmla="*/ 11680 w 11682"/>
                  <a:gd name="connsiteY4" fmla="*/ 107313 h 111956"/>
                  <a:gd name="connsiteX5" fmla="*/ 8156 w 11682"/>
                  <a:gd name="connsiteY5" fmla="*/ 2347 h 111956"/>
                  <a:gd name="connsiteX6" fmla="*/ 3584 w 11682"/>
                  <a:gd name="connsiteY6" fmla="*/ 3014 h 111956"/>
                  <a:gd name="connsiteX7" fmla="*/ 3870 w 11682"/>
                  <a:gd name="connsiteY7" fmla="*/ 3681 h 111956"/>
                  <a:gd name="connsiteX8" fmla="*/ 8251 w 11682"/>
                  <a:gd name="connsiteY8" fmla="*/ 2347 h 111956"/>
                  <a:gd name="connsiteX9" fmla="*/ 8251 w 11682"/>
                  <a:gd name="connsiteY9" fmla="*/ 2347 h 1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82" h="111956">
                    <a:moveTo>
                      <a:pt x="8251" y="2347"/>
                    </a:moveTo>
                    <a:cubicBezTo>
                      <a:pt x="8156" y="2157"/>
                      <a:pt x="8156" y="1871"/>
                      <a:pt x="8061" y="1680"/>
                    </a:cubicBezTo>
                    <a:cubicBezTo>
                      <a:pt x="7489" y="-415"/>
                      <a:pt x="3965" y="-701"/>
                      <a:pt x="3584" y="1680"/>
                    </a:cubicBezTo>
                    <a:cubicBezTo>
                      <a:pt x="-1655" y="35971"/>
                      <a:pt x="-226" y="72832"/>
                      <a:pt x="2060" y="107313"/>
                    </a:cubicBezTo>
                    <a:cubicBezTo>
                      <a:pt x="2441" y="113409"/>
                      <a:pt x="11871" y="113599"/>
                      <a:pt x="11680" y="107313"/>
                    </a:cubicBezTo>
                    <a:cubicBezTo>
                      <a:pt x="10823" y="72547"/>
                      <a:pt x="11585" y="36828"/>
                      <a:pt x="8156" y="2347"/>
                    </a:cubicBezTo>
                    <a:cubicBezTo>
                      <a:pt x="6632" y="2538"/>
                      <a:pt x="5108" y="2728"/>
                      <a:pt x="3584" y="3014"/>
                    </a:cubicBezTo>
                    <a:cubicBezTo>
                      <a:pt x="3679" y="3205"/>
                      <a:pt x="3774" y="3490"/>
                      <a:pt x="3870" y="3681"/>
                    </a:cubicBezTo>
                    <a:cubicBezTo>
                      <a:pt x="4917" y="6157"/>
                      <a:pt x="9013" y="5205"/>
                      <a:pt x="8251" y="2347"/>
                    </a:cubicBezTo>
                    <a:lnTo>
                      <a:pt x="8251" y="234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7" name="任意多边形: 形状 436"/>
              <p:cNvSpPr/>
              <p:nvPr/>
            </p:nvSpPr>
            <p:spPr>
              <a:xfrm>
                <a:off x="1646000" y="4903662"/>
                <a:ext cx="205836" cy="60478"/>
              </a:xfrm>
              <a:custGeom>
                <a:avLst/>
                <a:gdLst>
                  <a:gd name="connsiteX0" fmla="*/ 1846 w 93201"/>
                  <a:gd name="connsiteY0" fmla="*/ 8019 h 27384"/>
                  <a:gd name="connsiteX1" fmla="*/ 131 w 93201"/>
                  <a:gd name="connsiteY1" fmla="*/ 22878 h 27384"/>
                  <a:gd name="connsiteX2" fmla="*/ 4417 w 93201"/>
                  <a:gd name="connsiteY2" fmla="*/ 27164 h 27384"/>
                  <a:gd name="connsiteX3" fmla="*/ 43375 w 93201"/>
                  <a:gd name="connsiteY3" fmla="*/ 19163 h 27384"/>
                  <a:gd name="connsiteX4" fmla="*/ 90809 w 93201"/>
                  <a:gd name="connsiteY4" fmla="*/ 6876 h 27384"/>
                  <a:gd name="connsiteX5" fmla="*/ 89857 w 93201"/>
                  <a:gd name="connsiteY5" fmla="*/ 18 h 27384"/>
                  <a:gd name="connsiteX6" fmla="*/ 44137 w 93201"/>
                  <a:gd name="connsiteY6" fmla="*/ 9828 h 27384"/>
                  <a:gd name="connsiteX7" fmla="*/ 18705 w 93201"/>
                  <a:gd name="connsiteY7" fmla="*/ 15924 h 27384"/>
                  <a:gd name="connsiteX8" fmla="*/ 6132 w 93201"/>
                  <a:gd name="connsiteY8" fmla="*/ 8114 h 27384"/>
                  <a:gd name="connsiteX9" fmla="*/ 1846 w 93201"/>
                  <a:gd name="connsiteY9" fmla="*/ 8019 h 27384"/>
                  <a:gd name="connsiteX10" fmla="*/ 1846 w 93201"/>
                  <a:gd name="connsiteY10" fmla="*/ 8019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201" h="27384">
                    <a:moveTo>
                      <a:pt x="1846" y="8019"/>
                    </a:moveTo>
                    <a:cubicBezTo>
                      <a:pt x="988" y="12876"/>
                      <a:pt x="-440" y="17925"/>
                      <a:pt x="131" y="22878"/>
                    </a:cubicBezTo>
                    <a:cubicBezTo>
                      <a:pt x="417" y="25449"/>
                      <a:pt x="1846" y="26878"/>
                      <a:pt x="4417" y="27164"/>
                    </a:cubicBezTo>
                    <a:cubicBezTo>
                      <a:pt x="16419" y="28688"/>
                      <a:pt x="31659" y="21925"/>
                      <a:pt x="43375" y="19163"/>
                    </a:cubicBezTo>
                    <a:cubicBezTo>
                      <a:pt x="59091" y="15448"/>
                      <a:pt x="75855" y="12972"/>
                      <a:pt x="90809" y="6876"/>
                    </a:cubicBezTo>
                    <a:cubicBezTo>
                      <a:pt x="94143" y="5542"/>
                      <a:pt x="94143" y="-363"/>
                      <a:pt x="89857" y="18"/>
                    </a:cubicBezTo>
                    <a:cubicBezTo>
                      <a:pt x="74426" y="1351"/>
                      <a:pt x="59186" y="6209"/>
                      <a:pt x="44137" y="9828"/>
                    </a:cubicBezTo>
                    <a:cubicBezTo>
                      <a:pt x="36040" y="11733"/>
                      <a:pt x="26896" y="15353"/>
                      <a:pt x="18705" y="15924"/>
                    </a:cubicBezTo>
                    <a:cubicBezTo>
                      <a:pt x="9275" y="16591"/>
                      <a:pt x="7561" y="17830"/>
                      <a:pt x="6132" y="8114"/>
                    </a:cubicBezTo>
                    <a:cubicBezTo>
                      <a:pt x="5846" y="5828"/>
                      <a:pt x="2227" y="5828"/>
                      <a:pt x="1846" y="8019"/>
                    </a:cubicBezTo>
                    <a:lnTo>
                      <a:pt x="1846" y="801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8" name="任意多边形: 形状 437"/>
              <p:cNvSpPr/>
              <p:nvPr/>
            </p:nvSpPr>
            <p:spPr>
              <a:xfrm>
                <a:off x="1715566" y="4754699"/>
                <a:ext cx="81739" cy="87214"/>
              </a:xfrm>
              <a:custGeom>
                <a:avLst/>
                <a:gdLst>
                  <a:gd name="connsiteX0" fmla="*/ 8066 w 37011"/>
                  <a:gd name="connsiteY0" fmla="*/ 4887 h 39490"/>
                  <a:gd name="connsiteX1" fmla="*/ 2350 w 37011"/>
                  <a:gd name="connsiteY1" fmla="*/ 30319 h 39490"/>
                  <a:gd name="connsiteX2" fmla="*/ 29497 w 37011"/>
                  <a:gd name="connsiteY2" fmla="*/ 35558 h 39490"/>
                  <a:gd name="connsiteX3" fmla="*/ 32640 w 37011"/>
                  <a:gd name="connsiteY3" fmla="*/ 7173 h 39490"/>
                  <a:gd name="connsiteX4" fmla="*/ 5208 w 37011"/>
                  <a:gd name="connsiteY4" fmla="*/ 5839 h 39490"/>
                  <a:gd name="connsiteX5" fmla="*/ 8828 w 37011"/>
                  <a:gd name="connsiteY5" fmla="*/ 10507 h 39490"/>
                  <a:gd name="connsiteX6" fmla="*/ 25115 w 37011"/>
                  <a:gd name="connsiteY6" fmla="*/ 10983 h 39490"/>
                  <a:gd name="connsiteX7" fmla="*/ 26163 w 37011"/>
                  <a:gd name="connsiteY7" fmla="*/ 27652 h 39490"/>
                  <a:gd name="connsiteX8" fmla="*/ 9971 w 37011"/>
                  <a:gd name="connsiteY8" fmla="*/ 28319 h 39490"/>
                  <a:gd name="connsiteX9" fmla="*/ 9780 w 37011"/>
                  <a:gd name="connsiteY9" fmla="*/ 9364 h 39490"/>
                  <a:gd name="connsiteX10" fmla="*/ 8066 w 37011"/>
                  <a:gd name="connsiteY10" fmla="*/ 4887 h 39490"/>
                  <a:gd name="connsiteX11" fmla="*/ 8066 w 37011"/>
                  <a:gd name="connsiteY11" fmla="*/ 4887 h 3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11" h="39490">
                    <a:moveTo>
                      <a:pt x="8066" y="4887"/>
                    </a:moveTo>
                    <a:cubicBezTo>
                      <a:pt x="-1650" y="7268"/>
                      <a:pt x="-1269" y="23270"/>
                      <a:pt x="2350" y="30319"/>
                    </a:cubicBezTo>
                    <a:cubicBezTo>
                      <a:pt x="7494" y="40225"/>
                      <a:pt x="21020" y="42320"/>
                      <a:pt x="29497" y="35558"/>
                    </a:cubicBezTo>
                    <a:cubicBezTo>
                      <a:pt x="38165" y="28604"/>
                      <a:pt x="39498" y="15841"/>
                      <a:pt x="32640" y="7173"/>
                    </a:cubicBezTo>
                    <a:cubicBezTo>
                      <a:pt x="25973" y="-1399"/>
                      <a:pt x="12447" y="-2828"/>
                      <a:pt x="5208" y="5839"/>
                    </a:cubicBezTo>
                    <a:cubicBezTo>
                      <a:pt x="3113" y="8316"/>
                      <a:pt x="5780" y="12317"/>
                      <a:pt x="8828" y="10507"/>
                    </a:cubicBezTo>
                    <a:cubicBezTo>
                      <a:pt x="13781" y="7554"/>
                      <a:pt x="20543" y="6697"/>
                      <a:pt x="25115" y="10983"/>
                    </a:cubicBezTo>
                    <a:cubicBezTo>
                      <a:pt x="29687" y="15269"/>
                      <a:pt x="30259" y="22794"/>
                      <a:pt x="26163" y="27652"/>
                    </a:cubicBezTo>
                    <a:cubicBezTo>
                      <a:pt x="22067" y="32605"/>
                      <a:pt x="14447" y="33176"/>
                      <a:pt x="9971" y="28319"/>
                    </a:cubicBezTo>
                    <a:cubicBezTo>
                      <a:pt x="6827" y="24889"/>
                      <a:pt x="3970" y="11936"/>
                      <a:pt x="9780" y="9364"/>
                    </a:cubicBezTo>
                    <a:cubicBezTo>
                      <a:pt x="12447" y="8126"/>
                      <a:pt x="10542" y="4316"/>
                      <a:pt x="8066" y="4887"/>
                    </a:cubicBezTo>
                    <a:lnTo>
                      <a:pt x="8066" y="488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9" name="任意多边形: 形状 438"/>
              <p:cNvSpPr/>
              <p:nvPr/>
            </p:nvSpPr>
            <p:spPr>
              <a:xfrm>
                <a:off x="1710076" y="4833449"/>
                <a:ext cx="99586" cy="107045"/>
              </a:xfrm>
              <a:custGeom>
                <a:avLst/>
                <a:gdLst>
                  <a:gd name="connsiteX0" fmla="*/ 5408 w 45092"/>
                  <a:gd name="connsiteY0" fmla="*/ 46192 h 48469"/>
                  <a:gd name="connsiteX1" fmla="*/ 18172 w 45092"/>
                  <a:gd name="connsiteY1" fmla="*/ 11236 h 48469"/>
                  <a:gd name="connsiteX2" fmla="*/ 37317 w 45092"/>
                  <a:gd name="connsiteY2" fmla="*/ 43335 h 48469"/>
                  <a:gd name="connsiteX3" fmla="*/ 44842 w 45092"/>
                  <a:gd name="connsiteY3" fmla="*/ 42287 h 48469"/>
                  <a:gd name="connsiteX4" fmla="*/ 19791 w 45092"/>
                  <a:gd name="connsiteY4" fmla="*/ 758 h 48469"/>
                  <a:gd name="connsiteX5" fmla="*/ 3789 w 45092"/>
                  <a:gd name="connsiteY5" fmla="*/ 19046 h 48469"/>
                  <a:gd name="connsiteX6" fmla="*/ 932 w 45092"/>
                  <a:gd name="connsiteY6" fmla="*/ 46764 h 48469"/>
                  <a:gd name="connsiteX7" fmla="*/ 5408 w 45092"/>
                  <a:gd name="connsiteY7" fmla="*/ 46192 h 48469"/>
                  <a:gd name="connsiteX8" fmla="*/ 5408 w 45092"/>
                  <a:gd name="connsiteY8" fmla="*/ 46192 h 4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48469">
                    <a:moveTo>
                      <a:pt x="5408" y="46192"/>
                    </a:moveTo>
                    <a:cubicBezTo>
                      <a:pt x="5504" y="34667"/>
                      <a:pt x="8266" y="18856"/>
                      <a:pt x="18172" y="11236"/>
                    </a:cubicBezTo>
                    <a:cubicBezTo>
                      <a:pt x="33507" y="-670"/>
                      <a:pt x="35221" y="35810"/>
                      <a:pt x="37317" y="43335"/>
                    </a:cubicBezTo>
                    <a:cubicBezTo>
                      <a:pt x="38555" y="47812"/>
                      <a:pt x="44366" y="46383"/>
                      <a:pt x="44842" y="42287"/>
                    </a:cubicBezTo>
                    <a:cubicBezTo>
                      <a:pt x="46461" y="28952"/>
                      <a:pt x="40460" y="-5528"/>
                      <a:pt x="19791" y="758"/>
                    </a:cubicBezTo>
                    <a:cubicBezTo>
                      <a:pt x="12076" y="3140"/>
                      <a:pt x="6742" y="12188"/>
                      <a:pt x="3789" y="19046"/>
                    </a:cubicBezTo>
                    <a:cubicBezTo>
                      <a:pt x="74" y="27809"/>
                      <a:pt x="-973" y="37430"/>
                      <a:pt x="932" y="46764"/>
                    </a:cubicBezTo>
                    <a:cubicBezTo>
                      <a:pt x="1503" y="49431"/>
                      <a:pt x="5408" y="48764"/>
                      <a:pt x="5408" y="46192"/>
                    </a:cubicBezTo>
                    <a:lnTo>
                      <a:pt x="5408" y="4619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0" name="任意多边形: 形状 439"/>
              <p:cNvSpPr/>
              <p:nvPr/>
            </p:nvSpPr>
            <p:spPr>
              <a:xfrm>
                <a:off x="1888288" y="4654808"/>
                <a:ext cx="329751" cy="76916"/>
              </a:xfrm>
              <a:custGeom>
                <a:avLst/>
                <a:gdLst>
                  <a:gd name="connsiteX0" fmla="*/ 1677 w 149309"/>
                  <a:gd name="connsiteY0" fmla="*/ 34019 h 34827"/>
                  <a:gd name="connsiteX1" fmla="*/ 64923 w 149309"/>
                  <a:gd name="connsiteY1" fmla="*/ 25733 h 34827"/>
                  <a:gd name="connsiteX2" fmla="*/ 146457 w 149309"/>
                  <a:gd name="connsiteY2" fmla="*/ 8016 h 34827"/>
                  <a:gd name="connsiteX3" fmla="*/ 145409 w 149309"/>
                  <a:gd name="connsiteY3" fmla="*/ 15 h 34827"/>
                  <a:gd name="connsiteX4" fmla="*/ 2344 w 149309"/>
                  <a:gd name="connsiteY4" fmla="*/ 29447 h 34827"/>
                  <a:gd name="connsiteX5" fmla="*/ 1677 w 149309"/>
                  <a:gd name="connsiteY5" fmla="*/ 34019 h 34827"/>
                  <a:gd name="connsiteX6" fmla="*/ 1677 w 149309"/>
                  <a:gd name="connsiteY6" fmla="*/ 34019 h 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09" h="34827">
                    <a:moveTo>
                      <a:pt x="1677" y="34019"/>
                    </a:moveTo>
                    <a:cubicBezTo>
                      <a:pt x="21965" y="37353"/>
                      <a:pt x="45111" y="29543"/>
                      <a:pt x="64923" y="25733"/>
                    </a:cubicBezTo>
                    <a:cubicBezTo>
                      <a:pt x="91879" y="20494"/>
                      <a:pt x="120549" y="16970"/>
                      <a:pt x="146457" y="8016"/>
                    </a:cubicBezTo>
                    <a:cubicBezTo>
                      <a:pt x="150553" y="6587"/>
                      <a:pt x="150267" y="-366"/>
                      <a:pt x="145409" y="15"/>
                    </a:cubicBezTo>
                    <a:cubicBezTo>
                      <a:pt x="96927" y="3730"/>
                      <a:pt x="50540" y="25352"/>
                      <a:pt x="2344" y="29447"/>
                    </a:cubicBezTo>
                    <a:cubicBezTo>
                      <a:pt x="-133" y="29638"/>
                      <a:pt x="-1085" y="33543"/>
                      <a:pt x="1677" y="34019"/>
                    </a:cubicBezTo>
                    <a:lnTo>
                      <a:pt x="1677" y="3401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1" name="任意多边形: 形状 440"/>
              <p:cNvSpPr/>
              <p:nvPr/>
            </p:nvSpPr>
            <p:spPr>
              <a:xfrm>
                <a:off x="1898911" y="4736881"/>
                <a:ext cx="177410" cy="43998"/>
              </a:xfrm>
              <a:custGeom>
                <a:avLst/>
                <a:gdLst>
                  <a:gd name="connsiteX0" fmla="*/ 2202 w 80330"/>
                  <a:gd name="connsiteY0" fmla="*/ 19908 h 19922"/>
                  <a:gd name="connsiteX1" fmla="*/ 77640 w 80330"/>
                  <a:gd name="connsiteY1" fmla="*/ 7526 h 19922"/>
                  <a:gd name="connsiteX2" fmla="*/ 76592 w 80330"/>
                  <a:gd name="connsiteY2" fmla="*/ 1 h 19922"/>
                  <a:gd name="connsiteX3" fmla="*/ 1535 w 80330"/>
                  <a:gd name="connsiteY3" fmla="*/ 15336 h 19922"/>
                  <a:gd name="connsiteX4" fmla="*/ 2202 w 80330"/>
                  <a:gd name="connsiteY4" fmla="*/ 19908 h 19922"/>
                  <a:gd name="connsiteX5" fmla="*/ 2202 w 80330"/>
                  <a:gd name="connsiteY5" fmla="*/ 19908 h 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30" h="19922">
                    <a:moveTo>
                      <a:pt x="2202" y="19908"/>
                    </a:moveTo>
                    <a:cubicBezTo>
                      <a:pt x="26776" y="17813"/>
                      <a:pt x="53922" y="14384"/>
                      <a:pt x="77640" y="7526"/>
                    </a:cubicBezTo>
                    <a:cubicBezTo>
                      <a:pt x="81736" y="6383"/>
                      <a:pt x="80973" y="1"/>
                      <a:pt x="76592" y="1"/>
                    </a:cubicBezTo>
                    <a:cubicBezTo>
                      <a:pt x="52018" y="-94"/>
                      <a:pt x="24300" y="6573"/>
                      <a:pt x="1535" y="15336"/>
                    </a:cubicBezTo>
                    <a:cubicBezTo>
                      <a:pt x="-656" y="16194"/>
                      <a:pt x="-561" y="20194"/>
                      <a:pt x="2202" y="19908"/>
                    </a:cubicBezTo>
                    <a:lnTo>
                      <a:pt x="2202" y="19908"/>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2" name="任意多边形: 形状 441"/>
              <p:cNvSpPr/>
              <p:nvPr/>
            </p:nvSpPr>
            <p:spPr>
              <a:xfrm>
                <a:off x="1633948" y="4987210"/>
                <a:ext cx="474473" cy="98674"/>
              </a:xfrm>
              <a:custGeom>
                <a:avLst/>
                <a:gdLst>
                  <a:gd name="connsiteX0" fmla="*/ 2350 w 214838"/>
                  <a:gd name="connsiteY0" fmla="*/ 44673 h 44679"/>
                  <a:gd name="connsiteX1" fmla="*/ 104362 w 214838"/>
                  <a:gd name="connsiteY1" fmla="*/ 29434 h 44679"/>
                  <a:gd name="connsiteX2" fmla="*/ 212090 w 214838"/>
                  <a:gd name="connsiteY2" fmla="*/ 7812 h 44679"/>
                  <a:gd name="connsiteX3" fmla="*/ 211042 w 214838"/>
                  <a:gd name="connsiteY3" fmla="*/ 1 h 44679"/>
                  <a:gd name="connsiteX4" fmla="*/ 109030 w 214838"/>
                  <a:gd name="connsiteY4" fmla="*/ 16765 h 44679"/>
                  <a:gd name="connsiteX5" fmla="*/ 1683 w 214838"/>
                  <a:gd name="connsiteY5" fmla="*/ 39911 h 44679"/>
                  <a:gd name="connsiteX6" fmla="*/ 2350 w 214838"/>
                  <a:gd name="connsiteY6" fmla="*/ 44673 h 44679"/>
                  <a:gd name="connsiteX7" fmla="*/ 2350 w 214838"/>
                  <a:gd name="connsiteY7" fmla="*/ 44673 h 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838" h="44679">
                    <a:moveTo>
                      <a:pt x="2350" y="44673"/>
                    </a:moveTo>
                    <a:cubicBezTo>
                      <a:pt x="36544" y="42768"/>
                      <a:pt x="70739" y="35434"/>
                      <a:pt x="104362" y="29434"/>
                    </a:cubicBezTo>
                    <a:cubicBezTo>
                      <a:pt x="139700" y="23242"/>
                      <a:pt x="178181" y="19718"/>
                      <a:pt x="212090" y="7812"/>
                    </a:cubicBezTo>
                    <a:cubicBezTo>
                      <a:pt x="216090" y="6383"/>
                      <a:pt x="215710" y="-94"/>
                      <a:pt x="211042" y="1"/>
                    </a:cubicBezTo>
                    <a:cubicBezTo>
                      <a:pt x="177038" y="763"/>
                      <a:pt x="142272" y="10384"/>
                      <a:pt x="109030" y="16765"/>
                    </a:cubicBezTo>
                    <a:cubicBezTo>
                      <a:pt x="73311" y="23528"/>
                      <a:pt x="36354" y="28957"/>
                      <a:pt x="1683" y="39911"/>
                    </a:cubicBezTo>
                    <a:cubicBezTo>
                      <a:pt x="-794" y="40673"/>
                      <a:pt x="-508" y="44864"/>
                      <a:pt x="2350" y="44673"/>
                    </a:cubicBezTo>
                    <a:lnTo>
                      <a:pt x="2350" y="4467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3" name="任意多边形: 形状 442"/>
              <p:cNvSpPr/>
              <p:nvPr/>
            </p:nvSpPr>
            <p:spPr>
              <a:xfrm>
                <a:off x="1695235" y="5038523"/>
                <a:ext cx="426009" cy="79189"/>
              </a:xfrm>
              <a:custGeom>
                <a:avLst/>
                <a:gdLst>
                  <a:gd name="connsiteX0" fmla="*/ 3080 w 192894"/>
                  <a:gd name="connsiteY0" fmla="*/ 35822 h 35856"/>
                  <a:gd name="connsiteX1" fmla="*/ 189961 w 192894"/>
                  <a:gd name="connsiteY1" fmla="*/ 8200 h 35856"/>
                  <a:gd name="connsiteX2" fmla="*/ 188818 w 192894"/>
                  <a:gd name="connsiteY2" fmla="*/ 8 h 35856"/>
                  <a:gd name="connsiteX3" fmla="*/ 1651 w 192894"/>
                  <a:gd name="connsiteY3" fmla="*/ 31060 h 35856"/>
                  <a:gd name="connsiteX4" fmla="*/ 3080 w 192894"/>
                  <a:gd name="connsiteY4" fmla="*/ 35822 h 35856"/>
                  <a:gd name="connsiteX5" fmla="*/ 3080 w 192894"/>
                  <a:gd name="connsiteY5" fmla="*/ 35822 h 3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94" h="35856">
                    <a:moveTo>
                      <a:pt x="3080" y="35822"/>
                    </a:moveTo>
                    <a:cubicBezTo>
                      <a:pt x="65183" y="26583"/>
                      <a:pt x="128715" y="22487"/>
                      <a:pt x="189961" y="8200"/>
                    </a:cubicBezTo>
                    <a:cubicBezTo>
                      <a:pt x="194437" y="7152"/>
                      <a:pt x="193580" y="-278"/>
                      <a:pt x="188818" y="8"/>
                    </a:cubicBezTo>
                    <a:cubicBezTo>
                      <a:pt x="125762" y="3818"/>
                      <a:pt x="63564" y="19344"/>
                      <a:pt x="1651" y="31060"/>
                    </a:cubicBezTo>
                    <a:cubicBezTo>
                      <a:pt x="-1301" y="31631"/>
                      <a:pt x="32" y="36298"/>
                      <a:pt x="3080" y="35822"/>
                    </a:cubicBezTo>
                    <a:lnTo>
                      <a:pt x="3080" y="3582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4" name="任意多边形: 形状 443"/>
              <p:cNvSpPr/>
              <p:nvPr/>
            </p:nvSpPr>
            <p:spPr>
              <a:xfrm>
                <a:off x="1688530" y="5112746"/>
                <a:ext cx="341622" cy="68663"/>
              </a:xfrm>
              <a:custGeom>
                <a:avLst/>
                <a:gdLst>
                  <a:gd name="connsiteX0" fmla="*/ 4782 w 154684"/>
                  <a:gd name="connsiteY0" fmla="*/ 25075 h 31090"/>
                  <a:gd name="connsiteX1" fmla="*/ 1639 w 154684"/>
                  <a:gd name="connsiteY1" fmla="*/ 26408 h 31090"/>
                  <a:gd name="connsiteX2" fmla="*/ 2306 w 154684"/>
                  <a:gd name="connsiteY2" fmla="*/ 31076 h 31090"/>
                  <a:gd name="connsiteX3" fmla="*/ 152039 w 154684"/>
                  <a:gd name="connsiteY3" fmla="*/ 7453 h 31090"/>
                  <a:gd name="connsiteX4" fmla="*/ 150991 w 154684"/>
                  <a:gd name="connsiteY4" fmla="*/ 24 h 31090"/>
                  <a:gd name="connsiteX5" fmla="*/ 1544 w 154684"/>
                  <a:gd name="connsiteY5" fmla="*/ 26313 h 31090"/>
                  <a:gd name="connsiteX6" fmla="*/ 3353 w 154684"/>
                  <a:gd name="connsiteY6" fmla="*/ 30694 h 31090"/>
                  <a:gd name="connsiteX7" fmla="*/ 6402 w 154684"/>
                  <a:gd name="connsiteY7" fmla="*/ 29266 h 31090"/>
                  <a:gd name="connsiteX8" fmla="*/ 4782 w 154684"/>
                  <a:gd name="connsiteY8" fmla="*/ 25075 h 31090"/>
                  <a:gd name="connsiteX9" fmla="*/ 4782 w 154684"/>
                  <a:gd name="connsiteY9" fmla="*/ 25075 h 3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684" h="31090">
                    <a:moveTo>
                      <a:pt x="4782" y="25075"/>
                    </a:moveTo>
                    <a:cubicBezTo>
                      <a:pt x="3735" y="25551"/>
                      <a:pt x="2687" y="25932"/>
                      <a:pt x="1639" y="26408"/>
                    </a:cubicBezTo>
                    <a:cubicBezTo>
                      <a:pt x="-647" y="27361"/>
                      <a:pt x="-647" y="31361"/>
                      <a:pt x="2306" y="31076"/>
                    </a:cubicBezTo>
                    <a:cubicBezTo>
                      <a:pt x="51931" y="27647"/>
                      <a:pt x="104414" y="21932"/>
                      <a:pt x="152039" y="7453"/>
                    </a:cubicBezTo>
                    <a:cubicBezTo>
                      <a:pt x="155944" y="6311"/>
                      <a:pt x="155468" y="-452"/>
                      <a:pt x="150991" y="24"/>
                    </a:cubicBezTo>
                    <a:cubicBezTo>
                      <a:pt x="101080" y="5644"/>
                      <a:pt x="50978" y="16978"/>
                      <a:pt x="1544" y="26313"/>
                    </a:cubicBezTo>
                    <a:cubicBezTo>
                      <a:pt x="2115" y="27742"/>
                      <a:pt x="2782" y="29266"/>
                      <a:pt x="3353" y="30694"/>
                    </a:cubicBezTo>
                    <a:cubicBezTo>
                      <a:pt x="4401" y="30218"/>
                      <a:pt x="5449" y="29742"/>
                      <a:pt x="6402" y="29266"/>
                    </a:cubicBezTo>
                    <a:cubicBezTo>
                      <a:pt x="8878" y="28218"/>
                      <a:pt x="7163" y="24027"/>
                      <a:pt x="4782" y="25075"/>
                    </a:cubicBezTo>
                    <a:lnTo>
                      <a:pt x="4782" y="2507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5" name="任意多边形: 形状 444"/>
              <p:cNvSpPr/>
              <p:nvPr/>
            </p:nvSpPr>
            <p:spPr>
              <a:xfrm>
                <a:off x="1729981" y="5280075"/>
                <a:ext cx="297412" cy="42412"/>
              </a:xfrm>
              <a:custGeom>
                <a:avLst/>
                <a:gdLst>
                  <a:gd name="connsiteX0" fmla="*/ 4777 w 134666"/>
                  <a:gd name="connsiteY0" fmla="*/ 13222 h 19204"/>
                  <a:gd name="connsiteX1" fmla="*/ 4016 w 134666"/>
                  <a:gd name="connsiteY1" fmla="*/ 12841 h 19204"/>
                  <a:gd name="connsiteX2" fmla="*/ 872 w 134666"/>
                  <a:gd name="connsiteY2" fmla="*/ 13698 h 19204"/>
                  <a:gd name="connsiteX3" fmla="*/ 301 w 134666"/>
                  <a:gd name="connsiteY3" fmla="*/ 14746 h 19204"/>
                  <a:gd name="connsiteX4" fmla="*/ 1730 w 134666"/>
                  <a:gd name="connsiteY4" fmla="*/ 18175 h 19204"/>
                  <a:gd name="connsiteX5" fmla="*/ 27257 w 134666"/>
                  <a:gd name="connsiteY5" fmla="*/ 16937 h 19204"/>
                  <a:gd name="connsiteX6" fmla="*/ 64309 w 134666"/>
                  <a:gd name="connsiteY6" fmla="*/ 13127 h 19204"/>
                  <a:gd name="connsiteX7" fmla="*/ 132222 w 134666"/>
                  <a:gd name="connsiteY7" fmla="*/ 7316 h 19204"/>
                  <a:gd name="connsiteX8" fmla="*/ 131269 w 134666"/>
                  <a:gd name="connsiteY8" fmla="*/ 554 h 19204"/>
                  <a:gd name="connsiteX9" fmla="*/ 64214 w 134666"/>
                  <a:gd name="connsiteY9" fmla="*/ 3792 h 19204"/>
                  <a:gd name="connsiteX10" fmla="*/ 40877 w 134666"/>
                  <a:gd name="connsiteY10" fmla="*/ 7031 h 19204"/>
                  <a:gd name="connsiteX11" fmla="*/ 22494 w 134666"/>
                  <a:gd name="connsiteY11" fmla="*/ 10174 h 19204"/>
                  <a:gd name="connsiteX12" fmla="*/ 2492 w 134666"/>
                  <a:gd name="connsiteY12" fmla="*/ 17318 h 19204"/>
                  <a:gd name="connsiteX13" fmla="*/ 4777 w 134666"/>
                  <a:gd name="connsiteY13" fmla="*/ 13222 h 19204"/>
                  <a:gd name="connsiteX14" fmla="*/ 4777 w 134666"/>
                  <a:gd name="connsiteY14" fmla="*/ 13222 h 1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666" h="19204">
                    <a:moveTo>
                      <a:pt x="4777" y="13222"/>
                    </a:moveTo>
                    <a:cubicBezTo>
                      <a:pt x="4492" y="13127"/>
                      <a:pt x="4301" y="12936"/>
                      <a:pt x="4016" y="12841"/>
                    </a:cubicBezTo>
                    <a:cubicBezTo>
                      <a:pt x="2873" y="12270"/>
                      <a:pt x="1539" y="12555"/>
                      <a:pt x="872" y="13698"/>
                    </a:cubicBezTo>
                    <a:cubicBezTo>
                      <a:pt x="682" y="14079"/>
                      <a:pt x="491" y="14365"/>
                      <a:pt x="301" y="14746"/>
                    </a:cubicBezTo>
                    <a:cubicBezTo>
                      <a:pt x="-461" y="16080"/>
                      <a:pt x="301" y="17699"/>
                      <a:pt x="1730" y="18175"/>
                    </a:cubicBezTo>
                    <a:cubicBezTo>
                      <a:pt x="9635" y="20747"/>
                      <a:pt x="19160" y="17794"/>
                      <a:pt x="27257" y="16937"/>
                    </a:cubicBezTo>
                    <a:cubicBezTo>
                      <a:pt x="39544" y="15603"/>
                      <a:pt x="51926" y="14174"/>
                      <a:pt x="64309" y="13127"/>
                    </a:cubicBezTo>
                    <a:cubicBezTo>
                      <a:pt x="86978" y="11127"/>
                      <a:pt x="109743" y="10460"/>
                      <a:pt x="132222" y="7316"/>
                    </a:cubicBezTo>
                    <a:cubicBezTo>
                      <a:pt x="136223" y="6745"/>
                      <a:pt x="134889" y="839"/>
                      <a:pt x="131269" y="554"/>
                    </a:cubicBezTo>
                    <a:cubicBezTo>
                      <a:pt x="108886" y="-1066"/>
                      <a:pt x="86502" y="1125"/>
                      <a:pt x="64214" y="3792"/>
                    </a:cubicBezTo>
                    <a:cubicBezTo>
                      <a:pt x="56403" y="4745"/>
                      <a:pt x="48593" y="5792"/>
                      <a:pt x="40877" y="7031"/>
                    </a:cubicBezTo>
                    <a:cubicBezTo>
                      <a:pt x="34781" y="7983"/>
                      <a:pt x="28590" y="9031"/>
                      <a:pt x="22494" y="10174"/>
                    </a:cubicBezTo>
                    <a:cubicBezTo>
                      <a:pt x="20399" y="10555"/>
                      <a:pt x="491" y="16365"/>
                      <a:pt x="2492" y="17318"/>
                    </a:cubicBezTo>
                    <a:cubicBezTo>
                      <a:pt x="5063" y="18461"/>
                      <a:pt x="7349" y="14651"/>
                      <a:pt x="4777" y="13222"/>
                    </a:cubicBezTo>
                    <a:lnTo>
                      <a:pt x="4777" y="1322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6" name="任意多边形: 形状 445"/>
              <p:cNvSpPr/>
              <p:nvPr/>
            </p:nvSpPr>
            <p:spPr>
              <a:xfrm>
                <a:off x="1684172" y="5369034"/>
                <a:ext cx="121742" cy="35769"/>
              </a:xfrm>
              <a:custGeom>
                <a:avLst/>
                <a:gdLst>
                  <a:gd name="connsiteX0" fmla="*/ 2945 w 55124"/>
                  <a:gd name="connsiteY0" fmla="*/ 16186 h 16196"/>
                  <a:gd name="connsiteX1" fmla="*/ 52951 w 55124"/>
                  <a:gd name="connsiteY1" fmla="*/ 5994 h 16196"/>
                  <a:gd name="connsiteX2" fmla="*/ 51332 w 55124"/>
                  <a:gd name="connsiteY2" fmla="*/ 89 h 16196"/>
                  <a:gd name="connsiteX3" fmla="*/ 2183 w 55124"/>
                  <a:gd name="connsiteY3" fmla="*/ 10376 h 16196"/>
                  <a:gd name="connsiteX4" fmla="*/ 2945 w 55124"/>
                  <a:gd name="connsiteY4" fmla="*/ 16186 h 16196"/>
                  <a:gd name="connsiteX5" fmla="*/ 2945 w 55124"/>
                  <a:gd name="connsiteY5" fmla="*/ 16186 h 1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24" h="16196">
                    <a:moveTo>
                      <a:pt x="2945" y="16186"/>
                    </a:moveTo>
                    <a:cubicBezTo>
                      <a:pt x="19900" y="14852"/>
                      <a:pt x="36664" y="10947"/>
                      <a:pt x="52951" y="5994"/>
                    </a:cubicBezTo>
                    <a:cubicBezTo>
                      <a:pt x="56761" y="4851"/>
                      <a:pt x="55142" y="-769"/>
                      <a:pt x="51332" y="89"/>
                    </a:cubicBezTo>
                    <a:cubicBezTo>
                      <a:pt x="34949" y="3708"/>
                      <a:pt x="18471" y="6661"/>
                      <a:pt x="2183" y="10376"/>
                    </a:cubicBezTo>
                    <a:cubicBezTo>
                      <a:pt x="-1151" y="11042"/>
                      <a:pt x="-484" y="16472"/>
                      <a:pt x="2945" y="16186"/>
                    </a:cubicBezTo>
                    <a:lnTo>
                      <a:pt x="2945" y="161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7" name="任意多边形: 形状 446"/>
              <p:cNvSpPr/>
              <p:nvPr/>
            </p:nvSpPr>
            <p:spPr>
              <a:xfrm>
                <a:off x="2246213" y="4551582"/>
                <a:ext cx="142074" cy="19143"/>
              </a:xfrm>
              <a:custGeom>
                <a:avLst/>
                <a:gdLst>
                  <a:gd name="connsiteX0" fmla="*/ 3632 w 64330"/>
                  <a:gd name="connsiteY0" fmla="*/ 2941 h 8668"/>
                  <a:gd name="connsiteX1" fmla="*/ 1918 w 64330"/>
                  <a:gd name="connsiteY1" fmla="*/ 3131 h 8668"/>
                  <a:gd name="connsiteX2" fmla="*/ 2584 w 64330"/>
                  <a:gd name="connsiteY2" fmla="*/ 8370 h 8668"/>
                  <a:gd name="connsiteX3" fmla="*/ 60687 w 64330"/>
                  <a:gd name="connsiteY3" fmla="*/ 8465 h 8668"/>
                  <a:gd name="connsiteX4" fmla="*/ 60687 w 64330"/>
                  <a:gd name="connsiteY4" fmla="*/ 941 h 8668"/>
                  <a:gd name="connsiteX5" fmla="*/ 1918 w 64330"/>
                  <a:gd name="connsiteY5" fmla="*/ 3131 h 8668"/>
                  <a:gd name="connsiteX6" fmla="*/ 3346 w 64330"/>
                  <a:gd name="connsiteY6" fmla="*/ 8275 h 8668"/>
                  <a:gd name="connsiteX7" fmla="*/ 4965 w 64330"/>
                  <a:gd name="connsiteY7" fmla="*/ 7703 h 8668"/>
                  <a:gd name="connsiteX8" fmla="*/ 3632 w 64330"/>
                  <a:gd name="connsiteY8" fmla="*/ 2941 h 8668"/>
                  <a:gd name="connsiteX9" fmla="*/ 3632 w 64330"/>
                  <a:gd name="connsiteY9" fmla="*/ 2941 h 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30" h="8668">
                    <a:moveTo>
                      <a:pt x="3632" y="2941"/>
                    </a:moveTo>
                    <a:cubicBezTo>
                      <a:pt x="3061" y="3036"/>
                      <a:pt x="2489" y="3131"/>
                      <a:pt x="1918" y="3131"/>
                    </a:cubicBezTo>
                    <a:cubicBezTo>
                      <a:pt x="-1130" y="3512"/>
                      <a:pt x="-273" y="8275"/>
                      <a:pt x="2584" y="8370"/>
                    </a:cubicBezTo>
                    <a:cubicBezTo>
                      <a:pt x="21825" y="8846"/>
                      <a:pt x="41351" y="8656"/>
                      <a:pt x="60687" y="8465"/>
                    </a:cubicBezTo>
                    <a:cubicBezTo>
                      <a:pt x="65640" y="8465"/>
                      <a:pt x="65449" y="1322"/>
                      <a:pt x="60687" y="941"/>
                    </a:cubicBezTo>
                    <a:cubicBezTo>
                      <a:pt x="41637" y="-774"/>
                      <a:pt x="20777" y="-202"/>
                      <a:pt x="1918" y="3131"/>
                    </a:cubicBezTo>
                    <a:cubicBezTo>
                      <a:pt x="2394" y="4846"/>
                      <a:pt x="2870" y="6560"/>
                      <a:pt x="3346" y="8275"/>
                    </a:cubicBezTo>
                    <a:cubicBezTo>
                      <a:pt x="3918" y="8084"/>
                      <a:pt x="4489" y="7894"/>
                      <a:pt x="4965" y="7703"/>
                    </a:cubicBezTo>
                    <a:cubicBezTo>
                      <a:pt x="8013" y="6560"/>
                      <a:pt x="6680" y="2560"/>
                      <a:pt x="3632" y="2941"/>
                    </a:cubicBezTo>
                    <a:lnTo>
                      <a:pt x="3632" y="294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8" name="任意多边形: 形状 447"/>
              <p:cNvSpPr/>
              <p:nvPr/>
            </p:nvSpPr>
            <p:spPr>
              <a:xfrm>
                <a:off x="2246235" y="4561163"/>
                <a:ext cx="145806" cy="874718"/>
              </a:xfrm>
              <a:custGeom>
                <a:avLst/>
                <a:gdLst>
                  <a:gd name="connsiteX0" fmla="*/ 59534 w 66020"/>
                  <a:gd name="connsiteY0" fmla="*/ 2317 h 396066"/>
                  <a:gd name="connsiteX1" fmla="*/ 34864 w 66020"/>
                  <a:gd name="connsiteY1" fmla="*/ 199961 h 396066"/>
                  <a:gd name="connsiteX2" fmla="*/ 98 w 66020"/>
                  <a:gd name="connsiteY2" fmla="*/ 390080 h 396066"/>
                  <a:gd name="connsiteX3" fmla="*/ 9337 w 66020"/>
                  <a:gd name="connsiteY3" fmla="*/ 392651 h 396066"/>
                  <a:gd name="connsiteX4" fmla="*/ 45818 w 66020"/>
                  <a:gd name="connsiteY4" fmla="*/ 190816 h 396066"/>
                  <a:gd name="connsiteX5" fmla="*/ 60010 w 66020"/>
                  <a:gd name="connsiteY5" fmla="*/ 96043 h 396066"/>
                  <a:gd name="connsiteX6" fmla="*/ 64201 w 66020"/>
                  <a:gd name="connsiteY6" fmla="*/ 1745 h 396066"/>
                  <a:gd name="connsiteX7" fmla="*/ 59534 w 66020"/>
                  <a:gd name="connsiteY7" fmla="*/ 2317 h 396066"/>
                  <a:gd name="connsiteX8" fmla="*/ 59534 w 66020"/>
                  <a:gd name="connsiteY8" fmla="*/ 2317 h 39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20" h="396066">
                    <a:moveTo>
                      <a:pt x="59534" y="2317"/>
                    </a:moveTo>
                    <a:cubicBezTo>
                      <a:pt x="60295" y="67944"/>
                      <a:pt x="45722" y="135381"/>
                      <a:pt x="34864" y="199961"/>
                    </a:cubicBezTo>
                    <a:cubicBezTo>
                      <a:pt x="24196" y="263492"/>
                      <a:pt x="12099" y="326738"/>
                      <a:pt x="98" y="390080"/>
                    </a:cubicBezTo>
                    <a:cubicBezTo>
                      <a:pt x="-1045" y="396080"/>
                      <a:pt x="8194" y="398652"/>
                      <a:pt x="9337" y="392651"/>
                    </a:cubicBezTo>
                    <a:cubicBezTo>
                      <a:pt x="22100" y="325500"/>
                      <a:pt x="34769" y="258254"/>
                      <a:pt x="45818" y="190816"/>
                    </a:cubicBezTo>
                    <a:cubicBezTo>
                      <a:pt x="50961" y="159289"/>
                      <a:pt x="55819" y="127666"/>
                      <a:pt x="60010" y="96043"/>
                    </a:cubicBezTo>
                    <a:cubicBezTo>
                      <a:pt x="64201" y="64801"/>
                      <a:pt x="68582" y="33178"/>
                      <a:pt x="64201" y="1745"/>
                    </a:cubicBezTo>
                    <a:cubicBezTo>
                      <a:pt x="63820" y="-1017"/>
                      <a:pt x="59534" y="-255"/>
                      <a:pt x="59534" y="2317"/>
                    </a:cubicBezTo>
                    <a:lnTo>
                      <a:pt x="59534" y="231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9" name="任意多边形: 形状 448"/>
              <p:cNvSpPr/>
              <p:nvPr/>
            </p:nvSpPr>
            <p:spPr>
              <a:xfrm>
                <a:off x="2189017" y="5414374"/>
                <a:ext cx="73563" cy="24263"/>
              </a:xfrm>
              <a:custGeom>
                <a:avLst/>
                <a:gdLst>
                  <a:gd name="connsiteX0" fmla="*/ 3907 w 33309"/>
                  <a:gd name="connsiteY0" fmla="*/ 10229 h 10986"/>
                  <a:gd name="connsiteX1" fmla="*/ 17909 w 33309"/>
                  <a:gd name="connsiteY1" fmla="*/ 9372 h 10986"/>
                  <a:gd name="connsiteX2" fmla="*/ 30482 w 33309"/>
                  <a:gd name="connsiteY2" fmla="*/ 8229 h 10986"/>
                  <a:gd name="connsiteX3" fmla="*/ 30482 w 33309"/>
                  <a:gd name="connsiteY3" fmla="*/ 609 h 10986"/>
                  <a:gd name="connsiteX4" fmla="*/ 11623 w 33309"/>
                  <a:gd name="connsiteY4" fmla="*/ 1656 h 10986"/>
                  <a:gd name="connsiteX5" fmla="*/ 288 w 33309"/>
                  <a:gd name="connsiteY5" fmla="*/ 7276 h 10986"/>
                  <a:gd name="connsiteX6" fmla="*/ 3907 w 33309"/>
                  <a:gd name="connsiteY6" fmla="*/ 10229 h 10986"/>
                  <a:gd name="connsiteX7" fmla="*/ 3907 w 33309"/>
                  <a:gd name="connsiteY7" fmla="*/ 10229 h 1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09" h="10986">
                    <a:moveTo>
                      <a:pt x="3907" y="10229"/>
                    </a:moveTo>
                    <a:cubicBezTo>
                      <a:pt x="6003" y="7848"/>
                      <a:pt x="15242" y="9467"/>
                      <a:pt x="17909" y="9372"/>
                    </a:cubicBezTo>
                    <a:cubicBezTo>
                      <a:pt x="22005" y="9276"/>
                      <a:pt x="26672" y="9753"/>
                      <a:pt x="30482" y="8229"/>
                    </a:cubicBezTo>
                    <a:cubicBezTo>
                      <a:pt x="33911" y="6895"/>
                      <a:pt x="34578" y="1656"/>
                      <a:pt x="30482" y="609"/>
                    </a:cubicBezTo>
                    <a:cubicBezTo>
                      <a:pt x="24672" y="-915"/>
                      <a:pt x="17528" y="799"/>
                      <a:pt x="11623" y="1656"/>
                    </a:cubicBezTo>
                    <a:cubicBezTo>
                      <a:pt x="7146" y="2323"/>
                      <a:pt x="2574" y="2895"/>
                      <a:pt x="288" y="7276"/>
                    </a:cubicBezTo>
                    <a:cubicBezTo>
                      <a:pt x="-950" y="9657"/>
                      <a:pt x="2098" y="12324"/>
                      <a:pt x="3907" y="10229"/>
                    </a:cubicBezTo>
                    <a:lnTo>
                      <a:pt x="3907" y="102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50" name="任意多边形: 形状 449"/>
              <p:cNvSpPr/>
              <p:nvPr/>
            </p:nvSpPr>
            <p:spPr>
              <a:xfrm>
                <a:off x="2386101" y="4637385"/>
                <a:ext cx="137326" cy="97241"/>
              </a:xfrm>
              <a:custGeom>
                <a:avLst/>
                <a:gdLst>
                  <a:gd name="connsiteX0" fmla="*/ 680 w 62180"/>
                  <a:gd name="connsiteY0" fmla="*/ 3999 h 44030"/>
                  <a:gd name="connsiteX1" fmla="*/ 35065 w 62180"/>
                  <a:gd name="connsiteY1" fmla="*/ 30003 h 44030"/>
                  <a:gd name="connsiteX2" fmla="*/ 59259 w 62180"/>
                  <a:gd name="connsiteY2" fmla="*/ 43528 h 44030"/>
                  <a:gd name="connsiteX3" fmla="*/ 60973 w 62180"/>
                  <a:gd name="connsiteY3" fmla="*/ 36956 h 44030"/>
                  <a:gd name="connsiteX4" fmla="*/ 2966 w 62180"/>
                  <a:gd name="connsiteY4" fmla="*/ 94 h 44030"/>
                  <a:gd name="connsiteX5" fmla="*/ 680 w 62180"/>
                  <a:gd name="connsiteY5" fmla="*/ 3999 h 44030"/>
                  <a:gd name="connsiteX6" fmla="*/ 680 w 62180"/>
                  <a:gd name="connsiteY6" fmla="*/ 3999 h 4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80" h="44030">
                    <a:moveTo>
                      <a:pt x="680" y="3999"/>
                    </a:moveTo>
                    <a:cubicBezTo>
                      <a:pt x="11348" y="13524"/>
                      <a:pt x="23826" y="21239"/>
                      <a:pt x="35065" y="30003"/>
                    </a:cubicBezTo>
                    <a:cubicBezTo>
                      <a:pt x="41447" y="34956"/>
                      <a:pt x="50305" y="46576"/>
                      <a:pt x="59259" y="43528"/>
                    </a:cubicBezTo>
                    <a:cubicBezTo>
                      <a:pt x="61736" y="42671"/>
                      <a:pt x="63450" y="38956"/>
                      <a:pt x="60973" y="36956"/>
                    </a:cubicBezTo>
                    <a:cubicBezTo>
                      <a:pt x="43638" y="23145"/>
                      <a:pt x="24207" y="7238"/>
                      <a:pt x="2966" y="94"/>
                    </a:cubicBezTo>
                    <a:cubicBezTo>
                      <a:pt x="776" y="-573"/>
                      <a:pt x="-1034" y="2475"/>
                      <a:pt x="680" y="3999"/>
                    </a:cubicBezTo>
                    <a:lnTo>
                      <a:pt x="680" y="399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51" name="任意多边形: 形状 450"/>
              <p:cNvSpPr/>
              <p:nvPr/>
            </p:nvSpPr>
            <p:spPr>
              <a:xfrm>
                <a:off x="2306071" y="4726243"/>
                <a:ext cx="221547" cy="408876"/>
              </a:xfrm>
              <a:custGeom>
                <a:avLst/>
                <a:gdLst>
                  <a:gd name="connsiteX0" fmla="*/ 4247 w 100315"/>
                  <a:gd name="connsiteY0" fmla="*/ 184078 h 185136"/>
                  <a:gd name="connsiteX1" fmla="*/ 99592 w 100315"/>
                  <a:gd name="connsiteY1" fmla="*/ 5675 h 185136"/>
                  <a:gd name="connsiteX2" fmla="*/ 92829 w 100315"/>
                  <a:gd name="connsiteY2" fmla="*/ 1675 h 185136"/>
                  <a:gd name="connsiteX3" fmla="*/ 151 w 100315"/>
                  <a:gd name="connsiteY3" fmla="*/ 182364 h 185136"/>
                  <a:gd name="connsiteX4" fmla="*/ 4247 w 100315"/>
                  <a:gd name="connsiteY4" fmla="*/ 184078 h 185136"/>
                  <a:gd name="connsiteX5" fmla="*/ 4247 w 100315"/>
                  <a:gd name="connsiteY5" fmla="*/ 184078 h 18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15" h="185136">
                    <a:moveTo>
                      <a:pt x="4247" y="184078"/>
                    </a:moveTo>
                    <a:cubicBezTo>
                      <a:pt x="36727" y="124833"/>
                      <a:pt x="60063" y="60920"/>
                      <a:pt x="99592" y="5675"/>
                    </a:cubicBezTo>
                    <a:cubicBezTo>
                      <a:pt x="102545" y="1579"/>
                      <a:pt x="95687" y="-2326"/>
                      <a:pt x="92829" y="1675"/>
                    </a:cubicBezTo>
                    <a:cubicBezTo>
                      <a:pt x="54158" y="56158"/>
                      <a:pt x="25107" y="120451"/>
                      <a:pt x="151" y="182364"/>
                    </a:cubicBezTo>
                    <a:cubicBezTo>
                      <a:pt x="-801" y="184745"/>
                      <a:pt x="3009" y="186269"/>
                      <a:pt x="4247" y="184078"/>
                    </a:cubicBezTo>
                    <a:lnTo>
                      <a:pt x="4247" y="184078"/>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52" name="任意多边形: 形状 451"/>
              <p:cNvSpPr/>
              <p:nvPr/>
            </p:nvSpPr>
            <p:spPr>
              <a:xfrm>
                <a:off x="2381286" y="4948243"/>
                <a:ext cx="29462" cy="631503"/>
              </a:xfrm>
              <a:custGeom>
                <a:avLst/>
                <a:gdLst>
                  <a:gd name="connsiteX0" fmla="*/ 4099 w 13340"/>
                  <a:gd name="connsiteY0" fmla="*/ 1929 h 285940"/>
                  <a:gd name="connsiteX1" fmla="*/ 955 w 13340"/>
                  <a:gd name="connsiteY1" fmla="*/ 138231 h 285940"/>
                  <a:gd name="connsiteX2" fmla="*/ 2479 w 13340"/>
                  <a:gd name="connsiteY2" fmla="*/ 281869 h 285940"/>
                  <a:gd name="connsiteX3" fmla="*/ 10861 w 13340"/>
                  <a:gd name="connsiteY3" fmla="*/ 281869 h 285940"/>
                  <a:gd name="connsiteX4" fmla="*/ 12385 w 13340"/>
                  <a:gd name="connsiteY4" fmla="*/ 138231 h 285940"/>
                  <a:gd name="connsiteX5" fmla="*/ 9242 w 13340"/>
                  <a:gd name="connsiteY5" fmla="*/ 1929 h 285940"/>
                  <a:gd name="connsiteX6" fmla="*/ 4099 w 13340"/>
                  <a:gd name="connsiteY6" fmla="*/ 1929 h 285940"/>
                  <a:gd name="connsiteX7" fmla="*/ 4099 w 13340"/>
                  <a:gd name="connsiteY7" fmla="*/ 1929 h 28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0" h="285940">
                    <a:moveTo>
                      <a:pt x="4099" y="1929"/>
                    </a:moveTo>
                    <a:cubicBezTo>
                      <a:pt x="-2569" y="46506"/>
                      <a:pt x="955" y="93369"/>
                      <a:pt x="955" y="138231"/>
                    </a:cubicBezTo>
                    <a:cubicBezTo>
                      <a:pt x="955" y="185761"/>
                      <a:pt x="-1997" y="234434"/>
                      <a:pt x="2479" y="281869"/>
                    </a:cubicBezTo>
                    <a:cubicBezTo>
                      <a:pt x="2956" y="287298"/>
                      <a:pt x="10385" y="287298"/>
                      <a:pt x="10861" y="281869"/>
                    </a:cubicBezTo>
                    <a:cubicBezTo>
                      <a:pt x="15338" y="234529"/>
                      <a:pt x="12385" y="185856"/>
                      <a:pt x="12385" y="138231"/>
                    </a:cubicBezTo>
                    <a:cubicBezTo>
                      <a:pt x="12385" y="93273"/>
                      <a:pt x="15910" y="46411"/>
                      <a:pt x="9242" y="1929"/>
                    </a:cubicBezTo>
                    <a:cubicBezTo>
                      <a:pt x="8766" y="-643"/>
                      <a:pt x="4480" y="-643"/>
                      <a:pt x="4099" y="1929"/>
                    </a:cubicBezTo>
                    <a:lnTo>
                      <a:pt x="4099" y="19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53" name="任意多边形: 形状 452"/>
              <p:cNvSpPr/>
              <p:nvPr/>
            </p:nvSpPr>
            <p:spPr>
              <a:xfrm>
                <a:off x="1540137" y="5569072"/>
                <a:ext cx="858351" cy="29027"/>
              </a:xfrm>
              <a:custGeom>
                <a:avLst/>
                <a:gdLst>
                  <a:gd name="connsiteX0" fmla="*/ 2441 w 388655"/>
                  <a:gd name="connsiteY0" fmla="*/ 9810 h 13143"/>
                  <a:gd name="connsiteX1" fmla="*/ 90738 w 388655"/>
                  <a:gd name="connsiteY1" fmla="*/ 11620 h 13143"/>
                  <a:gd name="connsiteX2" fmla="*/ 190084 w 388655"/>
                  <a:gd name="connsiteY2" fmla="*/ 11620 h 13143"/>
                  <a:gd name="connsiteX3" fmla="*/ 384870 w 388655"/>
                  <a:gd name="connsiteY3" fmla="*/ 10477 h 13143"/>
                  <a:gd name="connsiteX4" fmla="*/ 384870 w 388655"/>
                  <a:gd name="connsiteY4" fmla="*/ 2667 h 13143"/>
                  <a:gd name="connsiteX5" fmla="*/ 190084 w 388655"/>
                  <a:gd name="connsiteY5" fmla="*/ 1524 h 13143"/>
                  <a:gd name="connsiteX6" fmla="*/ 94643 w 388655"/>
                  <a:gd name="connsiteY6" fmla="*/ 1524 h 13143"/>
                  <a:gd name="connsiteX7" fmla="*/ 2346 w 388655"/>
                  <a:gd name="connsiteY7" fmla="*/ 3333 h 13143"/>
                  <a:gd name="connsiteX8" fmla="*/ 2441 w 388655"/>
                  <a:gd name="connsiteY8" fmla="*/ 9810 h 13143"/>
                  <a:gd name="connsiteX9" fmla="*/ 2441 w 388655"/>
                  <a:gd name="connsiteY9" fmla="*/ 9810 h 1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55" h="13143">
                    <a:moveTo>
                      <a:pt x="2441" y="9810"/>
                    </a:moveTo>
                    <a:cubicBezTo>
                      <a:pt x="31111" y="14478"/>
                      <a:pt x="61782" y="11620"/>
                      <a:pt x="90738" y="11620"/>
                    </a:cubicBezTo>
                    <a:cubicBezTo>
                      <a:pt x="123885" y="11620"/>
                      <a:pt x="157032" y="11620"/>
                      <a:pt x="190084" y="11620"/>
                    </a:cubicBezTo>
                    <a:cubicBezTo>
                      <a:pt x="254568" y="11620"/>
                      <a:pt x="320671" y="15716"/>
                      <a:pt x="384870" y="10477"/>
                    </a:cubicBezTo>
                    <a:cubicBezTo>
                      <a:pt x="389918" y="10096"/>
                      <a:pt x="389918" y="3048"/>
                      <a:pt x="384870" y="2667"/>
                    </a:cubicBezTo>
                    <a:cubicBezTo>
                      <a:pt x="320671" y="-2572"/>
                      <a:pt x="254568" y="1524"/>
                      <a:pt x="190084" y="1524"/>
                    </a:cubicBezTo>
                    <a:cubicBezTo>
                      <a:pt x="158270" y="1524"/>
                      <a:pt x="126456" y="1524"/>
                      <a:pt x="94643" y="1524"/>
                    </a:cubicBezTo>
                    <a:cubicBezTo>
                      <a:pt x="64449" y="1524"/>
                      <a:pt x="32254" y="-1524"/>
                      <a:pt x="2346" y="3333"/>
                    </a:cubicBezTo>
                    <a:cubicBezTo>
                      <a:pt x="-798" y="3810"/>
                      <a:pt x="-798" y="9239"/>
                      <a:pt x="2441" y="9810"/>
                    </a:cubicBezTo>
                    <a:lnTo>
                      <a:pt x="2441" y="981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54" name="任意多边形: 形状 453"/>
              <p:cNvSpPr/>
              <p:nvPr/>
            </p:nvSpPr>
            <p:spPr>
              <a:xfrm>
                <a:off x="2384210" y="5549971"/>
                <a:ext cx="22573" cy="41739"/>
              </a:xfrm>
              <a:custGeom>
                <a:avLst/>
                <a:gdLst>
                  <a:gd name="connsiteX0" fmla="*/ 1917 w 10221"/>
                  <a:gd name="connsiteY0" fmla="*/ 1124 h 18899"/>
                  <a:gd name="connsiteX1" fmla="*/ 1726 w 10221"/>
                  <a:gd name="connsiteY1" fmla="*/ 16745 h 18899"/>
                  <a:gd name="connsiteX2" fmla="*/ 7918 w 10221"/>
                  <a:gd name="connsiteY2" fmla="*/ 18364 h 18899"/>
                  <a:gd name="connsiteX3" fmla="*/ 8204 w 10221"/>
                  <a:gd name="connsiteY3" fmla="*/ 18269 h 18899"/>
                  <a:gd name="connsiteX4" fmla="*/ 10108 w 10221"/>
                  <a:gd name="connsiteY4" fmla="*/ 13506 h 18899"/>
                  <a:gd name="connsiteX5" fmla="*/ 8013 w 10221"/>
                  <a:gd name="connsiteY5" fmla="*/ 7506 h 18899"/>
                  <a:gd name="connsiteX6" fmla="*/ 5822 w 10221"/>
                  <a:gd name="connsiteY6" fmla="*/ 1029 h 18899"/>
                  <a:gd name="connsiteX7" fmla="*/ 1917 w 10221"/>
                  <a:gd name="connsiteY7" fmla="*/ 1124 h 18899"/>
                  <a:gd name="connsiteX8" fmla="*/ 1917 w 10221"/>
                  <a:gd name="connsiteY8" fmla="*/ 1124 h 1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 h="18899">
                    <a:moveTo>
                      <a:pt x="1917" y="1124"/>
                    </a:moveTo>
                    <a:cubicBezTo>
                      <a:pt x="-750" y="5410"/>
                      <a:pt x="-464" y="12459"/>
                      <a:pt x="1726" y="16745"/>
                    </a:cubicBezTo>
                    <a:cubicBezTo>
                      <a:pt x="2965" y="19126"/>
                      <a:pt x="5822" y="19317"/>
                      <a:pt x="7918" y="18364"/>
                    </a:cubicBezTo>
                    <a:cubicBezTo>
                      <a:pt x="8013" y="18364"/>
                      <a:pt x="8108" y="18269"/>
                      <a:pt x="8204" y="18269"/>
                    </a:cubicBezTo>
                    <a:cubicBezTo>
                      <a:pt x="9918" y="17507"/>
                      <a:pt x="10490" y="15221"/>
                      <a:pt x="10108" y="13506"/>
                    </a:cubicBezTo>
                    <a:cubicBezTo>
                      <a:pt x="9632" y="11506"/>
                      <a:pt x="8680" y="9506"/>
                      <a:pt x="8013" y="7506"/>
                    </a:cubicBezTo>
                    <a:cubicBezTo>
                      <a:pt x="7346" y="5410"/>
                      <a:pt x="6870" y="3029"/>
                      <a:pt x="5822" y="1029"/>
                    </a:cubicBezTo>
                    <a:cubicBezTo>
                      <a:pt x="5156" y="-495"/>
                      <a:pt x="2774" y="-210"/>
                      <a:pt x="1917" y="1124"/>
                    </a:cubicBezTo>
                    <a:lnTo>
                      <a:pt x="1917" y="112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grpSp>
        <p:grpSp>
          <p:nvGrpSpPr>
            <p:cNvPr id="19" name="组合 18"/>
            <p:cNvGrpSpPr/>
            <p:nvPr/>
          </p:nvGrpSpPr>
          <p:grpSpPr>
            <a:xfrm>
              <a:off x="6442" y="6692"/>
              <a:ext cx="8999" cy="4568"/>
              <a:chOff x="6442" y="6692"/>
              <a:chExt cx="8999" cy="4568"/>
            </a:xfrm>
          </p:grpSpPr>
          <p:sp>
            <p:nvSpPr>
              <p:cNvPr id="5" name="Rectangle: Rounded Corners 37"/>
              <p:cNvSpPr/>
              <p:nvPr/>
            </p:nvSpPr>
            <p:spPr>
              <a:xfrm>
                <a:off x="6442" y="6692"/>
                <a:ext cx="8999" cy="3443"/>
              </a:xfrm>
              <a:prstGeom prst="roundRect">
                <a:avLst>
                  <a:gd name="adj" fmla="val 3805"/>
                </a:avLst>
              </a:prstGeom>
              <a:solidFill>
                <a:schemeClr val="bg1"/>
              </a:solid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6" name="Text Box 10"/>
              <p:cNvSpPr txBox="1">
                <a:spLocks noChangeArrowheads="1"/>
              </p:cNvSpPr>
              <p:nvPr/>
            </p:nvSpPr>
            <p:spPr bwMode="auto">
              <a:xfrm>
                <a:off x="6633" y="7480"/>
                <a:ext cx="8807" cy="3780"/>
              </a:xfrm>
              <a:prstGeom prst="rect">
                <a:avLst/>
              </a:prstGeom>
              <a:noFill/>
              <a:ln w="9525">
                <a:noFill/>
                <a:miter lim="800000"/>
              </a:ln>
            </p:spPr>
            <p:txBody>
              <a:bodyPr wrap="square" lIns="60960" tIns="30480" rIns="60960" bIns="3048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lang="en-US" altLang="zh-CN" sz="1200" noProof="0" dirty="0">
                    <a:ln>
                      <a:noFill/>
                    </a:ln>
                    <a:effectLst/>
                    <a:uLnTx/>
                    <a:uFillTx/>
                    <a:cs typeface="+mn-ea"/>
                    <a:sym typeface="+mn-lt"/>
                  </a:rPr>
                  <a:t>1. 创建对应的实体类和接口，并利用mybatisplus生成代码</a:t>
                </a:r>
              </a:p>
              <a:p>
                <a:pPr marL="0" marR="0" lvl="0" indent="0" defTabSz="1450975" rtl="0" eaLnBrk="1" fontAlgn="auto" latinLnBrk="0" hangingPunct="1">
                  <a:lnSpc>
                    <a:spcPct val="150000"/>
                  </a:lnSpc>
                  <a:spcBef>
                    <a:spcPts val="0"/>
                  </a:spcBef>
                  <a:spcAft>
                    <a:spcPts val="0"/>
                  </a:spcAft>
                  <a:buClrTx/>
                  <a:buSzTx/>
                  <a:buFontTx/>
                  <a:buNone/>
                  <a:defRPr/>
                </a:pPr>
                <a:r>
                  <a:rPr lang="en-US" altLang="zh-CN" sz="1200" noProof="0" dirty="0">
                    <a:ln>
                      <a:noFill/>
                    </a:ln>
                    <a:effectLst/>
                    <a:uLnTx/>
                    <a:uFillTx/>
                    <a:cs typeface="+mn-ea"/>
                    <a:sym typeface="+mn-lt"/>
                  </a:rPr>
                  <a:t>2. 我们项目的页面设计主要是参考一些京东，淘宝等较大网站的页面设计框架，例如标题与菜单的分布位置以及按钮的设计都有所参考。除此之外，我们小组还讨论并添加了一些操作过程中的一些弹窗等，丰富了用户的体验感，页面的跳转是通过router(动态路由)对不同的网页进行跨域处理（这其中也包括一些数据的传递）。</a:t>
                </a:r>
              </a:p>
            </p:txBody>
          </p:sp>
          <p:sp>
            <p:nvSpPr>
              <p:cNvPr id="7" name="矩形 6"/>
              <p:cNvSpPr/>
              <p:nvPr/>
            </p:nvSpPr>
            <p:spPr>
              <a:xfrm>
                <a:off x="7046" y="6844"/>
                <a:ext cx="3767" cy="5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kern="0" dirty="0">
                    <a:latin typeface="Arial Black" panose="020B0A04020102020204" charset="0"/>
                    <a:cs typeface="Arial Black" panose="020B0A04020102020204" charset="0"/>
                    <a:sym typeface="+mn-lt"/>
                  </a:rPr>
                  <a:t>Approach</a:t>
                </a:r>
              </a:p>
            </p:txBody>
          </p:sp>
          <p:grpSp>
            <p:nvGrpSpPr>
              <p:cNvPr id="17" name="组合 16"/>
              <p:cNvGrpSpPr/>
              <p:nvPr/>
            </p:nvGrpSpPr>
            <p:grpSpPr>
              <a:xfrm>
                <a:off x="6706" y="7030"/>
                <a:ext cx="291" cy="290"/>
                <a:chOff x="17234" y="7802"/>
                <a:chExt cx="291" cy="290"/>
              </a:xfrm>
            </p:grpSpPr>
            <p:sp>
              <p:nvSpPr>
                <p:cNvPr id="463" name="任意多边形: 形状 462"/>
                <p:cNvSpPr/>
                <p:nvPr/>
              </p:nvSpPr>
              <p:spPr>
                <a:xfrm rot="18099194">
                  <a:off x="17234" y="7801"/>
                  <a:ext cx="290" cy="291"/>
                </a:xfrm>
                <a:custGeom>
                  <a:avLst/>
                  <a:gdLst>
                    <a:gd name="connsiteX0" fmla="*/ 31620 w 85087"/>
                    <a:gd name="connsiteY0" fmla="*/ 5704 h 85351"/>
                    <a:gd name="connsiteX1" fmla="*/ 2664 w 85087"/>
                    <a:gd name="connsiteY1" fmla="*/ 60949 h 85351"/>
                    <a:gd name="connsiteX2" fmla="*/ 61434 w 85087"/>
                    <a:gd name="connsiteY2" fmla="*/ 79618 h 85351"/>
                    <a:gd name="connsiteX3" fmla="*/ 17333 w 85087"/>
                    <a:gd name="connsiteY3" fmla="*/ 9895 h 85351"/>
                    <a:gd name="connsiteX4" fmla="*/ 21429 w 85087"/>
                    <a:gd name="connsiteY4" fmla="*/ 15039 h 85351"/>
                    <a:gd name="connsiteX5" fmla="*/ 69625 w 85087"/>
                    <a:gd name="connsiteY5" fmla="*/ 26755 h 85351"/>
                    <a:gd name="connsiteX6" fmla="*/ 53814 w 85087"/>
                    <a:gd name="connsiteY6" fmla="*/ 72951 h 85351"/>
                    <a:gd name="connsiteX7" fmla="*/ 27906 w 85087"/>
                    <a:gd name="connsiteY7" fmla="*/ 76284 h 85351"/>
                    <a:gd name="connsiteX8" fmla="*/ 9713 w 85087"/>
                    <a:gd name="connsiteY8" fmla="*/ 54282 h 85351"/>
                    <a:gd name="connsiteX9" fmla="*/ 32859 w 85087"/>
                    <a:gd name="connsiteY9" fmla="*/ 9895 h 85351"/>
                    <a:gd name="connsiteX10" fmla="*/ 31620 w 85087"/>
                    <a:gd name="connsiteY10" fmla="*/ 5704 h 85351"/>
                    <a:gd name="connsiteX11" fmla="*/ 31620 w 85087"/>
                    <a:gd name="connsiteY11" fmla="*/ 5704 h 8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87" h="85351">
                      <a:moveTo>
                        <a:pt x="31620" y="5704"/>
                      </a:moveTo>
                      <a:cubicBezTo>
                        <a:pt x="6855" y="12467"/>
                        <a:pt x="-5908" y="37041"/>
                        <a:pt x="2664" y="60949"/>
                      </a:cubicBezTo>
                      <a:cubicBezTo>
                        <a:pt x="12094" y="87333"/>
                        <a:pt x="37621" y="90191"/>
                        <a:pt x="61434" y="79618"/>
                      </a:cubicBezTo>
                      <a:cubicBezTo>
                        <a:pt x="119727" y="53806"/>
                        <a:pt x="56766" y="-28109"/>
                        <a:pt x="17333" y="9895"/>
                      </a:cubicBezTo>
                      <a:cubicBezTo>
                        <a:pt x="14571" y="12562"/>
                        <a:pt x="18095" y="16849"/>
                        <a:pt x="21429" y="15039"/>
                      </a:cubicBezTo>
                      <a:cubicBezTo>
                        <a:pt x="39145" y="5323"/>
                        <a:pt x="58386" y="10467"/>
                        <a:pt x="69625" y="26755"/>
                      </a:cubicBezTo>
                      <a:cubicBezTo>
                        <a:pt x="82865" y="45805"/>
                        <a:pt x="75531" y="65045"/>
                        <a:pt x="53814" y="72951"/>
                      </a:cubicBezTo>
                      <a:cubicBezTo>
                        <a:pt x="46289" y="75713"/>
                        <a:pt x="35811" y="78475"/>
                        <a:pt x="27906" y="76284"/>
                      </a:cubicBezTo>
                      <a:cubicBezTo>
                        <a:pt x="18095" y="73522"/>
                        <a:pt x="12094" y="63235"/>
                        <a:pt x="9713" y="54282"/>
                      </a:cubicBezTo>
                      <a:cubicBezTo>
                        <a:pt x="4569" y="35613"/>
                        <a:pt x="14190" y="16563"/>
                        <a:pt x="32859" y="9895"/>
                      </a:cubicBezTo>
                      <a:cubicBezTo>
                        <a:pt x="35526" y="8943"/>
                        <a:pt x="34478" y="4942"/>
                        <a:pt x="31620" y="5704"/>
                      </a:cubicBezTo>
                      <a:lnTo>
                        <a:pt x="31620" y="570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64" name="任意多边形: 形状 463"/>
                <p:cNvSpPr/>
                <p:nvPr/>
              </p:nvSpPr>
              <p:spPr>
                <a:xfrm rot="18099194">
                  <a:off x="17342" y="7852"/>
                  <a:ext cx="106" cy="123"/>
                </a:xfrm>
                <a:custGeom>
                  <a:avLst/>
                  <a:gdLst>
                    <a:gd name="connsiteX0" fmla="*/ 3336 w 30969"/>
                    <a:gd name="connsiteY0" fmla="*/ 1131 h 35958"/>
                    <a:gd name="connsiteX1" fmla="*/ 764 w 30969"/>
                    <a:gd name="connsiteY1" fmla="*/ 13990 h 35958"/>
                    <a:gd name="connsiteX2" fmla="*/ 2 w 30969"/>
                    <a:gd name="connsiteY2" fmla="*/ 29992 h 35958"/>
                    <a:gd name="connsiteX3" fmla="*/ 5527 w 30969"/>
                    <a:gd name="connsiteY3" fmla="*/ 35421 h 35958"/>
                    <a:gd name="connsiteX4" fmla="*/ 28958 w 30969"/>
                    <a:gd name="connsiteY4" fmla="*/ 34278 h 35958"/>
                    <a:gd name="connsiteX5" fmla="*/ 29816 w 30969"/>
                    <a:gd name="connsiteY5" fmla="*/ 27992 h 35958"/>
                    <a:gd name="connsiteX6" fmla="*/ 5622 w 30969"/>
                    <a:gd name="connsiteY6" fmla="*/ 24658 h 35958"/>
                    <a:gd name="connsiteX7" fmla="*/ 11147 w 30969"/>
                    <a:gd name="connsiteY7" fmla="*/ 30087 h 35958"/>
                    <a:gd name="connsiteX8" fmla="*/ 10194 w 30969"/>
                    <a:gd name="connsiteY8" fmla="*/ 14086 h 35958"/>
                    <a:gd name="connsiteX9" fmla="*/ 7432 w 30969"/>
                    <a:gd name="connsiteY9" fmla="*/ 1227 h 35958"/>
                    <a:gd name="connsiteX10" fmla="*/ 3336 w 30969"/>
                    <a:gd name="connsiteY10" fmla="*/ 1131 h 35958"/>
                    <a:gd name="connsiteX11" fmla="*/ 3336 w 30969"/>
                    <a:gd name="connsiteY11" fmla="*/ 1131 h 35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69" h="35958">
                      <a:moveTo>
                        <a:pt x="3336" y="1131"/>
                      </a:moveTo>
                      <a:cubicBezTo>
                        <a:pt x="1050" y="4941"/>
                        <a:pt x="1145" y="9704"/>
                        <a:pt x="764" y="13990"/>
                      </a:cubicBezTo>
                      <a:cubicBezTo>
                        <a:pt x="288" y="19324"/>
                        <a:pt x="193" y="24658"/>
                        <a:pt x="2" y="29992"/>
                      </a:cubicBezTo>
                      <a:cubicBezTo>
                        <a:pt x="-93" y="32850"/>
                        <a:pt x="2574" y="35517"/>
                        <a:pt x="5527" y="35421"/>
                      </a:cubicBezTo>
                      <a:cubicBezTo>
                        <a:pt x="12861" y="35136"/>
                        <a:pt x="22196" y="37422"/>
                        <a:pt x="28958" y="34278"/>
                      </a:cubicBezTo>
                      <a:cubicBezTo>
                        <a:pt x="31149" y="33231"/>
                        <a:pt x="31721" y="29611"/>
                        <a:pt x="29816" y="27992"/>
                      </a:cubicBezTo>
                      <a:cubicBezTo>
                        <a:pt x="23529" y="22944"/>
                        <a:pt x="13242" y="24277"/>
                        <a:pt x="5622" y="24658"/>
                      </a:cubicBezTo>
                      <a:cubicBezTo>
                        <a:pt x="7432" y="26468"/>
                        <a:pt x="9337" y="28278"/>
                        <a:pt x="11147" y="30087"/>
                      </a:cubicBezTo>
                      <a:cubicBezTo>
                        <a:pt x="10861" y="24753"/>
                        <a:pt x="10670" y="19420"/>
                        <a:pt x="10194" y="14086"/>
                      </a:cubicBezTo>
                      <a:cubicBezTo>
                        <a:pt x="9813" y="9799"/>
                        <a:pt x="9718" y="4941"/>
                        <a:pt x="7432" y="1227"/>
                      </a:cubicBezTo>
                      <a:cubicBezTo>
                        <a:pt x="6479" y="-393"/>
                        <a:pt x="4289" y="-393"/>
                        <a:pt x="3336" y="1131"/>
                      </a:cubicBezTo>
                      <a:lnTo>
                        <a:pt x="3336" y="113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grpSp>
        </p:grpSp>
      </p:grpSp>
      <p:pic>
        <p:nvPicPr>
          <p:cNvPr id="11" name="图片 10"/>
          <p:cNvPicPr>
            <a:picLocks noChangeAspect="1"/>
          </p:cNvPicPr>
          <p:nvPr>
            <p:custDataLst>
              <p:tags r:id="rId1"/>
            </p:custDataLst>
          </p:nvPr>
        </p:nvPicPr>
        <p:blipFill>
          <a:blip r:embed="rId4"/>
          <a:stretch>
            <a:fillRect/>
          </a:stretch>
        </p:blipFill>
        <p:spPr>
          <a:xfrm>
            <a:off x="605155" y="825500"/>
            <a:ext cx="2492375" cy="2319655"/>
          </a:xfrm>
          <a:prstGeom prst="rect">
            <a:avLst/>
          </a:prstGeom>
        </p:spPr>
      </p:pic>
      <p:pic>
        <p:nvPicPr>
          <p:cNvPr id="12" name="图片 11"/>
          <p:cNvPicPr>
            <a:picLocks noChangeAspect="1"/>
          </p:cNvPicPr>
          <p:nvPr>
            <p:custDataLst>
              <p:tags r:id="rId2"/>
            </p:custDataLst>
          </p:nvPr>
        </p:nvPicPr>
        <p:blipFill>
          <a:blip r:embed="rId5"/>
          <a:stretch>
            <a:fillRect/>
          </a:stretch>
        </p:blipFill>
        <p:spPr>
          <a:xfrm>
            <a:off x="691515" y="3481070"/>
            <a:ext cx="2543810" cy="2334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500"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500" fill="hold">
                                          <p:stCondLst>
                                            <p:cond delay="0"/>
                                          </p:stCondLst>
                                        </p:cTn>
                                        <p:tgtEl>
                                          <p:spTgt spid="20"/>
                                        </p:tgtEl>
                                        <p:attrNameLst>
                                          <p:attrName>style.visibility</p:attrName>
                                        </p:attrNameLst>
                                      </p:cBhvr>
                                      <p:to>
                                        <p:strVal val="visible"/>
                                      </p:to>
                                    </p:set>
                                    <p:animEffect transition="in" filter="box(in)">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rot="21003462">
            <a:off x="1313742" y="4392174"/>
            <a:ext cx="2836911" cy="633919"/>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6" name="文本框 5"/>
          <p:cNvSpPr txBox="1"/>
          <p:nvPr/>
        </p:nvSpPr>
        <p:spPr>
          <a:xfrm rot="20988574">
            <a:off x="1395290" y="4253018"/>
            <a:ext cx="2599055" cy="829945"/>
          </a:xfrm>
          <a:prstGeom prst="rect">
            <a:avLst/>
          </a:prstGeom>
          <a:noFill/>
        </p:spPr>
        <p:txBody>
          <a:bodyPr wrap="none" rtlCol="0">
            <a:spAutoFit/>
          </a:bodyPr>
          <a:lstStyle/>
          <a:p>
            <a:pPr algn="ctr"/>
            <a:r>
              <a:rPr lang="en-US" altLang="zh-CN" sz="4800" b="1" dirty="0">
                <a:cs typeface="+mn-ea"/>
                <a:sym typeface="+mn-lt"/>
              </a:rPr>
              <a:t>PART 05</a:t>
            </a:r>
            <a:endParaRPr lang="zh-CN" altLang="en-US" sz="4800" b="1" dirty="0">
              <a:cs typeface="+mn-ea"/>
              <a:sym typeface="+mn-lt"/>
            </a:endParaRPr>
          </a:p>
        </p:txBody>
      </p:sp>
      <p:grpSp>
        <p:nvGrpSpPr>
          <p:cNvPr id="2" name="组合 1"/>
          <p:cNvGrpSpPr/>
          <p:nvPr/>
        </p:nvGrpSpPr>
        <p:grpSpPr>
          <a:xfrm>
            <a:off x="6887210" y="2641600"/>
            <a:ext cx="3834130" cy="1249680"/>
            <a:chOff x="10846" y="4160"/>
            <a:chExt cx="6038" cy="1968"/>
          </a:xfrm>
        </p:grpSpPr>
        <p:sp>
          <p:nvSpPr>
            <p:cNvPr id="3" name="Footer Text"/>
            <p:cNvSpPr txBox="1"/>
            <p:nvPr/>
          </p:nvSpPr>
          <p:spPr>
            <a:xfrm>
              <a:off x="10874" y="5159"/>
              <a:ext cx="6010" cy="96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spcBef>
                  <a:spcPts val="500"/>
                </a:spcBef>
                <a:spcAft>
                  <a:spcPts val="500"/>
                </a:spcAft>
              </a:pPr>
              <a:r>
                <a:rPr lang="zh-CN" altLang="en-US" sz="4000" b="1" dirty="0">
                  <a:effectLst/>
                  <a:latin typeface="汉仪雅酷黑 65W" panose="020B0604020202020204" charset="-122"/>
                  <a:ea typeface="汉仪雅酷黑 65W" panose="020B0604020202020204" charset="-122"/>
                  <a:cs typeface="+mn-ea"/>
                  <a:sym typeface="+mn-lt"/>
                </a:rPr>
                <a:t>项目测试</a:t>
              </a:r>
            </a:p>
          </p:txBody>
        </p:sp>
        <p:sp>
          <p:nvSpPr>
            <p:cNvPr id="4" name="文本框 3"/>
            <p:cNvSpPr txBox="1"/>
            <p:nvPr/>
          </p:nvSpPr>
          <p:spPr>
            <a:xfrm rot="21585112">
              <a:off x="10846" y="4160"/>
              <a:ext cx="1983" cy="628"/>
            </a:xfrm>
            <a:prstGeom prst="rect">
              <a:avLst/>
            </a:prstGeom>
            <a:noFill/>
          </p:spPr>
          <p:txBody>
            <a:bodyPr wrap="none" rtlCol="0">
              <a:spAutoFit/>
            </a:bodyPr>
            <a:lstStyle/>
            <a:p>
              <a:pPr algn="ctr"/>
              <a:r>
                <a:rPr lang="en-US" altLang="zh-CN" sz="2000" b="1" dirty="0">
                  <a:latin typeface="汉仪雅酷黑 65W" panose="020B0604020202020204" charset="-122"/>
                  <a:ea typeface="汉仪雅酷黑 65W" panose="020B0604020202020204" charset="-122"/>
                  <a:cs typeface="+mn-ea"/>
                  <a:sym typeface="+mn-lt"/>
                </a:rPr>
                <a:t>PART 05</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69950" y="1101090"/>
            <a:ext cx="10389870" cy="1588770"/>
            <a:chOff x="1438" y="3086"/>
            <a:chExt cx="16362" cy="2502"/>
          </a:xfrm>
        </p:grpSpPr>
        <p:grpSp>
          <p:nvGrpSpPr>
            <p:cNvPr id="2" name="组合 1"/>
            <p:cNvGrpSpPr/>
            <p:nvPr/>
          </p:nvGrpSpPr>
          <p:grpSpPr>
            <a:xfrm>
              <a:off x="1438" y="3086"/>
              <a:ext cx="16362" cy="2502"/>
              <a:chOff x="751015" y="1453213"/>
              <a:chExt cx="5653816" cy="4879545"/>
            </a:xfrm>
          </p:grpSpPr>
          <p:sp>
            <p:nvSpPr>
              <p:cNvPr id="50" name="Rectangle: Rounded Corners 37"/>
              <p:cNvSpPr/>
              <p:nvPr/>
            </p:nvSpPr>
            <p:spPr>
              <a:xfrm>
                <a:off x="751015" y="1673714"/>
                <a:ext cx="5598011" cy="4659044"/>
              </a:xfrm>
              <a:prstGeom prst="roundRect">
                <a:avLst>
                  <a:gd name="adj" fmla="val 3805"/>
                </a:avLst>
              </a:prstGeom>
              <a:pattFill prst="dkUpDiag">
                <a:fgClr>
                  <a:schemeClr val="accent4"/>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51" name="Rectangle: Rounded Corners 2"/>
              <p:cNvSpPr/>
              <p:nvPr/>
            </p:nvSpPr>
            <p:spPr>
              <a:xfrm>
                <a:off x="806820" y="1453213"/>
                <a:ext cx="5598011" cy="4659044"/>
              </a:xfrm>
              <a:prstGeom prst="roundRect">
                <a:avLst>
                  <a:gd name="adj" fmla="val 3805"/>
                </a:avLst>
              </a:prstGeom>
              <a:solidFill>
                <a:schemeClr val="bg1"/>
              </a:solidFill>
              <a:ln w="25400">
                <a:solidFill>
                  <a:schemeClr val="tx1">
                    <a:lumMod val="85000"/>
                    <a:lumOff val="15000"/>
                  </a:schemeClr>
                </a:solid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cs typeface="+mn-ea"/>
                  <a:sym typeface="+mn-lt"/>
                </a:endParaRPr>
              </a:p>
            </p:txBody>
          </p:sp>
        </p:grpSp>
        <p:grpSp>
          <p:nvGrpSpPr>
            <p:cNvPr id="4" name="组合 3"/>
            <p:cNvGrpSpPr/>
            <p:nvPr/>
          </p:nvGrpSpPr>
          <p:grpSpPr>
            <a:xfrm>
              <a:off x="2050" y="3800"/>
              <a:ext cx="922" cy="868"/>
              <a:chOff x="1942007" y="622110"/>
              <a:chExt cx="833796" cy="784225"/>
            </a:xfrm>
          </p:grpSpPr>
          <p:sp>
            <p:nvSpPr>
              <p:cNvPr id="54" name="Rectangle: Rounded Corners 39"/>
              <p:cNvSpPr/>
              <p:nvPr/>
            </p:nvSpPr>
            <p:spPr>
              <a:xfrm>
                <a:off x="2013803" y="644335"/>
                <a:ext cx="762000" cy="762000"/>
              </a:xfrm>
              <a:prstGeom prst="roundRect">
                <a:avLst>
                  <a:gd name="adj" fmla="val 50000"/>
                </a:avLst>
              </a:prstGeom>
              <a:pattFill prst="dkUpDiag">
                <a:fgClr>
                  <a:schemeClr val="tx1"/>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b="1" dirty="0">
                  <a:solidFill>
                    <a:schemeClr val="tx1"/>
                  </a:solidFill>
                  <a:cs typeface="+mn-ea"/>
                  <a:sym typeface="+mn-lt"/>
                </a:endParaRPr>
              </a:p>
            </p:txBody>
          </p:sp>
          <p:sp>
            <p:nvSpPr>
              <p:cNvPr id="55" name="Rectangle: Rounded Corners 12"/>
              <p:cNvSpPr/>
              <p:nvPr/>
            </p:nvSpPr>
            <p:spPr>
              <a:xfrm>
                <a:off x="1942007" y="622110"/>
                <a:ext cx="762000" cy="762000"/>
              </a:xfrm>
              <a:prstGeom prst="roundRect">
                <a:avLst>
                  <a:gd name="adj" fmla="val 50000"/>
                </a:avLst>
              </a:prstGeom>
              <a:solidFill>
                <a:schemeClr val="bg1"/>
              </a:solidFill>
              <a:ln w="25400">
                <a:solidFill>
                  <a:schemeClr val="tx1">
                    <a:lumMod val="85000"/>
                    <a:lumOff val="15000"/>
                  </a:schemeClr>
                </a:soli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2000" b="1" dirty="0">
                    <a:solidFill>
                      <a:schemeClr val="tx1"/>
                    </a:solidFill>
                    <a:cs typeface="+mn-ea"/>
                    <a:sym typeface="+mn-lt"/>
                  </a:rPr>
                  <a:t>1</a:t>
                </a:r>
              </a:p>
            </p:txBody>
          </p:sp>
        </p:grpSp>
        <p:sp>
          <p:nvSpPr>
            <p:cNvPr id="64" name="Text Box 10"/>
            <p:cNvSpPr txBox="1">
              <a:spLocks noChangeArrowheads="1"/>
            </p:cNvSpPr>
            <p:nvPr/>
          </p:nvSpPr>
          <p:spPr bwMode="auto">
            <a:xfrm>
              <a:off x="3455" y="3558"/>
              <a:ext cx="13269" cy="1331"/>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kumimoji="0" sz="17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白盒测试</a:t>
              </a:r>
              <a:r>
                <a:rPr kumimoji="0" lang="zh-CN" sz="17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：白盒测试是一种详尽的路径测试方法，使用这一方案时，测试者必须检查程序的内部结构，从检查程序的逻辑着手，得出测试数据。</a:t>
              </a:r>
            </a:p>
          </p:txBody>
        </p:sp>
        <p:grpSp>
          <p:nvGrpSpPr>
            <p:cNvPr id="155" name="图形 2"/>
            <p:cNvGrpSpPr/>
            <p:nvPr/>
          </p:nvGrpSpPr>
          <p:grpSpPr>
            <a:xfrm>
              <a:off x="16984" y="3279"/>
              <a:ext cx="634" cy="757"/>
              <a:chOff x="7026294" y="4297594"/>
              <a:chExt cx="573104" cy="737411"/>
            </a:xfrm>
            <a:solidFill>
              <a:srgbClr val="000000"/>
            </a:solidFill>
          </p:grpSpPr>
          <p:sp>
            <p:nvSpPr>
              <p:cNvPr id="156" name="任意多边形: 形状 155"/>
              <p:cNvSpPr/>
              <p:nvPr/>
            </p:nvSpPr>
            <p:spPr>
              <a:xfrm>
                <a:off x="7026562" y="5010435"/>
                <a:ext cx="1073" cy="3117"/>
              </a:xfrm>
              <a:custGeom>
                <a:avLst/>
                <a:gdLst>
                  <a:gd name="connsiteX0" fmla="*/ 890 w 1073"/>
                  <a:gd name="connsiteY0" fmla="*/ 0 h 3117"/>
                  <a:gd name="connsiteX1" fmla="*/ 279 w 1073"/>
                  <a:gd name="connsiteY1" fmla="*/ 3117 h 3117"/>
                  <a:gd name="connsiteX2" fmla="*/ 1074 w 1073"/>
                  <a:gd name="connsiteY2" fmla="*/ 795 h 3117"/>
                  <a:gd name="connsiteX3" fmla="*/ 890 w 1073"/>
                  <a:gd name="connsiteY3" fmla="*/ 0 h 3117"/>
                </a:gdLst>
                <a:ahLst/>
                <a:cxnLst>
                  <a:cxn ang="0">
                    <a:pos x="connsiteX0" y="connsiteY0"/>
                  </a:cxn>
                  <a:cxn ang="0">
                    <a:pos x="connsiteX1" y="connsiteY1"/>
                  </a:cxn>
                  <a:cxn ang="0">
                    <a:pos x="connsiteX2" y="connsiteY2"/>
                  </a:cxn>
                  <a:cxn ang="0">
                    <a:pos x="connsiteX3" y="connsiteY3"/>
                  </a:cxn>
                </a:cxnLst>
                <a:rect l="l" t="t" r="r" b="b"/>
                <a:pathLst>
                  <a:path w="1073" h="3117">
                    <a:moveTo>
                      <a:pt x="890" y="0"/>
                    </a:moveTo>
                    <a:cubicBezTo>
                      <a:pt x="-271" y="2017"/>
                      <a:pt x="-88" y="2995"/>
                      <a:pt x="279" y="3117"/>
                    </a:cubicBezTo>
                    <a:cubicBezTo>
                      <a:pt x="463" y="2323"/>
                      <a:pt x="707" y="1528"/>
                      <a:pt x="1074" y="795"/>
                    </a:cubicBezTo>
                    <a:cubicBezTo>
                      <a:pt x="1012" y="489"/>
                      <a:pt x="952" y="245"/>
                      <a:pt x="890" y="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7" name="任意多边形: 形状 156"/>
              <p:cNvSpPr/>
              <p:nvPr/>
            </p:nvSpPr>
            <p:spPr>
              <a:xfrm>
                <a:off x="7026294" y="4297594"/>
                <a:ext cx="573104" cy="737411"/>
              </a:xfrm>
              <a:custGeom>
                <a:avLst/>
                <a:gdLst>
                  <a:gd name="connsiteX0" fmla="*/ 572537 w 573104"/>
                  <a:gd name="connsiteY0" fmla="*/ 206314 h 737411"/>
                  <a:gd name="connsiteX1" fmla="*/ 570765 w 573104"/>
                  <a:gd name="connsiteY1" fmla="*/ 66526 h 737411"/>
                  <a:gd name="connsiteX2" fmla="*/ 556889 w 573104"/>
                  <a:gd name="connsiteY2" fmla="*/ 3997 h 737411"/>
                  <a:gd name="connsiteX3" fmla="*/ 547660 w 573104"/>
                  <a:gd name="connsiteY3" fmla="*/ 146 h 737411"/>
                  <a:gd name="connsiteX4" fmla="*/ 544848 w 573104"/>
                  <a:gd name="connsiteY4" fmla="*/ 24 h 737411"/>
                  <a:gd name="connsiteX5" fmla="*/ 208611 w 573104"/>
                  <a:gd name="connsiteY5" fmla="*/ 6625 h 737411"/>
                  <a:gd name="connsiteX6" fmla="*/ 159407 w 573104"/>
                  <a:gd name="connsiteY6" fmla="*/ 16038 h 737411"/>
                  <a:gd name="connsiteX7" fmla="*/ 99934 w 573104"/>
                  <a:gd name="connsiteY7" fmla="*/ 70010 h 737411"/>
                  <a:gd name="connsiteX8" fmla="*/ 33982 w 573104"/>
                  <a:gd name="connsiteY8" fmla="*/ 120008 h 737411"/>
                  <a:gd name="connsiteX9" fmla="*/ 11122 w 573104"/>
                  <a:gd name="connsiteY9" fmla="*/ 150876 h 737411"/>
                  <a:gd name="connsiteX10" fmla="*/ 9350 w 573104"/>
                  <a:gd name="connsiteY10" fmla="*/ 305761 h 737411"/>
                  <a:gd name="connsiteX11" fmla="*/ 4093 w 573104"/>
                  <a:gd name="connsiteY11" fmla="*/ 442493 h 737411"/>
                  <a:gd name="connsiteX12" fmla="*/ 3726 w 573104"/>
                  <a:gd name="connsiteY12" fmla="*/ 571830 h 737411"/>
                  <a:gd name="connsiteX13" fmla="*/ 2565 w 573104"/>
                  <a:gd name="connsiteY13" fmla="*/ 667854 h 737411"/>
                  <a:gd name="connsiteX14" fmla="*/ 1587 w 573104"/>
                  <a:gd name="connsiteY14" fmla="*/ 701288 h 737411"/>
                  <a:gd name="connsiteX15" fmla="*/ 976 w 573104"/>
                  <a:gd name="connsiteY15" fmla="*/ 712474 h 737411"/>
                  <a:gd name="connsiteX16" fmla="*/ 1098 w 573104"/>
                  <a:gd name="connsiteY16" fmla="*/ 712902 h 737411"/>
                  <a:gd name="connsiteX17" fmla="*/ 4704 w 573104"/>
                  <a:gd name="connsiteY17" fmla="*/ 708379 h 737411"/>
                  <a:gd name="connsiteX18" fmla="*/ 1281 w 573104"/>
                  <a:gd name="connsiteY18" fmla="*/ 713635 h 737411"/>
                  <a:gd name="connsiteX19" fmla="*/ 487 w 573104"/>
                  <a:gd name="connsiteY19" fmla="*/ 715958 h 737411"/>
                  <a:gd name="connsiteX20" fmla="*/ 16746 w 573104"/>
                  <a:gd name="connsiteY20" fmla="*/ 737412 h 737411"/>
                  <a:gd name="connsiteX21" fmla="*/ 266066 w 573104"/>
                  <a:gd name="connsiteY21" fmla="*/ 733806 h 737411"/>
                  <a:gd name="connsiteX22" fmla="*/ 505302 w 573104"/>
                  <a:gd name="connsiteY22" fmla="*/ 734906 h 737411"/>
                  <a:gd name="connsiteX23" fmla="*/ 568992 w 573104"/>
                  <a:gd name="connsiteY23" fmla="*/ 697010 h 737411"/>
                  <a:gd name="connsiteX24" fmla="*/ 572598 w 573104"/>
                  <a:gd name="connsiteY24" fmla="*/ 601658 h 737411"/>
                  <a:gd name="connsiteX25" fmla="*/ 572537 w 573104"/>
                  <a:gd name="connsiteY25" fmla="*/ 206314 h 737411"/>
                  <a:gd name="connsiteX26" fmla="*/ 531951 w 573104"/>
                  <a:gd name="connsiteY26" fmla="*/ 27101 h 737411"/>
                  <a:gd name="connsiteX27" fmla="*/ 533846 w 573104"/>
                  <a:gd name="connsiteY27" fmla="*/ 29302 h 737411"/>
                  <a:gd name="connsiteX28" fmla="*/ 533602 w 573104"/>
                  <a:gd name="connsiteY28" fmla="*/ 30524 h 737411"/>
                  <a:gd name="connsiteX29" fmla="*/ 531951 w 573104"/>
                  <a:gd name="connsiteY29" fmla="*/ 27101 h 737411"/>
                  <a:gd name="connsiteX30" fmla="*/ 133613 w 573104"/>
                  <a:gd name="connsiteY30" fmla="*/ 86085 h 737411"/>
                  <a:gd name="connsiteX31" fmla="*/ 160262 w 573104"/>
                  <a:gd name="connsiteY31" fmla="*/ 59864 h 737411"/>
                  <a:gd name="connsiteX32" fmla="*/ 159651 w 573104"/>
                  <a:gd name="connsiteY32" fmla="*/ 83946 h 737411"/>
                  <a:gd name="connsiteX33" fmla="*/ 157084 w 573104"/>
                  <a:gd name="connsiteY33" fmla="*/ 119214 h 737411"/>
                  <a:gd name="connsiteX34" fmla="*/ 149749 w 573104"/>
                  <a:gd name="connsiteY34" fmla="*/ 161205 h 737411"/>
                  <a:gd name="connsiteX35" fmla="*/ 101646 w 573104"/>
                  <a:gd name="connsiteY35" fmla="*/ 146780 h 737411"/>
                  <a:gd name="connsiteX36" fmla="*/ 66377 w 573104"/>
                  <a:gd name="connsiteY36" fmla="*/ 137917 h 737411"/>
                  <a:gd name="connsiteX37" fmla="*/ 133613 w 573104"/>
                  <a:gd name="connsiteY37" fmla="*/ 86085 h 737411"/>
                  <a:gd name="connsiteX38" fmla="*/ 537575 w 573104"/>
                  <a:gd name="connsiteY38" fmla="*/ 654652 h 737411"/>
                  <a:gd name="connsiteX39" fmla="*/ 535680 w 573104"/>
                  <a:gd name="connsiteY39" fmla="*/ 690225 h 737411"/>
                  <a:gd name="connsiteX40" fmla="*/ 511536 w 573104"/>
                  <a:gd name="connsiteY40" fmla="*/ 700433 h 737411"/>
                  <a:gd name="connsiteX41" fmla="*/ 386051 w 573104"/>
                  <a:gd name="connsiteY41" fmla="*/ 700738 h 737411"/>
                  <a:gd name="connsiteX42" fmla="*/ 272668 w 573104"/>
                  <a:gd name="connsiteY42" fmla="*/ 699638 h 737411"/>
                  <a:gd name="connsiteX43" fmla="*/ 37650 w 573104"/>
                  <a:gd name="connsiteY43" fmla="*/ 703183 h 737411"/>
                  <a:gd name="connsiteX44" fmla="*/ 36733 w 573104"/>
                  <a:gd name="connsiteY44" fmla="*/ 659175 h 737411"/>
                  <a:gd name="connsiteX45" fmla="*/ 37955 w 573104"/>
                  <a:gd name="connsiteY45" fmla="*/ 514252 h 737411"/>
                  <a:gd name="connsiteX46" fmla="*/ 45046 w 573104"/>
                  <a:gd name="connsiteY46" fmla="*/ 168601 h 737411"/>
                  <a:gd name="connsiteX47" fmla="*/ 117415 w 573104"/>
                  <a:gd name="connsiteY47" fmla="*/ 188344 h 737411"/>
                  <a:gd name="connsiteX48" fmla="*/ 170164 w 573104"/>
                  <a:gd name="connsiteY48" fmla="*/ 195862 h 737411"/>
                  <a:gd name="connsiteX49" fmla="*/ 188990 w 573104"/>
                  <a:gd name="connsiteY49" fmla="*/ 135412 h 737411"/>
                  <a:gd name="connsiteX50" fmla="*/ 195653 w 573104"/>
                  <a:gd name="connsiteY50" fmla="*/ 39632 h 737411"/>
                  <a:gd name="connsiteX51" fmla="*/ 254636 w 573104"/>
                  <a:gd name="connsiteY51" fmla="*/ 40182 h 737411"/>
                  <a:gd name="connsiteX52" fmla="*/ 533357 w 573104"/>
                  <a:gd name="connsiteY52" fmla="*/ 34314 h 737411"/>
                  <a:gd name="connsiteX53" fmla="*/ 535252 w 573104"/>
                  <a:gd name="connsiteY53" fmla="*/ 45255 h 737411"/>
                  <a:gd name="connsiteX54" fmla="*/ 537514 w 573104"/>
                  <a:gd name="connsiteY54" fmla="*/ 89019 h 737411"/>
                  <a:gd name="connsiteX55" fmla="*/ 538430 w 573104"/>
                  <a:gd name="connsiteY55" fmla="*/ 206314 h 737411"/>
                  <a:gd name="connsiteX56" fmla="*/ 536780 w 573104"/>
                  <a:gd name="connsiteY56" fmla="*/ 345736 h 737411"/>
                  <a:gd name="connsiteX57" fmla="*/ 538858 w 573104"/>
                  <a:gd name="connsiteY57" fmla="*/ 547442 h 737411"/>
                  <a:gd name="connsiteX58" fmla="*/ 537575 w 573104"/>
                  <a:gd name="connsiteY58" fmla="*/ 654652 h 73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104" h="737411">
                    <a:moveTo>
                      <a:pt x="572537" y="206314"/>
                    </a:moveTo>
                    <a:cubicBezTo>
                      <a:pt x="572842" y="159738"/>
                      <a:pt x="573148" y="113040"/>
                      <a:pt x="570765" y="66526"/>
                    </a:cubicBezTo>
                    <a:cubicBezTo>
                      <a:pt x="569970" y="51001"/>
                      <a:pt x="572415" y="16038"/>
                      <a:pt x="556889" y="3997"/>
                    </a:cubicBezTo>
                    <a:cubicBezTo>
                      <a:pt x="554567" y="1858"/>
                      <a:pt x="551511" y="452"/>
                      <a:pt x="547660" y="146"/>
                    </a:cubicBezTo>
                    <a:cubicBezTo>
                      <a:pt x="546682" y="24"/>
                      <a:pt x="545765" y="-37"/>
                      <a:pt x="544848" y="24"/>
                    </a:cubicBezTo>
                    <a:cubicBezTo>
                      <a:pt x="432749" y="2041"/>
                      <a:pt x="320710" y="5892"/>
                      <a:pt x="208611" y="6625"/>
                    </a:cubicBezTo>
                    <a:cubicBezTo>
                      <a:pt x="188990" y="6748"/>
                      <a:pt x="174443" y="3386"/>
                      <a:pt x="159407" y="16038"/>
                    </a:cubicBezTo>
                    <a:cubicBezTo>
                      <a:pt x="138992" y="33214"/>
                      <a:pt x="120716" y="53018"/>
                      <a:pt x="99934" y="70010"/>
                    </a:cubicBezTo>
                    <a:cubicBezTo>
                      <a:pt x="78602" y="87491"/>
                      <a:pt x="56414" y="103933"/>
                      <a:pt x="33982" y="120008"/>
                    </a:cubicBezTo>
                    <a:cubicBezTo>
                      <a:pt x="19863" y="130155"/>
                      <a:pt x="12650" y="133394"/>
                      <a:pt x="11122" y="150876"/>
                    </a:cubicBezTo>
                    <a:cubicBezTo>
                      <a:pt x="6721" y="201791"/>
                      <a:pt x="9839" y="254663"/>
                      <a:pt x="9350" y="305761"/>
                    </a:cubicBezTo>
                    <a:cubicBezTo>
                      <a:pt x="8922" y="351420"/>
                      <a:pt x="3910" y="396590"/>
                      <a:pt x="4093" y="442493"/>
                    </a:cubicBezTo>
                    <a:cubicBezTo>
                      <a:pt x="4277" y="485585"/>
                      <a:pt x="3971" y="528738"/>
                      <a:pt x="3726" y="571830"/>
                    </a:cubicBezTo>
                    <a:cubicBezTo>
                      <a:pt x="3543" y="603858"/>
                      <a:pt x="3237" y="635826"/>
                      <a:pt x="2565" y="667854"/>
                    </a:cubicBezTo>
                    <a:cubicBezTo>
                      <a:pt x="2321" y="678978"/>
                      <a:pt x="2137" y="690164"/>
                      <a:pt x="1587" y="701288"/>
                    </a:cubicBezTo>
                    <a:cubicBezTo>
                      <a:pt x="1465" y="704100"/>
                      <a:pt x="-2" y="709845"/>
                      <a:pt x="976" y="712474"/>
                    </a:cubicBezTo>
                    <a:cubicBezTo>
                      <a:pt x="1037" y="712657"/>
                      <a:pt x="1037" y="712779"/>
                      <a:pt x="1098" y="712902"/>
                    </a:cubicBezTo>
                    <a:cubicBezTo>
                      <a:pt x="1770" y="711740"/>
                      <a:pt x="2871" y="710273"/>
                      <a:pt x="4704" y="708379"/>
                    </a:cubicBezTo>
                    <a:cubicBezTo>
                      <a:pt x="3176" y="709968"/>
                      <a:pt x="2076" y="711801"/>
                      <a:pt x="1281" y="713635"/>
                    </a:cubicBezTo>
                    <a:cubicBezTo>
                      <a:pt x="1526" y="715224"/>
                      <a:pt x="915" y="716080"/>
                      <a:pt x="487" y="715958"/>
                    </a:cubicBezTo>
                    <a:cubicBezTo>
                      <a:pt x="-1958" y="725982"/>
                      <a:pt x="5010" y="737412"/>
                      <a:pt x="16746" y="737412"/>
                    </a:cubicBezTo>
                    <a:cubicBezTo>
                      <a:pt x="99873" y="737412"/>
                      <a:pt x="183000" y="734723"/>
                      <a:pt x="266066" y="733806"/>
                    </a:cubicBezTo>
                    <a:cubicBezTo>
                      <a:pt x="345648" y="732889"/>
                      <a:pt x="425842" y="739857"/>
                      <a:pt x="505302" y="734906"/>
                    </a:cubicBezTo>
                    <a:cubicBezTo>
                      <a:pt x="542220" y="732644"/>
                      <a:pt x="564713" y="734967"/>
                      <a:pt x="568992" y="697010"/>
                    </a:cubicBezTo>
                    <a:cubicBezTo>
                      <a:pt x="572598" y="665470"/>
                      <a:pt x="572293" y="633319"/>
                      <a:pt x="572598" y="601658"/>
                    </a:cubicBezTo>
                    <a:cubicBezTo>
                      <a:pt x="574126" y="469815"/>
                      <a:pt x="571620" y="338034"/>
                      <a:pt x="572537" y="206314"/>
                    </a:cubicBezTo>
                    <a:close/>
                    <a:moveTo>
                      <a:pt x="531951" y="27101"/>
                    </a:moveTo>
                    <a:cubicBezTo>
                      <a:pt x="532501" y="27896"/>
                      <a:pt x="533113" y="28630"/>
                      <a:pt x="533846" y="29302"/>
                    </a:cubicBezTo>
                    <a:cubicBezTo>
                      <a:pt x="533846" y="29669"/>
                      <a:pt x="533724" y="30036"/>
                      <a:pt x="533602" y="30524"/>
                    </a:cubicBezTo>
                    <a:cubicBezTo>
                      <a:pt x="530668" y="28752"/>
                      <a:pt x="531035" y="27407"/>
                      <a:pt x="531951" y="27101"/>
                    </a:cubicBezTo>
                    <a:close/>
                    <a:moveTo>
                      <a:pt x="133613" y="86085"/>
                    </a:moveTo>
                    <a:cubicBezTo>
                      <a:pt x="141925" y="79056"/>
                      <a:pt x="150911" y="68849"/>
                      <a:pt x="160262" y="59864"/>
                    </a:cubicBezTo>
                    <a:cubicBezTo>
                      <a:pt x="160018" y="67810"/>
                      <a:pt x="159957" y="75817"/>
                      <a:pt x="159651" y="83946"/>
                    </a:cubicBezTo>
                    <a:cubicBezTo>
                      <a:pt x="159284" y="95743"/>
                      <a:pt x="158429" y="107540"/>
                      <a:pt x="157084" y="119214"/>
                    </a:cubicBezTo>
                    <a:cubicBezTo>
                      <a:pt x="156778" y="121842"/>
                      <a:pt x="153783" y="157416"/>
                      <a:pt x="149749" y="161205"/>
                    </a:cubicBezTo>
                    <a:cubicBezTo>
                      <a:pt x="144737" y="165973"/>
                      <a:pt x="110447" y="149531"/>
                      <a:pt x="101646" y="146780"/>
                    </a:cubicBezTo>
                    <a:cubicBezTo>
                      <a:pt x="90032" y="143174"/>
                      <a:pt x="78235" y="140301"/>
                      <a:pt x="66377" y="137917"/>
                    </a:cubicBezTo>
                    <a:cubicBezTo>
                      <a:pt x="89237" y="121109"/>
                      <a:pt x="111975" y="104361"/>
                      <a:pt x="133613" y="86085"/>
                    </a:cubicBezTo>
                    <a:close/>
                    <a:moveTo>
                      <a:pt x="537575" y="654652"/>
                    </a:moveTo>
                    <a:cubicBezTo>
                      <a:pt x="537147" y="666509"/>
                      <a:pt x="536902" y="678428"/>
                      <a:pt x="535680" y="690225"/>
                    </a:cubicBezTo>
                    <a:cubicBezTo>
                      <a:pt x="533479" y="711068"/>
                      <a:pt x="531829" y="701655"/>
                      <a:pt x="511536" y="700433"/>
                    </a:cubicBezTo>
                    <a:cubicBezTo>
                      <a:pt x="470278" y="697926"/>
                      <a:pt x="427553" y="701961"/>
                      <a:pt x="386051" y="700738"/>
                    </a:cubicBezTo>
                    <a:cubicBezTo>
                      <a:pt x="348215" y="699638"/>
                      <a:pt x="310503" y="699271"/>
                      <a:pt x="272668" y="699638"/>
                    </a:cubicBezTo>
                    <a:cubicBezTo>
                      <a:pt x="194308" y="700433"/>
                      <a:pt x="116009" y="702755"/>
                      <a:pt x="37650" y="703183"/>
                    </a:cubicBezTo>
                    <a:cubicBezTo>
                      <a:pt x="38567" y="687047"/>
                      <a:pt x="36549" y="669199"/>
                      <a:pt x="36733" y="659175"/>
                    </a:cubicBezTo>
                    <a:cubicBezTo>
                      <a:pt x="37588" y="610887"/>
                      <a:pt x="37833" y="562539"/>
                      <a:pt x="37955" y="514252"/>
                    </a:cubicBezTo>
                    <a:cubicBezTo>
                      <a:pt x="38322" y="398852"/>
                      <a:pt x="44679" y="284002"/>
                      <a:pt x="45046" y="168601"/>
                    </a:cubicBezTo>
                    <a:cubicBezTo>
                      <a:pt x="69739" y="172941"/>
                      <a:pt x="93760" y="179420"/>
                      <a:pt x="117415" y="188344"/>
                    </a:cubicBezTo>
                    <a:cubicBezTo>
                      <a:pt x="131840" y="193784"/>
                      <a:pt x="155006" y="206192"/>
                      <a:pt x="170164" y="195862"/>
                    </a:cubicBezTo>
                    <a:cubicBezTo>
                      <a:pt x="186301" y="184860"/>
                      <a:pt x="186484" y="152526"/>
                      <a:pt x="188990" y="135412"/>
                    </a:cubicBezTo>
                    <a:cubicBezTo>
                      <a:pt x="193636" y="103933"/>
                      <a:pt x="190274" y="70866"/>
                      <a:pt x="195653" y="39632"/>
                    </a:cubicBezTo>
                    <a:cubicBezTo>
                      <a:pt x="214112" y="36881"/>
                      <a:pt x="237950" y="40365"/>
                      <a:pt x="254636" y="40182"/>
                    </a:cubicBezTo>
                    <a:cubicBezTo>
                      <a:pt x="347543" y="38959"/>
                      <a:pt x="440450" y="36026"/>
                      <a:pt x="533357" y="34314"/>
                    </a:cubicBezTo>
                    <a:cubicBezTo>
                      <a:pt x="533724" y="38043"/>
                      <a:pt x="535069" y="43238"/>
                      <a:pt x="535252" y="45255"/>
                    </a:cubicBezTo>
                    <a:cubicBezTo>
                      <a:pt x="536658" y="59802"/>
                      <a:pt x="537086" y="74472"/>
                      <a:pt x="537514" y="89019"/>
                    </a:cubicBezTo>
                    <a:cubicBezTo>
                      <a:pt x="538736" y="128077"/>
                      <a:pt x="538675" y="167196"/>
                      <a:pt x="538430" y="206314"/>
                    </a:cubicBezTo>
                    <a:cubicBezTo>
                      <a:pt x="538125" y="252768"/>
                      <a:pt x="536230" y="299282"/>
                      <a:pt x="536780" y="345736"/>
                    </a:cubicBezTo>
                    <a:cubicBezTo>
                      <a:pt x="537575" y="412971"/>
                      <a:pt x="538797" y="480206"/>
                      <a:pt x="538858" y="547442"/>
                    </a:cubicBezTo>
                    <a:cubicBezTo>
                      <a:pt x="538919" y="583199"/>
                      <a:pt x="538858" y="618956"/>
                      <a:pt x="537575" y="654652"/>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8" name="任意多边形: 形状 157"/>
              <p:cNvSpPr/>
              <p:nvPr/>
            </p:nvSpPr>
            <p:spPr>
              <a:xfrm>
                <a:off x="7149799" y="4545723"/>
                <a:ext cx="96190" cy="120710"/>
              </a:xfrm>
              <a:custGeom>
                <a:avLst/>
                <a:gdLst>
                  <a:gd name="connsiteX0" fmla="*/ 38712 w 96190"/>
                  <a:gd name="connsiteY0" fmla="*/ 120039 h 120710"/>
                  <a:gd name="connsiteX1" fmla="*/ 67868 w 96190"/>
                  <a:gd name="connsiteY1" fmla="*/ 81654 h 120710"/>
                  <a:gd name="connsiteX2" fmla="*/ 94456 w 96190"/>
                  <a:gd name="connsiteY2" fmla="*/ 25971 h 120710"/>
                  <a:gd name="connsiteX3" fmla="*/ 65056 w 96190"/>
                  <a:gd name="connsiteY3" fmla="*/ 8795 h 120710"/>
                  <a:gd name="connsiteX4" fmla="*/ 34678 w 96190"/>
                  <a:gd name="connsiteY4" fmla="*/ 74869 h 120710"/>
                  <a:gd name="connsiteX5" fmla="*/ 32111 w 96190"/>
                  <a:gd name="connsiteY5" fmla="*/ 70468 h 120710"/>
                  <a:gd name="connsiteX6" fmla="*/ 2711 w 96190"/>
                  <a:gd name="connsiteY6" fmla="*/ 87644 h 120710"/>
                  <a:gd name="connsiteX7" fmla="*/ 22148 w 96190"/>
                  <a:gd name="connsiteY7" fmla="*/ 115700 h 120710"/>
                  <a:gd name="connsiteX8" fmla="*/ 38712 w 96190"/>
                  <a:gd name="connsiteY8" fmla="*/ 120039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90" h="120710">
                    <a:moveTo>
                      <a:pt x="38712" y="120039"/>
                    </a:moveTo>
                    <a:cubicBezTo>
                      <a:pt x="55521" y="114721"/>
                      <a:pt x="60656" y="96201"/>
                      <a:pt x="67868" y="81654"/>
                    </a:cubicBezTo>
                    <a:cubicBezTo>
                      <a:pt x="76975" y="63195"/>
                      <a:pt x="85838" y="44675"/>
                      <a:pt x="94456" y="25971"/>
                    </a:cubicBezTo>
                    <a:cubicBezTo>
                      <a:pt x="103564" y="6228"/>
                      <a:pt x="74286" y="-11070"/>
                      <a:pt x="65056" y="8795"/>
                    </a:cubicBezTo>
                    <a:cubicBezTo>
                      <a:pt x="55338" y="29822"/>
                      <a:pt x="46230" y="53660"/>
                      <a:pt x="34678" y="74869"/>
                    </a:cubicBezTo>
                    <a:cubicBezTo>
                      <a:pt x="33823" y="73341"/>
                      <a:pt x="32967" y="71874"/>
                      <a:pt x="32111" y="70468"/>
                    </a:cubicBezTo>
                    <a:cubicBezTo>
                      <a:pt x="20437" y="52009"/>
                      <a:pt x="-9025" y="69063"/>
                      <a:pt x="2711" y="87644"/>
                    </a:cubicBezTo>
                    <a:cubicBezTo>
                      <a:pt x="8701" y="97118"/>
                      <a:pt x="13958" y="107876"/>
                      <a:pt x="22148" y="115700"/>
                    </a:cubicBezTo>
                    <a:cubicBezTo>
                      <a:pt x="26427" y="119795"/>
                      <a:pt x="32845" y="121873"/>
                      <a:pt x="38712" y="120039"/>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9" name="任意多边形: 形状 158"/>
              <p:cNvSpPr/>
              <p:nvPr/>
            </p:nvSpPr>
            <p:spPr>
              <a:xfrm>
                <a:off x="7284078" y="4594595"/>
                <a:ext cx="182154" cy="43184"/>
              </a:xfrm>
              <a:custGeom>
                <a:avLst/>
                <a:gdLst>
                  <a:gd name="connsiteX0" fmla="*/ 16412 w 182154"/>
                  <a:gd name="connsiteY0" fmla="*/ 43173 h 43184"/>
                  <a:gd name="connsiteX1" fmla="*/ 165857 w 182154"/>
                  <a:gd name="connsiteY1" fmla="*/ 34127 h 43184"/>
                  <a:gd name="connsiteX2" fmla="*/ 165857 w 182154"/>
                  <a:gd name="connsiteY2" fmla="*/ 81 h 43184"/>
                  <a:gd name="connsiteX3" fmla="*/ 16412 w 182154"/>
                  <a:gd name="connsiteY3" fmla="*/ 9127 h 43184"/>
                  <a:gd name="connsiteX4" fmla="*/ 16412 w 182154"/>
                  <a:gd name="connsiteY4" fmla="*/ 43173 h 4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54" h="43184">
                    <a:moveTo>
                      <a:pt x="16412" y="43173"/>
                    </a:moveTo>
                    <a:cubicBezTo>
                      <a:pt x="66288" y="41584"/>
                      <a:pt x="116103" y="38527"/>
                      <a:pt x="165857" y="34127"/>
                    </a:cubicBezTo>
                    <a:cubicBezTo>
                      <a:pt x="187495" y="32171"/>
                      <a:pt x="187678" y="-1875"/>
                      <a:pt x="165857" y="81"/>
                    </a:cubicBezTo>
                    <a:cubicBezTo>
                      <a:pt x="116103" y="4482"/>
                      <a:pt x="66349" y="7538"/>
                      <a:pt x="16412" y="9127"/>
                    </a:cubicBezTo>
                    <a:cubicBezTo>
                      <a:pt x="-5409" y="9861"/>
                      <a:pt x="-5532" y="43906"/>
                      <a:pt x="16412" y="4317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0" name="任意多边形: 形状 159"/>
              <p:cNvSpPr/>
              <p:nvPr/>
            </p:nvSpPr>
            <p:spPr>
              <a:xfrm>
                <a:off x="7153427" y="4700815"/>
                <a:ext cx="80875" cy="92260"/>
              </a:xfrm>
              <a:custGeom>
                <a:avLst/>
                <a:gdLst>
                  <a:gd name="connsiteX0" fmla="*/ 24694 w 80875"/>
                  <a:gd name="connsiteY0" fmla="*/ 90066 h 92260"/>
                  <a:gd name="connsiteX1" fmla="*/ 49755 w 80875"/>
                  <a:gd name="connsiteY1" fmla="*/ 83403 h 92260"/>
                  <a:gd name="connsiteX2" fmla="*/ 62957 w 80875"/>
                  <a:gd name="connsiteY2" fmla="*/ 57732 h 92260"/>
                  <a:gd name="connsiteX3" fmla="*/ 78910 w 80875"/>
                  <a:gd name="connsiteY3" fmla="*/ 25826 h 92260"/>
                  <a:gd name="connsiteX4" fmla="*/ 49510 w 80875"/>
                  <a:gd name="connsiteY4" fmla="*/ 8650 h 92260"/>
                  <a:gd name="connsiteX5" fmla="*/ 31601 w 80875"/>
                  <a:gd name="connsiteY5" fmla="*/ 46974 h 92260"/>
                  <a:gd name="connsiteX6" fmla="*/ 28911 w 80875"/>
                  <a:gd name="connsiteY6" fmla="*/ 43368 h 92260"/>
                  <a:gd name="connsiteX7" fmla="*/ 4829 w 80875"/>
                  <a:gd name="connsiteY7" fmla="*/ 43368 h 92260"/>
                  <a:gd name="connsiteX8" fmla="*/ 4829 w 80875"/>
                  <a:gd name="connsiteY8" fmla="*/ 67450 h 92260"/>
                  <a:gd name="connsiteX9" fmla="*/ 24694 w 80875"/>
                  <a:gd name="connsiteY9" fmla="*/ 90066 h 9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75" h="92260">
                    <a:moveTo>
                      <a:pt x="24694" y="90066"/>
                    </a:moveTo>
                    <a:cubicBezTo>
                      <a:pt x="33679" y="94895"/>
                      <a:pt x="43948" y="91350"/>
                      <a:pt x="49755" y="83403"/>
                    </a:cubicBezTo>
                    <a:cubicBezTo>
                      <a:pt x="55195" y="75885"/>
                      <a:pt x="58740" y="66045"/>
                      <a:pt x="62957" y="57732"/>
                    </a:cubicBezTo>
                    <a:cubicBezTo>
                      <a:pt x="68275" y="47097"/>
                      <a:pt x="73592" y="36461"/>
                      <a:pt x="78910" y="25826"/>
                    </a:cubicBezTo>
                    <a:cubicBezTo>
                      <a:pt x="88690" y="6266"/>
                      <a:pt x="59290" y="-10970"/>
                      <a:pt x="49510" y="8650"/>
                    </a:cubicBezTo>
                    <a:cubicBezTo>
                      <a:pt x="43459" y="20752"/>
                      <a:pt x="37958" y="34261"/>
                      <a:pt x="31601" y="46974"/>
                    </a:cubicBezTo>
                    <a:cubicBezTo>
                      <a:pt x="30684" y="45752"/>
                      <a:pt x="29767" y="44529"/>
                      <a:pt x="28911" y="43368"/>
                    </a:cubicBezTo>
                    <a:cubicBezTo>
                      <a:pt x="23105" y="36155"/>
                      <a:pt x="10880" y="37439"/>
                      <a:pt x="4829" y="43368"/>
                    </a:cubicBezTo>
                    <a:cubicBezTo>
                      <a:pt x="-2322" y="50397"/>
                      <a:pt x="-855" y="60299"/>
                      <a:pt x="4829" y="67450"/>
                    </a:cubicBezTo>
                    <a:cubicBezTo>
                      <a:pt x="10453" y="74541"/>
                      <a:pt x="16381" y="85604"/>
                      <a:pt x="24694" y="9006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1" name="任意多边形: 形状 160"/>
              <p:cNvSpPr/>
              <p:nvPr/>
            </p:nvSpPr>
            <p:spPr>
              <a:xfrm>
                <a:off x="7286377" y="4735987"/>
                <a:ext cx="172794" cy="41095"/>
              </a:xfrm>
              <a:custGeom>
                <a:avLst/>
                <a:gdLst>
                  <a:gd name="connsiteX0" fmla="*/ 156590 w 172794"/>
                  <a:gd name="connsiteY0" fmla="*/ 40958 h 41095"/>
                  <a:gd name="connsiteX1" fmla="*/ 156590 w 172794"/>
                  <a:gd name="connsiteY1" fmla="*/ 6912 h 41095"/>
                  <a:gd name="connsiteX2" fmla="*/ 16435 w 172794"/>
                  <a:gd name="connsiteY2" fmla="*/ 250 h 41095"/>
                  <a:gd name="connsiteX3" fmla="*/ 16435 w 172794"/>
                  <a:gd name="connsiteY3" fmla="*/ 34295 h 41095"/>
                  <a:gd name="connsiteX4" fmla="*/ 156590 w 172794"/>
                  <a:gd name="connsiteY4" fmla="*/ 40958 h 41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94" h="41095">
                    <a:moveTo>
                      <a:pt x="156590" y="40958"/>
                    </a:moveTo>
                    <a:cubicBezTo>
                      <a:pt x="178288" y="43525"/>
                      <a:pt x="178105" y="9479"/>
                      <a:pt x="156590" y="6912"/>
                    </a:cubicBezTo>
                    <a:cubicBezTo>
                      <a:pt x="109953" y="1411"/>
                      <a:pt x="63316" y="-789"/>
                      <a:pt x="16435" y="250"/>
                    </a:cubicBezTo>
                    <a:cubicBezTo>
                      <a:pt x="-5448" y="739"/>
                      <a:pt x="-5509" y="34784"/>
                      <a:pt x="16435" y="34295"/>
                    </a:cubicBezTo>
                    <a:cubicBezTo>
                      <a:pt x="63377" y="33256"/>
                      <a:pt x="110014" y="35457"/>
                      <a:pt x="156590" y="40958"/>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2" name="任意多边形: 形状 161"/>
              <p:cNvSpPr/>
              <p:nvPr/>
            </p:nvSpPr>
            <p:spPr>
              <a:xfrm>
                <a:off x="7159779" y="4824822"/>
                <a:ext cx="99036" cy="102690"/>
              </a:xfrm>
              <a:custGeom>
                <a:avLst/>
                <a:gdLst>
                  <a:gd name="connsiteX0" fmla="*/ 67057 w 99036"/>
                  <a:gd name="connsiteY0" fmla="*/ 8050 h 102690"/>
                  <a:gd name="connsiteX1" fmla="*/ 45969 w 99036"/>
                  <a:gd name="connsiteY1" fmla="*/ 42401 h 102690"/>
                  <a:gd name="connsiteX2" fmla="*/ 36128 w 99036"/>
                  <a:gd name="connsiteY2" fmla="*/ 58415 h 102690"/>
                  <a:gd name="connsiteX3" fmla="*/ 35212 w 99036"/>
                  <a:gd name="connsiteY3" fmla="*/ 59882 h 102690"/>
                  <a:gd name="connsiteX4" fmla="*/ 31300 w 99036"/>
                  <a:gd name="connsiteY4" fmla="*/ 52059 h 102690"/>
                  <a:gd name="connsiteX5" fmla="*/ 1899 w 99036"/>
                  <a:gd name="connsiteY5" fmla="*/ 69234 h 102690"/>
                  <a:gd name="connsiteX6" fmla="*/ 52571 w 99036"/>
                  <a:gd name="connsiteY6" fmla="*/ 95334 h 102690"/>
                  <a:gd name="connsiteX7" fmla="*/ 73902 w 99036"/>
                  <a:gd name="connsiteY7" fmla="*/ 61838 h 102690"/>
                  <a:gd name="connsiteX8" fmla="*/ 96396 w 99036"/>
                  <a:gd name="connsiteY8" fmla="*/ 25165 h 102690"/>
                  <a:gd name="connsiteX9" fmla="*/ 67057 w 99036"/>
                  <a:gd name="connsiteY9" fmla="*/ 8050 h 10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36" h="102690">
                    <a:moveTo>
                      <a:pt x="67057" y="8050"/>
                    </a:moveTo>
                    <a:cubicBezTo>
                      <a:pt x="60027" y="19480"/>
                      <a:pt x="52999" y="30971"/>
                      <a:pt x="45969" y="42401"/>
                    </a:cubicBezTo>
                    <a:cubicBezTo>
                      <a:pt x="42669" y="47719"/>
                      <a:pt x="39429" y="53098"/>
                      <a:pt x="36128" y="58415"/>
                    </a:cubicBezTo>
                    <a:cubicBezTo>
                      <a:pt x="35823" y="58905"/>
                      <a:pt x="35517" y="59394"/>
                      <a:pt x="35212" y="59882"/>
                    </a:cubicBezTo>
                    <a:cubicBezTo>
                      <a:pt x="33745" y="57193"/>
                      <a:pt x="32461" y="54443"/>
                      <a:pt x="31300" y="52059"/>
                    </a:cubicBezTo>
                    <a:cubicBezTo>
                      <a:pt x="21704" y="32377"/>
                      <a:pt x="-7697" y="49614"/>
                      <a:pt x="1899" y="69234"/>
                    </a:cubicBezTo>
                    <a:cubicBezTo>
                      <a:pt x="10457" y="86715"/>
                      <a:pt x="31789" y="116605"/>
                      <a:pt x="52571" y="95334"/>
                    </a:cubicBezTo>
                    <a:cubicBezTo>
                      <a:pt x="61434" y="86226"/>
                      <a:pt x="67301" y="72596"/>
                      <a:pt x="73902" y="61838"/>
                    </a:cubicBezTo>
                    <a:cubicBezTo>
                      <a:pt x="81420" y="49614"/>
                      <a:pt x="88878" y="37389"/>
                      <a:pt x="96396" y="25165"/>
                    </a:cubicBezTo>
                    <a:cubicBezTo>
                      <a:pt x="107948" y="6522"/>
                      <a:pt x="78548" y="-10592"/>
                      <a:pt x="67057" y="805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3" name="任意多边形: 形状 162"/>
              <p:cNvSpPr/>
              <p:nvPr/>
            </p:nvSpPr>
            <p:spPr>
              <a:xfrm>
                <a:off x="7298408" y="4865413"/>
                <a:ext cx="175150" cy="36884"/>
              </a:xfrm>
              <a:custGeom>
                <a:avLst/>
                <a:gdLst>
                  <a:gd name="connsiteX0" fmla="*/ 153789 w 175150"/>
                  <a:gd name="connsiteY0" fmla="*/ 1933 h 36884"/>
                  <a:gd name="connsiteX1" fmla="*/ 12289 w 175150"/>
                  <a:gd name="connsiteY1" fmla="*/ 2788 h 36884"/>
                  <a:gd name="connsiteX2" fmla="*/ 21336 w 175150"/>
                  <a:gd name="connsiteY2" fmla="*/ 35611 h 36884"/>
                  <a:gd name="connsiteX3" fmla="*/ 162835 w 175150"/>
                  <a:gd name="connsiteY3" fmla="*/ 34756 h 36884"/>
                  <a:gd name="connsiteX4" fmla="*/ 153789 w 175150"/>
                  <a:gd name="connsiteY4" fmla="*/ 1933 h 3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50" h="36884">
                    <a:moveTo>
                      <a:pt x="153789" y="1933"/>
                    </a:moveTo>
                    <a:cubicBezTo>
                      <a:pt x="106602" y="9329"/>
                      <a:pt x="59721" y="-5952"/>
                      <a:pt x="12289" y="2788"/>
                    </a:cubicBezTo>
                    <a:cubicBezTo>
                      <a:pt x="-9226" y="6761"/>
                      <a:pt x="-119" y="39523"/>
                      <a:pt x="21336" y="35611"/>
                    </a:cubicBezTo>
                    <a:cubicBezTo>
                      <a:pt x="68278" y="26993"/>
                      <a:pt x="115526" y="42212"/>
                      <a:pt x="162835" y="34756"/>
                    </a:cubicBezTo>
                    <a:cubicBezTo>
                      <a:pt x="184412" y="31394"/>
                      <a:pt x="175243" y="-1429"/>
                      <a:pt x="153789" y="193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sp>
        <p:nvSpPr>
          <p:cNvPr id="67" name="任意多边形: 形状 66"/>
          <p:cNvSpPr/>
          <p:nvPr/>
        </p:nvSpPr>
        <p:spPr>
          <a:xfrm>
            <a:off x="4975032" y="359472"/>
            <a:ext cx="2610694" cy="409584"/>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sz="2000">
              <a:cs typeface="+mn-ea"/>
              <a:sym typeface="+mn-lt"/>
            </a:endParaRPr>
          </a:p>
        </p:txBody>
      </p:sp>
      <p:sp>
        <p:nvSpPr>
          <p:cNvPr id="68" name="文本框 67"/>
          <p:cNvSpPr txBox="1"/>
          <p:nvPr/>
        </p:nvSpPr>
        <p:spPr>
          <a:xfrm rot="21585112">
            <a:off x="4336433" y="367798"/>
            <a:ext cx="3887480" cy="583565"/>
          </a:xfrm>
          <a:prstGeom prst="rect">
            <a:avLst/>
          </a:prstGeom>
          <a:noFill/>
        </p:spPr>
        <p:txBody>
          <a:bodyPr wrap="square" rtlCol="0">
            <a:spAutoFit/>
          </a:bodyPr>
          <a:lstStyle/>
          <a:p>
            <a:pPr marL="0" marR="0" algn="ctr">
              <a:spcBef>
                <a:spcPts val="500"/>
              </a:spcBef>
              <a:spcAft>
                <a:spcPts val="500"/>
              </a:spcAft>
            </a:pPr>
            <a:r>
              <a:rPr lang="zh-CN" altLang="en-US" sz="3200" b="1" kern="0" dirty="0">
                <a:effectLst/>
                <a:latin typeface="汉仪雅酷黑 65W" panose="020B0604020202020204" charset="-122"/>
                <a:ea typeface="汉仪雅酷黑 65W" panose="020B0604020202020204" charset="-122"/>
                <a:cs typeface="+mn-ea"/>
                <a:sym typeface="+mn-lt"/>
              </a:rPr>
              <a:t>测试计划</a:t>
            </a:r>
          </a:p>
        </p:txBody>
      </p:sp>
      <p:grpSp>
        <p:nvGrpSpPr>
          <p:cNvPr id="23" name="图形 2"/>
          <p:cNvGrpSpPr/>
          <p:nvPr/>
        </p:nvGrpSpPr>
        <p:grpSpPr>
          <a:xfrm>
            <a:off x="11322685" y="6124575"/>
            <a:ext cx="600710" cy="467360"/>
            <a:chOff x="5707230" y="732930"/>
            <a:chExt cx="785090" cy="645106"/>
          </a:xfrm>
          <a:solidFill>
            <a:srgbClr val="000000"/>
          </a:solidFill>
        </p:grpSpPr>
        <p:sp>
          <p:nvSpPr>
            <p:cNvPr id="24" name="任意多边形: 形状 23"/>
            <p:cNvSpPr/>
            <p:nvPr/>
          </p:nvSpPr>
          <p:spPr>
            <a:xfrm>
              <a:off x="5707230" y="732930"/>
              <a:ext cx="785090" cy="645106"/>
            </a:xfrm>
            <a:custGeom>
              <a:avLst/>
              <a:gdLst>
                <a:gd name="connsiteX0" fmla="*/ 772622 w 785090"/>
                <a:gd name="connsiteY0" fmla="*/ 156776 h 645106"/>
                <a:gd name="connsiteX1" fmla="*/ 733992 w 785090"/>
                <a:gd name="connsiteY1" fmla="*/ 108978 h 645106"/>
                <a:gd name="connsiteX2" fmla="*/ 668774 w 785090"/>
                <a:gd name="connsiteY2" fmla="*/ 110811 h 645106"/>
                <a:gd name="connsiteX3" fmla="*/ 638763 w 785090"/>
                <a:gd name="connsiteY3" fmla="*/ 111973 h 645106"/>
                <a:gd name="connsiteX4" fmla="*/ 632406 w 785090"/>
                <a:gd name="connsiteY4" fmla="*/ 48527 h 645106"/>
                <a:gd name="connsiteX5" fmla="*/ 619753 w 785090"/>
                <a:gd name="connsiteY5" fmla="*/ 7697 h 645106"/>
                <a:gd name="connsiteX6" fmla="*/ 580084 w 785090"/>
                <a:gd name="connsiteY6" fmla="*/ 423 h 645106"/>
                <a:gd name="connsiteX7" fmla="*/ 495246 w 785090"/>
                <a:gd name="connsiteY7" fmla="*/ 3663 h 645106"/>
                <a:gd name="connsiteX8" fmla="*/ 176367 w 785090"/>
                <a:gd name="connsiteY8" fmla="*/ 18577 h 645106"/>
                <a:gd name="connsiteX9" fmla="*/ 159375 w 785090"/>
                <a:gd name="connsiteY9" fmla="*/ 35569 h 645106"/>
                <a:gd name="connsiteX10" fmla="*/ 160964 w 785090"/>
                <a:gd name="connsiteY10" fmla="*/ 130004 h 645106"/>
                <a:gd name="connsiteX11" fmla="*/ 156196 w 785090"/>
                <a:gd name="connsiteY11" fmla="*/ 130188 h 645106"/>
                <a:gd name="connsiteX12" fmla="*/ 88717 w 785090"/>
                <a:gd name="connsiteY12" fmla="*/ 132755 h 645106"/>
                <a:gd name="connsiteX13" fmla="*/ 27410 w 785090"/>
                <a:gd name="connsiteY13" fmla="*/ 137644 h 645106"/>
                <a:gd name="connsiteX14" fmla="*/ 3878 w 785090"/>
                <a:gd name="connsiteY14" fmla="*/ 205185 h 645106"/>
                <a:gd name="connsiteX15" fmla="*/ 2900 w 785090"/>
                <a:gd name="connsiteY15" fmla="*/ 354815 h 645106"/>
                <a:gd name="connsiteX16" fmla="*/ 1678 w 785090"/>
                <a:gd name="connsiteY16" fmla="*/ 504444 h 645106"/>
                <a:gd name="connsiteX17" fmla="*/ 1494 w 785090"/>
                <a:gd name="connsiteY17" fmla="*/ 572474 h 645106"/>
                <a:gd name="connsiteX18" fmla="*/ 5284 w 785090"/>
                <a:gd name="connsiteY18" fmla="*/ 627729 h 645106"/>
                <a:gd name="connsiteX19" fmla="*/ 87372 w 785090"/>
                <a:gd name="connsiteY19" fmla="*/ 642520 h 645106"/>
                <a:gd name="connsiteX20" fmla="*/ 225082 w 785090"/>
                <a:gd name="connsiteY20" fmla="*/ 644904 h 645106"/>
                <a:gd name="connsiteX21" fmla="*/ 715350 w 785090"/>
                <a:gd name="connsiteY21" fmla="*/ 613426 h 645106"/>
                <a:gd name="connsiteX22" fmla="*/ 772622 w 785090"/>
                <a:gd name="connsiteY22" fmla="*/ 601018 h 645106"/>
                <a:gd name="connsiteX23" fmla="*/ 780140 w 785090"/>
                <a:gd name="connsiteY23" fmla="*/ 562266 h 645106"/>
                <a:gd name="connsiteX24" fmla="*/ 783869 w 785090"/>
                <a:gd name="connsiteY24" fmla="*/ 483784 h 645106"/>
                <a:gd name="connsiteX25" fmla="*/ 772622 w 785090"/>
                <a:gd name="connsiteY25" fmla="*/ 156776 h 645106"/>
                <a:gd name="connsiteX26" fmla="*/ 193665 w 785090"/>
                <a:gd name="connsiteY26" fmla="*/ 50911 h 645106"/>
                <a:gd name="connsiteX27" fmla="*/ 429966 w 785090"/>
                <a:gd name="connsiteY27" fmla="*/ 40153 h 645106"/>
                <a:gd name="connsiteX28" fmla="*/ 553985 w 785090"/>
                <a:gd name="connsiteY28" fmla="*/ 35386 h 645106"/>
                <a:gd name="connsiteX29" fmla="*/ 586625 w 785090"/>
                <a:gd name="connsiteY29" fmla="*/ 34163 h 645106"/>
                <a:gd name="connsiteX30" fmla="*/ 599644 w 785090"/>
                <a:gd name="connsiteY30" fmla="*/ 60813 h 645106"/>
                <a:gd name="connsiteX31" fmla="*/ 604961 w 785090"/>
                <a:gd name="connsiteY31" fmla="*/ 113195 h 645106"/>
                <a:gd name="connsiteX32" fmla="*/ 587908 w 785090"/>
                <a:gd name="connsiteY32" fmla="*/ 113868 h 645106"/>
                <a:gd name="connsiteX33" fmla="*/ 304603 w 785090"/>
                <a:gd name="connsiteY33" fmla="*/ 124564 h 645106"/>
                <a:gd name="connsiteX34" fmla="*/ 195009 w 785090"/>
                <a:gd name="connsiteY34" fmla="*/ 128721 h 645106"/>
                <a:gd name="connsiteX35" fmla="*/ 193665 w 785090"/>
                <a:gd name="connsiteY35" fmla="*/ 50911 h 645106"/>
                <a:gd name="connsiteX36" fmla="*/ 37923 w 785090"/>
                <a:gd name="connsiteY36" fmla="*/ 184770 h 645106"/>
                <a:gd name="connsiteX37" fmla="*/ 95501 w 785090"/>
                <a:gd name="connsiteY37" fmla="*/ 166495 h 645106"/>
                <a:gd name="connsiteX38" fmla="*/ 169704 w 785090"/>
                <a:gd name="connsiteY38" fmla="*/ 163683 h 645106"/>
                <a:gd name="connsiteX39" fmla="*/ 446225 w 785090"/>
                <a:gd name="connsiteY39" fmla="*/ 153231 h 645106"/>
                <a:gd name="connsiteX40" fmla="*/ 587847 w 785090"/>
                <a:gd name="connsiteY40" fmla="*/ 147852 h 645106"/>
                <a:gd name="connsiteX41" fmla="*/ 738576 w 785090"/>
                <a:gd name="connsiteY41" fmla="*/ 156776 h 645106"/>
                <a:gd name="connsiteX42" fmla="*/ 745116 w 785090"/>
                <a:gd name="connsiteY42" fmla="*/ 235686 h 645106"/>
                <a:gd name="connsiteX43" fmla="*/ 707037 w 785090"/>
                <a:gd name="connsiteY43" fmla="*/ 292286 h 645106"/>
                <a:gd name="connsiteX44" fmla="*/ 623176 w 785090"/>
                <a:gd name="connsiteY44" fmla="*/ 338678 h 645106"/>
                <a:gd name="connsiteX45" fmla="*/ 515844 w 785090"/>
                <a:gd name="connsiteY45" fmla="*/ 345096 h 645106"/>
                <a:gd name="connsiteX46" fmla="*/ 514255 w 785090"/>
                <a:gd name="connsiteY46" fmla="*/ 321564 h 645106"/>
                <a:gd name="connsiteX47" fmla="*/ 480210 w 785090"/>
                <a:gd name="connsiteY47" fmla="*/ 321564 h 645106"/>
                <a:gd name="connsiteX48" fmla="*/ 481921 w 785090"/>
                <a:gd name="connsiteY48" fmla="*/ 346624 h 645106"/>
                <a:gd name="connsiteX49" fmla="*/ 423426 w 785090"/>
                <a:gd name="connsiteY49" fmla="*/ 349191 h 645106"/>
                <a:gd name="connsiteX50" fmla="*/ 286755 w 785090"/>
                <a:gd name="connsiteY50" fmla="*/ 354998 h 645106"/>
                <a:gd name="connsiteX51" fmla="*/ 286511 w 785090"/>
                <a:gd name="connsiteY51" fmla="*/ 326576 h 645106"/>
                <a:gd name="connsiteX52" fmla="*/ 252465 w 785090"/>
                <a:gd name="connsiteY52" fmla="*/ 326576 h 645106"/>
                <a:gd name="connsiteX53" fmla="*/ 252710 w 785090"/>
                <a:gd name="connsiteY53" fmla="*/ 356343 h 645106"/>
                <a:gd name="connsiteX54" fmla="*/ 223615 w 785090"/>
                <a:gd name="connsiteY54" fmla="*/ 357504 h 645106"/>
                <a:gd name="connsiteX55" fmla="*/ 118606 w 785090"/>
                <a:gd name="connsiteY55" fmla="*/ 354570 h 645106"/>
                <a:gd name="connsiteX56" fmla="*/ 41408 w 785090"/>
                <a:gd name="connsiteY56" fmla="*/ 285318 h 645106"/>
                <a:gd name="connsiteX57" fmla="*/ 37373 w 785090"/>
                <a:gd name="connsiteY57" fmla="*/ 282506 h 645106"/>
                <a:gd name="connsiteX58" fmla="*/ 37557 w 785090"/>
                <a:gd name="connsiteY58" fmla="*/ 259585 h 645106"/>
                <a:gd name="connsiteX59" fmla="*/ 37923 w 785090"/>
                <a:gd name="connsiteY59" fmla="*/ 184770 h 645106"/>
                <a:gd name="connsiteX60" fmla="*/ 751107 w 785090"/>
                <a:gd name="connsiteY60" fmla="*/ 573940 h 645106"/>
                <a:gd name="connsiteX61" fmla="*/ 736865 w 785090"/>
                <a:gd name="connsiteY61" fmla="*/ 576447 h 645106"/>
                <a:gd name="connsiteX62" fmla="*/ 663884 w 785090"/>
                <a:gd name="connsiteY62" fmla="*/ 585370 h 645106"/>
                <a:gd name="connsiteX63" fmla="*/ 340849 w 785090"/>
                <a:gd name="connsiteY63" fmla="*/ 610064 h 645106"/>
                <a:gd name="connsiteX64" fmla="*/ 187125 w 785090"/>
                <a:gd name="connsiteY64" fmla="*/ 610064 h 645106"/>
                <a:gd name="connsiteX65" fmla="*/ 112310 w 785090"/>
                <a:gd name="connsiteY65" fmla="*/ 608658 h 645106"/>
                <a:gd name="connsiteX66" fmla="*/ 34806 w 785090"/>
                <a:gd name="connsiteY66" fmla="*/ 605786 h 645106"/>
                <a:gd name="connsiteX67" fmla="*/ 35601 w 785090"/>
                <a:gd name="connsiteY67" fmla="*/ 538306 h 645106"/>
                <a:gd name="connsiteX68" fmla="*/ 35967 w 785090"/>
                <a:gd name="connsiteY68" fmla="*/ 470276 h 645106"/>
                <a:gd name="connsiteX69" fmla="*/ 37190 w 785090"/>
                <a:gd name="connsiteY69" fmla="*/ 328226 h 645106"/>
                <a:gd name="connsiteX70" fmla="*/ 93607 w 785090"/>
                <a:gd name="connsiteY70" fmla="*/ 378408 h 645106"/>
                <a:gd name="connsiteX71" fmla="*/ 177162 w 785090"/>
                <a:gd name="connsiteY71" fmla="*/ 393139 h 645106"/>
                <a:gd name="connsiteX72" fmla="*/ 253810 w 785090"/>
                <a:gd name="connsiteY72" fmla="*/ 390205 h 645106"/>
                <a:gd name="connsiteX73" fmla="*/ 254482 w 785090"/>
                <a:gd name="connsiteY73" fmla="*/ 408114 h 645106"/>
                <a:gd name="connsiteX74" fmla="*/ 288528 w 785090"/>
                <a:gd name="connsiteY74" fmla="*/ 408114 h 645106"/>
                <a:gd name="connsiteX75" fmla="*/ 287794 w 785090"/>
                <a:gd name="connsiteY75" fmla="*/ 388860 h 645106"/>
                <a:gd name="connsiteX76" fmla="*/ 423548 w 785090"/>
                <a:gd name="connsiteY76" fmla="*/ 383114 h 645106"/>
                <a:gd name="connsiteX77" fmla="*/ 485405 w 785090"/>
                <a:gd name="connsiteY77" fmla="*/ 380975 h 645106"/>
                <a:gd name="connsiteX78" fmla="*/ 488889 w 785090"/>
                <a:gd name="connsiteY78" fmla="*/ 409092 h 645106"/>
                <a:gd name="connsiteX79" fmla="*/ 521712 w 785090"/>
                <a:gd name="connsiteY79" fmla="*/ 400046 h 645106"/>
                <a:gd name="connsiteX80" fmla="*/ 519206 w 785090"/>
                <a:gd name="connsiteY80" fmla="*/ 379875 h 645106"/>
                <a:gd name="connsiteX81" fmla="*/ 649581 w 785090"/>
                <a:gd name="connsiteY81" fmla="*/ 370156 h 645106"/>
                <a:gd name="connsiteX82" fmla="*/ 748111 w 785090"/>
                <a:gd name="connsiteY82" fmla="*/ 286785 h 645106"/>
                <a:gd name="connsiteX83" fmla="*/ 749884 w 785090"/>
                <a:gd name="connsiteY83" fmla="*/ 483540 h 645106"/>
                <a:gd name="connsiteX84" fmla="*/ 746155 w 785090"/>
                <a:gd name="connsiteY84" fmla="*/ 562021 h 645106"/>
                <a:gd name="connsiteX85" fmla="*/ 749762 w 785090"/>
                <a:gd name="connsiteY85" fmla="*/ 574063 h 645106"/>
                <a:gd name="connsiteX86" fmla="*/ 751107 w 785090"/>
                <a:gd name="connsiteY86" fmla="*/ 573940 h 64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85090" h="645106">
                  <a:moveTo>
                    <a:pt x="772622" y="156776"/>
                  </a:moveTo>
                  <a:cubicBezTo>
                    <a:pt x="769321" y="131593"/>
                    <a:pt x="761497" y="113256"/>
                    <a:pt x="733992" y="108978"/>
                  </a:cubicBezTo>
                  <a:cubicBezTo>
                    <a:pt x="713332" y="105738"/>
                    <a:pt x="689617" y="110017"/>
                    <a:pt x="668774" y="110811"/>
                  </a:cubicBezTo>
                  <a:cubicBezTo>
                    <a:pt x="658750" y="111178"/>
                    <a:pt x="648726" y="111545"/>
                    <a:pt x="638763" y="111973"/>
                  </a:cubicBezTo>
                  <a:cubicBezTo>
                    <a:pt x="636684" y="90824"/>
                    <a:pt x="634667" y="69676"/>
                    <a:pt x="632406" y="48527"/>
                  </a:cubicBezTo>
                  <a:cubicBezTo>
                    <a:pt x="630939" y="34836"/>
                    <a:pt x="631122" y="17782"/>
                    <a:pt x="619753" y="7697"/>
                  </a:cubicBezTo>
                  <a:cubicBezTo>
                    <a:pt x="608812" y="-1960"/>
                    <a:pt x="593470" y="57"/>
                    <a:pt x="580084" y="423"/>
                  </a:cubicBezTo>
                  <a:cubicBezTo>
                    <a:pt x="551784" y="1157"/>
                    <a:pt x="523484" y="2563"/>
                    <a:pt x="495246" y="3663"/>
                  </a:cubicBezTo>
                  <a:cubicBezTo>
                    <a:pt x="389259" y="7697"/>
                    <a:pt x="281865" y="7208"/>
                    <a:pt x="176367" y="18577"/>
                  </a:cubicBezTo>
                  <a:cubicBezTo>
                    <a:pt x="167321" y="19555"/>
                    <a:pt x="159191" y="25606"/>
                    <a:pt x="159375" y="35569"/>
                  </a:cubicBezTo>
                  <a:cubicBezTo>
                    <a:pt x="159925" y="67047"/>
                    <a:pt x="160475" y="98526"/>
                    <a:pt x="160964" y="130004"/>
                  </a:cubicBezTo>
                  <a:cubicBezTo>
                    <a:pt x="159375" y="130065"/>
                    <a:pt x="157786" y="130126"/>
                    <a:pt x="156196" y="130188"/>
                  </a:cubicBezTo>
                  <a:cubicBezTo>
                    <a:pt x="133703" y="131043"/>
                    <a:pt x="111210" y="131899"/>
                    <a:pt x="88717" y="132755"/>
                  </a:cubicBezTo>
                  <a:cubicBezTo>
                    <a:pt x="69707" y="133488"/>
                    <a:pt x="45258" y="130188"/>
                    <a:pt x="27410" y="137644"/>
                  </a:cubicBezTo>
                  <a:cubicBezTo>
                    <a:pt x="-278" y="149197"/>
                    <a:pt x="3878" y="180186"/>
                    <a:pt x="3878" y="205185"/>
                  </a:cubicBezTo>
                  <a:cubicBezTo>
                    <a:pt x="3756" y="255062"/>
                    <a:pt x="3328" y="304938"/>
                    <a:pt x="2900" y="354815"/>
                  </a:cubicBezTo>
                  <a:cubicBezTo>
                    <a:pt x="2472" y="404691"/>
                    <a:pt x="1983" y="454567"/>
                    <a:pt x="1678" y="504444"/>
                  </a:cubicBezTo>
                  <a:cubicBezTo>
                    <a:pt x="1555" y="527120"/>
                    <a:pt x="1494" y="549797"/>
                    <a:pt x="1494" y="572474"/>
                  </a:cubicBezTo>
                  <a:cubicBezTo>
                    <a:pt x="1494" y="587999"/>
                    <a:pt x="-3701" y="614037"/>
                    <a:pt x="5284" y="627729"/>
                  </a:cubicBezTo>
                  <a:cubicBezTo>
                    <a:pt x="19159" y="648816"/>
                    <a:pt x="65673" y="642031"/>
                    <a:pt x="87372" y="642520"/>
                  </a:cubicBezTo>
                  <a:cubicBezTo>
                    <a:pt x="133275" y="643560"/>
                    <a:pt x="179240" y="644293"/>
                    <a:pt x="225082" y="644904"/>
                  </a:cubicBezTo>
                  <a:cubicBezTo>
                    <a:pt x="389442" y="646921"/>
                    <a:pt x="552396" y="633658"/>
                    <a:pt x="715350" y="613426"/>
                  </a:cubicBezTo>
                  <a:cubicBezTo>
                    <a:pt x="730325" y="611592"/>
                    <a:pt x="760886" y="612754"/>
                    <a:pt x="772622" y="601018"/>
                  </a:cubicBezTo>
                  <a:cubicBezTo>
                    <a:pt x="782096" y="591544"/>
                    <a:pt x="779346" y="574613"/>
                    <a:pt x="780140" y="562266"/>
                  </a:cubicBezTo>
                  <a:cubicBezTo>
                    <a:pt x="781790" y="536105"/>
                    <a:pt x="783074" y="509945"/>
                    <a:pt x="783869" y="483784"/>
                  </a:cubicBezTo>
                  <a:cubicBezTo>
                    <a:pt x="787353" y="374557"/>
                    <a:pt x="783318" y="265392"/>
                    <a:pt x="772622" y="156776"/>
                  </a:cubicBezTo>
                  <a:close/>
                  <a:moveTo>
                    <a:pt x="193665" y="50911"/>
                  </a:moveTo>
                  <a:cubicBezTo>
                    <a:pt x="272085" y="43515"/>
                    <a:pt x="351362" y="43148"/>
                    <a:pt x="429966" y="40153"/>
                  </a:cubicBezTo>
                  <a:cubicBezTo>
                    <a:pt x="471285" y="38564"/>
                    <a:pt x="512666" y="36975"/>
                    <a:pt x="553985" y="35386"/>
                  </a:cubicBezTo>
                  <a:cubicBezTo>
                    <a:pt x="563459" y="35019"/>
                    <a:pt x="578067" y="31168"/>
                    <a:pt x="586625" y="34163"/>
                  </a:cubicBezTo>
                  <a:cubicBezTo>
                    <a:pt x="598727" y="38381"/>
                    <a:pt x="597565" y="46571"/>
                    <a:pt x="599644" y="60813"/>
                  </a:cubicBezTo>
                  <a:cubicBezTo>
                    <a:pt x="602150" y="78111"/>
                    <a:pt x="603372" y="95775"/>
                    <a:pt x="604961" y="113195"/>
                  </a:cubicBezTo>
                  <a:cubicBezTo>
                    <a:pt x="599277" y="113440"/>
                    <a:pt x="593593" y="113623"/>
                    <a:pt x="587908" y="113868"/>
                  </a:cubicBezTo>
                  <a:cubicBezTo>
                    <a:pt x="493473" y="117413"/>
                    <a:pt x="399038" y="121019"/>
                    <a:pt x="304603" y="124564"/>
                  </a:cubicBezTo>
                  <a:cubicBezTo>
                    <a:pt x="268052" y="125970"/>
                    <a:pt x="231561" y="127315"/>
                    <a:pt x="195009" y="128721"/>
                  </a:cubicBezTo>
                  <a:cubicBezTo>
                    <a:pt x="194520" y="102743"/>
                    <a:pt x="194093" y="76827"/>
                    <a:pt x="193665" y="50911"/>
                  </a:cubicBezTo>
                  <a:close/>
                  <a:moveTo>
                    <a:pt x="37923" y="184770"/>
                  </a:moveTo>
                  <a:cubicBezTo>
                    <a:pt x="44402" y="160932"/>
                    <a:pt x="73925" y="167289"/>
                    <a:pt x="95501" y="166495"/>
                  </a:cubicBezTo>
                  <a:cubicBezTo>
                    <a:pt x="120256" y="165578"/>
                    <a:pt x="144950" y="164600"/>
                    <a:pt x="169704" y="163683"/>
                  </a:cubicBezTo>
                  <a:cubicBezTo>
                    <a:pt x="261878" y="160199"/>
                    <a:pt x="354052" y="156715"/>
                    <a:pt x="446225" y="153231"/>
                  </a:cubicBezTo>
                  <a:cubicBezTo>
                    <a:pt x="493412" y="151458"/>
                    <a:pt x="540660" y="149686"/>
                    <a:pt x="587847" y="147852"/>
                  </a:cubicBezTo>
                  <a:cubicBezTo>
                    <a:pt x="609668" y="146996"/>
                    <a:pt x="735153" y="130860"/>
                    <a:pt x="738576" y="156776"/>
                  </a:cubicBezTo>
                  <a:cubicBezTo>
                    <a:pt x="741144" y="183059"/>
                    <a:pt x="743344" y="209342"/>
                    <a:pt x="745116" y="235686"/>
                  </a:cubicBezTo>
                  <a:cubicBezTo>
                    <a:pt x="729469" y="252861"/>
                    <a:pt x="719078" y="272543"/>
                    <a:pt x="707037" y="292286"/>
                  </a:cubicBezTo>
                  <a:cubicBezTo>
                    <a:pt x="686194" y="326515"/>
                    <a:pt x="662172" y="335622"/>
                    <a:pt x="623176" y="338678"/>
                  </a:cubicBezTo>
                  <a:cubicBezTo>
                    <a:pt x="587480" y="341490"/>
                    <a:pt x="551662" y="343446"/>
                    <a:pt x="515844" y="345096"/>
                  </a:cubicBezTo>
                  <a:cubicBezTo>
                    <a:pt x="515233" y="337272"/>
                    <a:pt x="514683" y="329448"/>
                    <a:pt x="514255" y="321564"/>
                  </a:cubicBezTo>
                  <a:cubicBezTo>
                    <a:pt x="513033" y="299804"/>
                    <a:pt x="478987" y="299620"/>
                    <a:pt x="480210" y="321564"/>
                  </a:cubicBezTo>
                  <a:cubicBezTo>
                    <a:pt x="480698" y="329937"/>
                    <a:pt x="481249" y="338250"/>
                    <a:pt x="481921" y="346624"/>
                  </a:cubicBezTo>
                  <a:cubicBezTo>
                    <a:pt x="462423" y="347480"/>
                    <a:pt x="442924" y="348335"/>
                    <a:pt x="423426" y="349191"/>
                  </a:cubicBezTo>
                  <a:cubicBezTo>
                    <a:pt x="377889" y="351269"/>
                    <a:pt x="332292" y="353164"/>
                    <a:pt x="286755" y="354998"/>
                  </a:cubicBezTo>
                  <a:cubicBezTo>
                    <a:pt x="286633" y="345524"/>
                    <a:pt x="286450" y="336050"/>
                    <a:pt x="286511" y="326576"/>
                  </a:cubicBezTo>
                  <a:cubicBezTo>
                    <a:pt x="286633" y="304694"/>
                    <a:pt x="252587" y="304633"/>
                    <a:pt x="252465" y="326576"/>
                  </a:cubicBezTo>
                  <a:cubicBezTo>
                    <a:pt x="252404" y="336478"/>
                    <a:pt x="252587" y="346441"/>
                    <a:pt x="252710" y="356343"/>
                  </a:cubicBezTo>
                  <a:cubicBezTo>
                    <a:pt x="242991" y="356709"/>
                    <a:pt x="233334" y="357137"/>
                    <a:pt x="223615" y="357504"/>
                  </a:cubicBezTo>
                  <a:cubicBezTo>
                    <a:pt x="193420" y="358665"/>
                    <a:pt x="146539" y="369240"/>
                    <a:pt x="118606" y="354570"/>
                  </a:cubicBezTo>
                  <a:cubicBezTo>
                    <a:pt x="90061" y="339534"/>
                    <a:pt x="64940" y="307139"/>
                    <a:pt x="41408" y="285318"/>
                  </a:cubicBezTo>
                  <a:cubicBezTo>
                    <a:pt x="40124" y="284095"/>
                    <a:pt x="38718" y="283239"/>
                    <a:pt x="37373" y="282506"/>
                  </a:cubicBezTo>
                  <a:cubicBezTo>
                    <a:pt x="37434" y="274866"/>
                    <a:pt x="37496" y="267225"/>
                    <a:pt x="37557" y="259585"/>
                  </a:cubicBezTo>
                  <a:cubicBezTo>
                    <a:pt x="37801" y="237336"/>
                    <a:pt x="32117" y="206041"/>
                    <a:pt x="37923" y="184770"/>
                  </a:cubicBezTo>
                  <a:close/>
                  <a:moveTo>
                    <a:pt x="751107" y="573940"/>
                  </a:moveTo>
                  <a:cubicBezTo>
                    <a:pt x="747561" y="575652"/>
                    <a:pt x="740532" y="575835"/>
                    <a:pt x="736865" y="576447"/>
                  </a:cubicBezTo>
                  <a:cubicBezTo>
                    <a:pt x="712660" y="580236"/>
                    <a:pt x="688150" y="582375"/>
                    <a:pt x="663884" y="585370"/>
                  </a:cubicBezTo>
                  <a:cubicBezTo>
                    <a:pt x="556552" y="598573"/>
                    <a:pt x="448975" y="607375"/>
                    <a:pt x="340849" y="610064"/>
                  </a:cubicBezTo>
                  <a:cubicBezTo>
                    <a:pt x="289628" y="611348"/>
                    <a:pt x="238346" y="611348"/>
                    <a:pt x="187125" y="610064"/>
                  </a:cubicBezTo>
                  <a:cubicBezTo>
                    <a:pt x="162186" y="609453"/>
                    <a:pt x="137309" y="608903"/>
                    <a:pt x="112310" y="608658"/>
                  </a:cubicBezTo>
                  <a:cubicBezTo>
                    <a:pt x="89450" y="608475"/>
                    <a:pt x="58766" y="611531"/>
                    <a:pt x="34806" y="605786"/>
                  </a:cubicBezTo>
                  <a:cubicBezTo>
                    <a:pt x="31933" y="584331"/>
                    <a:pt x="35540" y="559026"/>
                    <a:pt x="35601" y="538306"/>
                  </a:cubicBezTo>
                  <a:cubicBezTo>
                    <a:pt x="35662" y="515629"/>
                    <a:pt x="35784" y="492952"/>
                    <a:pt x="35967" y="470276"/>
                  </a:cubicBezTo>
                  <a:cubicBezTo>
                    <a:pt x="36273" y="422906"/>
                    <a:pt x="36762" y="375596"/>
                    <a:pt x="37190" y="328226"/>
                  </a:cubicBezTo>
                  <a:cubicBezTo>
                    <a:pt x="55221" y="345952"/>
                    <a:pt x="73436" y="364227"/>
                    <a:pt x="93607" y="378408"/>
                  </a:cubicBezTo>
                  <a:cubicBezTo>
                    <a:pt x="119217" y="396439"/>
                    <a:pt x="147089" y="394239"/>
                    <a:pt x="177162" y="393139"/>
                  </a:cubicBezTo>
                  <a:cubicBezTo>
                    <a:pt x="202711" y="392222"/>
                    <a:pt x="228260" y="391183"/>
                    <a:pt x="253810" y="390205"/>
                  </a:cubicBezTo>
                  <a:cubicBezTo>
                    <a:pt x="254054" y="396195"/>
                    <a:pt x="254176" y="402124"/>
                    <a:pt x="254482" y="408114"/>
                  </a:cubicBezTo>
                  <a:cubicBezTo>
                    <a:pt x="255583" y="429935"/>
                    <a:pt x="289628" y="430057"/>
                    <a:pt x="288528" y="408114"/>
                  </a:cubicBezTo>
                  <a:cubicBezTo>
                    <a:pt x="288222" y="401696"/>
                    <a:pt x="288039" y="395278"/>
                    <a:pt x="287794" y="388860"/>
                  </a:cubicBezTo>
                  <a:cubicBezTo>
                    <a:pt x="333086" y="387088"/>
                    <a:pt x="378317" y="385193"/>
                    <a:pt x="423548" y="383114"/>
                  </a:cubicBezTo>
                  <a:cubicBezTo>
                    <a:pt x="444024" y="382198"/>
                    <a:pt x="464684" y="381586"/>
                    <a:pt x="485405" y="380975"/>
                  </a:cubicBezTo>
                  <a:cubicBezTo>
                    <a:pt x="486444" y="390388"/>
                    <a:pt x="487605" y="399740"/>
                    <a:pt x="488889" y="409092"/>
                  </a:cubicBezTo>
                  <a:cubicBezTo>
                    <a:pt x="491884" y="430668"/>
                    <a:pt x="524646" y="421500"/>
                    <a:pt x="521712" y="400046"/>
                  </a:cubicBezTo>
                  <a:cubicBezTo>
                    <a:pt x="520795" y="393322"/>
                    <a:pt x="519940" y="386599"/>
                    <a:pt x="519206" y="379875"/>
                  </a:cubicBezTo>
                  <a:cubicBezTo>
                    <a:pt x="563031" y="378408"/>
                    <a:pt x="606856" y="376208"/>
                    <a:pt x="649581" y="370156"/>
                  </a:cubicBezTo>
                  <a:cubicBezTo>
                    <a:pt x="706059" y="362149"/>
                    <a:pt x="722256" y="324803"/>
                    <a:pt x="748111" y="286785"/>
                  </a:cubicBezTo>
                  <a:cubicBezTo>
                    <a:pt x="751290" y="352309"/>
                    <a:pt x="751962" y="417893"/>
                    <a:pt x="749884" y="483540"/>
                  </a:cubicBezTo>
                  <a:cubicBezTo>
                    <a:pt x="749090" y="508844"/>
                    <a:pt x="743588" y="536839"/>
                    <a:pt x="746155" y="562021"/>
                  </a:cubicBezTo>
                  <a:cubicBezTo>
                    <a:pt x="741204" y="573207"/>
                    <a:pt x="742427" y="577241"/>
                    <a:pt x="749762" y="574063"/>
                  </a:cubicBezTo>
                  <a:cubicBezTo>
                    <a:pt x="755141" y="572962"/>
                    <a:pt x="755630" y="572840"/>
                    <a:pt x="751107" y="57394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5" name="任意多边形: 形状 24"/>
            <p:cNvSpPr/>
            <p:nvPr/>
          </p:nvSpPr>
          <p:spPr>
            <a:xfrm>
              <a:off x="6046849" y="948779"/>
              <a:ext cx="79284" cy="36080"/>
            </a:xfrm>
            <a:custGeom>
              <a:avLst/>
              <a:gdLst>
                <a:gd name="connsiteX0" fmla="*/ 16389 w 79284"/>
                <a:gd name="connsiteY0" fmla="*/ 35729 h 36080"/>
                <a:gd name="connsiteX1" fmla="*/ 62292 w 79284"/>
                <a:gd name="connsiteY1" fmla="*/ 34078 h 36080"/>
                <a:gd name="connsiteX2" fmla="*/ 79284 w 79284"/>
                <a:gd name="connsiteY2" fmla="*/ 17086 h 36080"/>
                <a:gd name="connsiteX3" fmla="*/ 62292 w 79284"/>
                <a:gd name="connsiteY3" fmla="*/ 94 h 36080"/>
                <a:gd name="connsiteX4" fmla="*/ 16389 w 79284"/>
                <a:gd name="connsiteY4" fmla="*/ 1744 h 36080"/>
                <a:gd name="connsiteX5" fmla="*/ 16389 w 79284"/>
                <a:gd name="connsiteY5" fmla="*/ 35729 h 3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84" h="36080">
                  <a:moveTo>
                    <a:pt x="16389" y="35729"/>
                  </a:moveTo>
                  <a:cubicBezTo>
                    <a:pt x="31791" y="36523"/>
                    <a:pt x="47011" y="35973"/>
                    <a:pt x="62292" y="34078"/>
                  </a:cubicBezTo>
                  <a:cubicBezTo>
                    <a:pt x="71399" y="32917"/>
                    <a:pt x="79284" y="27049"/>
                    <a:pt x="79284" y="17086"/>
                  </a:cubicBezTo>
                  <a:cubicBezTo>
                    <a:pt x="79284" y="8773"/>
                    <a:pt x="71461" y="-1067"/>
                    <a:pt x="62292" y="94"/>
                  </a:cubicBezTo>
                  <a:cubicBezTo>
                    <a:pt x="47011" y="1989"/>
                    <a:pt x="31731" y="2539"/>
                    <a:pt x="16389" y="1744"/>
                  </a:cubicBezTo>
                  <a:cubicBezTo>
                    <a:pt x="-5493" y="583"/>
                    <a:pt x="-5432" y="34567"/>
                    <a:pt x="16389" y="35729"/>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nvGrpSpPr>
          <p:cNvPr id="3" name="组合 2"/>
          <p:cNvGrpSpPr/>
          <p:nvPr/>
        </p:nvGrpSpPr>
        <p:grpSpPr>
          <a:xfrm>
            <a:off x="849630" y="2804795"/>
            <a:ext cx="10389870" cy="1588770"/>
            <a:chOff x="1339" y="6410"/>
            <a:chExt cx="16362" cy="2502"/>
          </a:xfrm>
        </p:grpSpPr>
        <p:grpSp>
          <p:nvGrpSpPr>
            <p:cNvPr id="9" name="组合 8"/>
            <p:cNvGrpSpPr/>
            <p:nvPr/>
          </p:nvGrpSpPr>
          <p:grpSpPr>
            <a:xfrm>
              <a:off x="1339" y="6410"/>
              <a:ext cx="16362" cy="2502"/>
              <a:chOff x="751015" y="1453213"/>
              <a:chExt cx="5653816" cy="4879545"/>
            </a:xfrm>
          </p:grpSpPr>
          <p:sp>
            <p:nvSpPr>
              <p:cNvPr id="10" name="Rectangle: Rounded Corners 37"/>
              <p:cNvSpPr/>
              <p:nvPr/>
            </p:nvSpPr>
            <p:spPr>
              <a:xfrm>
                <a:off x="751015" y="1673714"/>
                <a:ext cx="5598011" cy="4659044"/>
              </a:xfrm>
              <a:prstGeom prst="roundRect">
                <a:avLst>
                  <a:gd name="adj" fmla="val 3805"/>
                </a:avLst>
              </a:prstGeom>
              <a:pattFill prst="dkUpDiag">
                <a:fgClr>
                  <a:schemeClr val="accent4"/>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11" name="Rectangle: Rounded Corners 2"/>
              <p:cNvSpPr/>
              <p:nvPr/>
            </p:nvSpPr>
            <p:spPr>
              <a:xfrm>
                <a:off x="806820" y="1453213"/>
                <a:ext cx="5598011" cy="4659044"/>
              </a:xfrm>
              <a:prstGeom prst="roundRect">
                <a:avLst>
                  <a:gd name="adj" fmla="val 3805"/>
                </a:avLst>
              </a:prstGeom>
              <a:solidFill>
                <a:schemeClr val="bg1"/>
              </a:solidFill>
              <a:ln w="25400">
                <a:solidFill>
                  <a:schemeClr val="tx1">
                    <a:lumMod val="85000"/>
                    <a:lumOff val="15000"/>
                  </a:schemeClr>
                </a:solid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cs typeface="+mn-ea"/>
                  <a:sym typeface="+mn-lt"/>
                </a:endParaRPr>
              </a:p>
            </p:txBody>
          </p:sp>
        </p:grpSp>
        <p:grpSp>
          <p:nvGrpSpPr>
            <p:cNvPr id="12" name="组合 11"/>
            <p:cNvGrpSpPr/>
            <p:nvPr/>
          </p:nvGrpSpPr>
          <p:grpSpPr>
            <a:xfrm>
              <a:off x="1951" y="7124"/>
              <a:ext cx="922" cy="868"/>
              <a:chOff x="1942007" y="622110"/>
              <a:chExt cx="833796" cy="784225"/>
            </a:xfrm>
          </p:grpSpPr>
          <p:sp>
            <p:nvSpPr>
              <p:cNvPr id="13" name="Rectangle: Rounded Corners 39"/>
              <p:cNvSpPr/>
              <p:nvPr/>
            </p:nvSpPr>
            <p:spPr>
              <a:xfrm>
                <a:off x="2013803" y="644335"/>
                <a:ext cx="762000" cy="762000"/>
              </a:xfrm>
              <a:prstGeom prst="roundRect">
                <a:avLst>
                  <a:gd name="adj" fmla="val 50000"/>
                </a:avLst>
              </a:prstGeom>
              <a:pattFill prst="dkUpDiag">
                <a:fgClr>
                  <a:schemeClr val="tx1"/>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b="1" dirty="0">
                  <a:solidFill>
                    <a:schemeClr val="tx1"/>
                  </a:solidFill>
                  <a:cs typeface="+mn-ea"/>
                  <a:sym typeface="+mn-lt"/>
                </a:endParaRPr>
              </a:p>
            </p:txBody>
          </p:sp>
          <p:sp>
            <p:nvSpPr>
              <p:cNvPr id="14" name="Rectangle: Rounded Corners 12"/>
              <p:cNvSpPr/>
              <p:nvPr/>
            </p:nvSpPr>
            <p:spPr>
              <a:xfrm>
                <a:off x="1942007" y="622110"/>
                <a:ext cx="762000" cy="762000"/>
              </a:xfrm>
              <a:prstGeom prst="roundRect">
                <a:avLst>
                  <a:gd name="adj" fmla="val 50000"/>
                </a:avLst>
              </a:prstGeom>
              <a:solidFill>
                <a:schemeClr val="bg1"/>
              </a:solidFill>
              <a:ln w="25400">
                <a:solidFill>
                  <a:schemeClr val="tx1">
                    <a:lumMod val="85000"/>
                    <a:lumOff val="15000"/>
                  </a:schemeClr>
                </a:soli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2000" b="1" dirty="0">
                    <a:solidFill>
                      <a:schemeClr val="tx1"/>
                    </a:solidFill>
                    <a:cs typeface="+mn-ea"/>
                    <a:sym typeface="+mn-lt"/>
                  </a:rPr>
                  <a:t>2</a:t>
                </a:r>
              </a:p>
            </p:txBody>
          </p:sp>
        </p:grpSp>
        <p:sp>
          <p:nvSpPr>
            <p:cNvPr id="15" name="Text Box 10"/>
            <p:cNvSpPr txBox="1">
              <a:spLocks noChangeArrowheads="1"/>
            </p:cNvSpPr>
            <p:nvPr/>
          </p:nvSpPr>
          <p:spPr bwMode="auto">
            <a:xfrm>
              <a:off x="3388" y="6858"/>
              <a:ext cx="13269" cy="1331"/>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kumimoji="0" lang="zh-CN" altLang="en-US" sz="17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黑盒测试：黑盒测试的主要思想是测试一个内部结构不可见的完全封闭的物体，并通过输入和输出是否与预测值一致来测试主体的功能是否满足功能要求。</a:t>
              </a:r>
            </a:p>
          </p:txBody>
        </p:sp>
        <p:grpSp>
          <p:nvGrpSpPr>
            <p:cNvPr id="16" name="图形 2"/>
            <p:cNvGrpSpPr/>
            <p:nvPr/>
          </p:nvGrpSpPr>
          <p:grpSpPr>
            <a:xfrm>
              <a:off x="16885" y="6603"/>
              <a:ext cx="634" cy="757"/>
              <a:chOff x="7026294" y="4297594"/>
              <a:chExt cx="573104" cy="737411"/>
            </a:xfrm>
            <a:solidFill>
              <a:srgbClr val="000000"/>
            </a:solidFill>
          </p:grpSpPr>
          <p:sp>
            <p:nvSpPr>
              <p:cNvPr id="17" name="任意多边形: 形状 155"/>
              <p:cNvSpPr/>
              <p:nvPr/>
            </p:nvSpPr>
            <p:spPr>
              <a:xfrm>
                <a:off x="7026562" y="5010435"/>
                <a:ext cx="1073" cy="3117"/>
              </a:xfrm>
              <a:custGeom>
                <a:avLst/>
                <a:gdLst>
                  <a:gd name="connsiteX0" fmla="*/ 890 w 1073"/>
                  <a:gd name="connsiteY0" fmla="*/ 0 h 3117"/>
                  <a:gd name="connsiteX1" fmla="*/ 279 w 1073"/>
                  <a:gd name="connsiteY1" fmla="*/ 3117 h 3117"/>
                  <a:gd name="connsiteX2" fmla="*/ 1074 w 1073"/>
                  <a:gd name="connsiteY2" fmla="*/ 795 h 3117"/>
                  <a:gd name="connsiteX3" fmla="*/ 890 w 1073"/>
                  <a:gd name="connsiteY3" fmla="*/ 0 h 3117"/>
                </a:gdLst>
                <a:ahLst/>
                <a:cxnLst>
                  <a:cxn ang="0">
                    <a:pos x="connsiteX0" y="connsiteY0"/>
                  </a:cxn>
                  <a:cxn ang="0">
                    <a:pos x="connsiteX1" y="connsiteY1"/>
                  </a:cxn>
                  <a:cxn ang="0">
                    <a:pos x="connsiteX2" y="connsiteY2"/>
                  </a:cxn>
                  <a:cxn ang="0">
                    <a:pos x="connsiteX3" y="connsiteY3"/>
                  </a:cxn>
                </a:cxnLst>
                <a:rect l="l" t="t" r="r" b="b"/>
                <a:pathLst>
                  <a:path w="1073" h="3117">
                    <a:moveTo>
                      <a:pt x="890" y="0"/>
                    </a:moveTo>
                    <a:cubicBezTo>
                      <a:pt x="-271" y="2017"/>
                      <a:pt x="-88" y="2995"/>
                      <a:pt x="279" y="3117"/>
                    </a:cubicBezTo>
                    <a:cubicBezTo>
                      <a:pt x="463" y="2323"/>
                      <a:pt x="707" y="1528"/>
                      <a:pt x="1074" y="795"/>
                    </a:cubicBezTo>
                    <a:cubicBezTo>
                      <a:pt x="1012" y="489"/>
                      <a:pt x="952" y="245"/>
                      <a:pt x="890" y="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8" name="任意多边形: 形状 156"/>
              <p:cNvSpPr/>
              <p:nvPr/>
            </p:nvSpPr>
            <p:spPr>
              <a:xfrm>
                <a:off x="7026294" y="4297594"/>
                <a:ext cx="573104" cy="737411"/>
              </a:xfrm>
              <a:custGeom>
                <a:avLst/>
                <a:gdLst>
                  <a:gd name="connsiteX0" fmla="*/ 572537 w 573104"/>
                  <a:gd name="connsiteY0" fmla="*/ 206314 h 737411"/>
                  <a:gd name="connsiteX1" fmla="*/ 570765 w 573104"/>
                  <a:gd name="connsiteY1" fmla="*/ 66526 h 737411"/>
                  <a:gd name="connsiteX2" fmla="*/ 556889 w 573104"/>
                  <a:gd name="connsiteY2" fmla="*/ 3997 h 737411"/>
                  <a:gd name="connsiteX3" fmla="*/ 547660 w 573104"/>
                  <a:gd name="connsiteY3" fmla="*/ 146 h 737411"/>
                  <a:gd name="connsiteX4" fmla="*/ 544848 w 573104"/>
                  <a:gd name="connsiteY4" fmla="*/ 24 h 737411"/>
                  <a:gd name="connsiteX5" fmla="*/ 208611 w 573104"/>
                  <a:gd name="connsiteY5" fmla="*/ 6625 h 737411"/>
                  <a:gd name="connsiteX6" fmla="*/ 159407 w 573104"/>
                  <a:gd name="connsiteY6" fmla="*/ 16038 h 737411"/>
                  <a:gd name="connsiteX7" fmla="*/ 99934 w 573104"/>
                  <a:gd name="connsiteY7" fmla="*/ 70010 h 737411"/>
                  <a:gd name="connsiteX8" fmla="*/ 33982 w 573104"/>
                  <a:gd name="connsiteY8" fmla="*/ 120008 h 737411"/>
                  <a:gd name="connsiteX9" fmla="*/ 11122 w 573104"/>
                  <a:gd name="connsiteY9" fmla="*/ 150876 h 737411"/>
                  <a:gd name="connsiteX10" fmla="*/ 9350 w 573104"/>
                  <a:gd name="connsiteY10" fmla="*/ 305761 h 737411"/>
                  <a:gd name="connsiteX11" fmla="*/ 4093 w 573104"/>
                  <a:gd name="connsiteY11" fmla="*/ 442493 h 737411"/>
                  <a:gd name="connsiteX12" fmla="*/ 3726 w 573104"/>
                  <a:gd name="connsiteY12" fmla="*/ 571830 h 737411"/>
                  <a:gd name="connsiteX13" fmla="*/ 2565 w 573104"/>
                  <a:gd name="connsiteY13" fmla="*/ 667854 h 737411"/>
                  <a:gd name="connsiteX14" fmla="*/ 1587 w 573104"/>
                  <a:gd name="connsiteY14" fmla="*/ 701288 h 737411"/>
                  <a:gd name="connsiteX15" fmla="*/ 976 w 573104"/>
                  <a:gd name="connsiteY15" fmla="*/ 712474 h 737411"/>
                  <a:gd name="connsiteX16" fmla="*/ 1098 w 573104"/>
                  <a:gd name="connsiteY16" fmla="*/ 712902 h 737411"/>
                  <a:gd name="connsiteX17" fmla="*/ 4704 w 573104"/>
                  <a:gd name="connsiteY17" fmla="*/ 708379 h 737411"/>
                  <a:gd name="connsiteX18" fmla="*/ 1281 w 573104"/>
                  <a:gd name="connsiteY18" fmla="*/ 713635 h 737411"/>
                  <a:gd name="connsiteX19" fmla="*/ 487 w 573104"/>
                  <a:gd name="connsiteY19" fmla="*/ 715958 h 737411"/>
                  <a:gd name="connsiteX20" fmla="*/ 16746 w 573104"/>
                  <a:gd name="connsiteY20" fmla="*/ 737412 h 737411"/>
                  <a:gd name="connsiteX21" fmla="*/ 266066 w 573104"/>
                  <a:gd name="connsiteY21" fmla="*/ 733806 h 737411"/>
                  <a:gd name="connsiteX22" fmla="*/ 505302 w 573104"/>
                  <a:gd name="connsiteY22" fmla="*/ 734906 h 737411"/>
                  <a:gd name="connsiteX23" fmla="*/ 568992 w 573104"/>
                  <a:gd name="connsiteY23" fmla="*/ 697010 h 737411"/>
                  <a:gd name="connsiteX24" fmla="*/ 572598 w 573104"/>
                  <a:gd name="connsiteY24" fmla="*/ 601658 h 737411"/>
                  <a:gd name="connsiteX25" fmla="*/ 572537 w 573104"/>
                  <a:gd name="connsiteY25" fmla="*/ 206314 h 737411"/>
                  <a:gd name="connsiteX26" fmla="*/ 531951 w 573104"/>
                  <a:gd name="connsiteY26" fmla="*/ 27101 h 737411"/>
                  <a:gd name="connsiteX27" fmla="*/ 533846 w 573104"/>
                  <a:gd name="connsiteY27" fmla="*/ 29302 h 737411"/>
                  <a:gd name="connsiteX28" fmla="*/ 533602 w 573104"/>
                  <a:gd name="connsiteY28" fmla="*/ 30524 h 737411"/>
                  <a:gd name="connsiteX29" fmla="*/ 531951 w 573104"/>
                  <a:gd name="connsiteY29" fmla="*/ 27101 h 737411"/>
                  <a:gd name="connsiteX30" fmla="*/ 133613 w 573104"/>
                  <a:gd name="connsiteY30" fmla="*/ 86085 h 737411"/>
                  <a:gd name="connsiteX31" fmla="*/ 160262 w 573104"/>
                  <a:gd name="connsiteY31" fmla="*/ 59864 h 737411"/>
                  <a:gd name="connsiteX32" fmla="*/ 159651 w 573104"/>
                  <a:gd name="connsiteY32" fmla="*/ 83946 h 737411"/>
                  <a:gd name="connsiteX33" fmla="*/ 157084 w 573104"/>
                  <a:gd name="connsiteY33" fmla="*/ 119214 h 737411"/>
                  <a:gd name="connsiteX34" fmla="*/ 149749 w 573104"/>
                  <a:gd name="connsiteY34" fmla="*/ 161205 h 737411"/>
                  <a:gd name="connsiteX35" fmla="*/ 101646 w 573104"/>
                  <a:gd name="connsiteY35" fmla="*/ 146780 h 737411"/>
                  <a:gd name="connsiteX36" fmla="*/ 66377 w 573104"/>
                  <a:gd name="connsiteY36" fmla="*/ 137917 h 737411"/>
                  <a:gd name="connsiteX37" fmla="*/ 133613 w 573104"/>
                  <a:gd name="connsiteY37" fmla="*/ 86085 h 737411"/>
                  <a:gd name="connsiteX38" fmla="*/ 537575 w 573104"/>
                  <a:gd name="connsiteY38" fmla="*/ 654652 h 737411"/>
                  <a:gd name="connsiteX39" fmla="*/ 535680 w 573104"/>
                  <a:gd name="connsiteY39" fmla="*/ 690225 h 737411"/>
                  <a:gd name="connsiteX40" fmla="*/ 511536 w 573104"/>
                  <a:gd name="connsiteY40" fmla="*/ 700433 h 737411"/>
                  <a:gd name="connsiteX41" fmla="*/ 386051 w 573104"/>
                  <a:gd name="connsiteY41" fmla="*/ 700738 h 737411"/>
                  <a:gd name="connsiteX42" fmla="*/ 272668 w 573104"/>
                  <a:gd name="connsiteY42" fmla="*/ 699638 h 737411"/>
                  <a:gd name="connsiteX43" fmla="*/ 37650 w 573104"/>
                  <a:gd name="connsiteY43" fmla="*/ 703183 h 737411"/>
                  <a:gd name="connsiteX44" fmla="*/ 36733 w 573104"/>
                  <a:gd name="connsiteY44" fmla="*/ 659175 h 737411"/>
                  <a:gd name="connsiteX45" fmla="*/ 37955 w 573104"/>
                  <a:gd name="connsiteY45" fmla="*/ 514252 h 737411"/>
                  <a:gd name="connsiteX46" fmla="*/ 45046 w 573104"/>
                  <a:gd name="connsiteY46" fmla="*/ 168601 h 737411"/>
                  <a:gd name="connsiteX47" fmla="*/ 117415 w 573104"/>
                  <a:gd name="connsiteY47" fmla="*/ 188344 h 737411"/>
                  <a:gd name="connsiteX48" fmla="*/ 170164 w 573104"/>
                  <a:gd name="connsiteY48" fmla="*/ 195862 h 737411"/>
                  <a:gd name="connsiteX49" fmla="*/ 188990 w 573104"/>
                  <a:gd name="connsiteY49" fmla="*/ 135412 h 737411"/>
                  <a:gd name="connsiteX50" fmla="*/ 195653 w 573104"/>
                  <a:gd name="connsiteY50" fmla="*/ 39632 h 737411"/>
                  <a:gd name="connsiteX51" fmla="*/ 254636 w 573104"/>
                  <a:gd name="connsiteY51" fmla="*/ 40182 h 737411"/>
                  <a:gd name="connsiteX52" fmla="*/ 533357 w 573104"/>
                  <a:gd name="connsiteY52" fmla="*/ 34314 h 737411"/>
                  <a:gd name="connsiteX53" fmla="*/ 535252 w 573104"/>
                  <a:gd name="connsiteY53" fmla="*/ 45255 h 737411"/>
                  <a:gd name="connsiteX54" fmla="*/ 537514 w 573104"/>
                  <a:gd name="connsiteY54" fmla="*/ 89019 h 737411"/>
                  <a:gd name="connsiteX55" fmla="*/ 538430 w 573104"/>
                  <a:gd name="connsiteY55" fmla="*/ 206314 h 737411"/>
                  <a:gd name="connsiteX56" fmla="*/ 536780 w 573104"/>
                  <a:gd name="connsiteY56" fmla="*/ 345736 h 737411"/>
                  <a:gd name="connsiteX57" fmla="*/ 538858 w 573104"/>
                  <a:gd name="connsiteY57" fmla="*/ 547442 h 737411"/>
                  <a:gd name="connsiteX58" fmla="*/ 537575 w 573104"/>
                  <a:gd name="connsiteY58" fmla="*/ 654652 h 73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104" h="737411">
                    <a:moveTo>
                      <a:pt x="572537" y="206314"/>
                    </a:moveTo>
                    <a:cubicBezTo>
                      <a:pt x="572842" y="159738"/>
                      <a:pt x="573148" y="113040"/>
                      <a:pt x="570765" y="66526"/>
                    </a:cubicBezTo>
                    <a:cubicBezTo>
                      <a:pt x="569970" y="51001"/>
                      <a:pt x="572415" y="16038"/>
                      <a:pt x="556889" y="3997"/>
                    </a:cubicBezTo>
                    <a:cubicBezTo>
                      <a:pt x="554567" y="1858"/>
                      <a:pt x="551511" y="452"/>
                      <a:pt x="547660" y="146"/>
                    </a:cubicBezTo>
                    <a:cubicBezTo>
                      <a:pt x="546682" y="24"/>
                      <a:pt x="545765" y="-37"/>
                      <a:pt x="544848" y="24"/>
                    </a:cubicBezTo>
                    <a:cubicBezTo>
                      <a:pt x="432749" y="2041"/>
                      <a:pt x="320710" y="5892"/>
                      <a:pt x="208611" y="6625"/>
                    </a:cubicBezTo>
                    <a:cubicBezTo>
                      <a:pt x="188990" y="6748"/>
                      <a:pt x="174443" y="3386"/>
                      <a:pt x="159407" y="16038"/>
                    </a:cubicBezTo>
                    <a:cubicBezTo>
                      <a:pt x="138992" y="33214"/>
                      <a:pt x="120716" y="53018"/>
                      <a:pt x="99934" y="70010"/>
                    </a:cubicBezTo>
                    <a:cubicBezTo>
                      <a:pt x="78602" y="87491"/>
                      <a:pt x="56414" y="103933"/>
                      <a:pt x="33982" y="120008"/>
                    </a:cubicBezTo>
                    <a:cubicBezTo>
                      <a:pt x="19863" y="130155"/>
                      <a:pt x="12650" y="133394"/>
                      <a:pt x="11122" y="150876"/>
                    </a:cubicBezTo>
                    <a:cubicBezTo>
                      <a:pt x="6721" y="201791"/>
                      <a:pt x="9839" y="254663"/>
                      <a:pt x="9350" y="305761"/>
                    </a:cubicBezTo>
                    <a:cubicBezTo>
                      <a:pt x="8922" y="351420"/>
                      <a:pt x="3910" y="396590"/>
                      <a:pt x="4093" y="442493"/>
                    </a:cubicBezTo>
                    <a:cubicBezTo>
                      <a:pt x="4277" y="485585"/>
                      <a:pt x="3971" y="528738"/>
                      <a:pt x="3726" y="571830"/>
                    </a:cubicBezTo>
                    <a:cubicBezTo>
                      <a:pt x="3543" y="603858"/>
                      <a:pt x="3237" y="635826"/>
                      <a:pt x="2565" y="667854"/>
                    </a:cubicBezTo>
                    <a:cubicBezTo>
                      <a:pt x="2321" y="678978"/>
                      <a:pt x="2137" y="690164"/>
                      <a:pt x="1587" y="701288"/>
                    </a:cubicBezTo>
                    <a:cubicBezTo>
                      <a:pt x="1465" y="704100"/>
                      <a:pt x="-2" y="709845"/>
                      <a:pt x="976" y="712474"/>
                    </a:cubicBezTo>
                    <a:cubicBezTo>
                      <a:pt x="1037" y="712657"/>
                      <a:pt x="1037" y="712779"/>
                      <a:pt x="1098" y="712902"/>
                    </a:cubicBezTo>
                    <a:cubicBezTo>
                      <a:pt x="1770" y="711740"/>
                      <a:pt x="2871" y="710273"/>
                      <a:pt x="4704" y="708379"/>
                    </a:cubicBezTo>
                    <a:cubicBezTo>
                      <a:pt x="3176" y="709968"/>
                      <a:pt x="2076" y="711801"/>
                      <a:pt x="1281" y="713635"/>
                    </a:cubicBezTo>
                    <a:cubicBezTo>
                      <a:pt x="1526" y="715224"/>
                      <a:pt x="915" y="716080"/>
                      <a:pt x="487" y="715958"/>
                    </a:cubicBezTo>
                    <a:cubicBezTo>
                      <a:pt x="-1958" y="725982"/>
                      <a:pt x="5010" y="737412"/>
                      <a:pt x="16746" y="737412"/>
                    </a:cubicBezTo>
                    <a:cubicBezTo>
                      <a:pt x="99873" y="737412"/>
                      <a:pt x="183000" y="734723"/>
                      <a:pt x="266066" y="733806"/>
                    </a:cubicBezTo>
                    <a:cubicBezTo>
                      <a:pt x="345648" y="732889"/>
                      <a:pt x="425842" y="739857"/>
                      <a:pt x="505302" y="734906"/>
                    </a:cubicBezTo>
                    <a:cubicBezTo>
                      <a:pt x="542220" y="732644"/>
                      <a:pt x="564713" y="734967"/>
                      <a:pt x="568992" y="697010"/>
                    </a:cubicBezTo>
                    <a:cubicBezTo>
                      <a:pt x="572598" y="665470"/>
                      <a:pt x="572293" y="633319"/>
                      <a:pt x="572598" y="601658"/>
                    </a:cubicBezTo>
                    <a:cubicBezTo>
                      <a:pt x="574126" y="469815"/>
                      <a:pt x="571620" y="338034"/>
                      <a:pt x="572537" y="206314"/>
                    </a:cubicBezTo>
                    <a:close/>
                    <a:moveTo>
                      <a:pt x="531951" y="27101"/>
                    </a:moveTo>
                    <a:cubicBezTo>
                      <a:pt x="532501" y="27896"/>
                      <a:pt x="533113" y="28630"/>
                      <a:pt x="533846" y="29302"/>
                    </a:cubicBezTo>
                    <a:cubicBezTo>
                      <a:pt x="533846" y="29669"/>
                      <a:pt x="533724" y="30036"/>
                      <a:pt x="533602" y="30524"/>
                    </a:cubicBezTo>
                    <a:cubicBezTo>
                      <a:pt x="530668" y="28752"/>
                      <a:pt x="531035" y="27407"/>
                      <a:pt x="531951" y="27101"/>
                    </a:cubicBezTo>
                    <a:close/>
                    <a:moveTo>
                      <a:pt x="133613" y="86085"/>
                    </a:moveTo>
                    <a:cubicBezTo>
                      <a:pt x="141925" y="79056"/>
                      <a:pt x="150911" y="68849"/>
                      <a:pt x="160262" y="59864"/>
                    </a:cubicBezTo>
                    <a:cubicBezTo>
                      <a:pt x="160018" y="67810"/>
                      <a:pt x="159957" y="75817"/>
                      <a:pt x="159651" y="83946"/>
                    </a:cubicBezTo>
                    <a:cubicBezTo>
                      <a:pt x="159284" y="95743"/>
                      <a:pt x="158429" y="107540"/>
                      <a:pt x="157084" y="119214"/>
                    </a:cubicBezTo>
                    <a:cubicBezTo>
                      <a:pt x="156778" y="121842"/>
                      <a:pt x="153783" y="157416"/>
                      <a:pt x="149749" y="161205"/>
                    </a:cubicBezTo>
                    <a:cubicBezTo>
                      <a:pt x="144737" y="165973"/>
                      <a:pt x="110447" y="149531"/>
                      <a:pt x="101646" y="146780"/>
                    </a:cubicBezTo>
                    <a:cubicBezTo>
                      <a:pt x="90032" y="143174"/>
                      <a:pt x="78235" y="140301"/>
                      <a:pt x="66377" y="137917"/>
                    </a:cubicBezTo>
                    <a:cubicBezTo>
                      <a:pt x="89237" y="121109"/>
                      <a:pt x="111975" y="104361"/>
                      <a:pt x="133613" y="86085"/>
                    </a:cubicBezTo>
                    <a:close/>
                    <a:moveTo>
                      <a:pt x="537575" y="654652"/>
                    </a:moveTo>
                    <a:cubicBezTo>
                      <a:pt x="537147" y="666509"/>
                      <a:pt x="536902" y="678428"/>
                      <a:pt x="535680" y="690225"/>
                    </a:cubicBezTo>
                    <a:cubicBezTo>
                      <a:pt x="533479" y="711068"/>
                      <a:pt x="531829" y="701655"/>
                      <a:pt x="511536" y="700433"/>
                    </a:cubicBezTo>
                    <a:cubicBezTo>
                      <a:pt x="470278" y="697926"/>
                      <a:pt x="427553" y="701961"/>
                      <a:pt x="386051" y="700738"/>
                    </a:cubicBezTo>
                    <a:cubicBezTo>
                      <a:pt x="348215" y="699638"/>
                      <a:pt x="310503" y="699271"/>
                      <a:pt x="272668" y="699638"/>
                    </a:cubicBezTo>
                    <a:cubicBezTo>
                      <a:pt x="194308" y="700433"/>
                      <a:pt x="116009" y="702755"/>
                      <a:pt x="37650" y="703183"/>
                    </a:cubicBezTo>
                    <a:cubicBezTo>
                      <a:pt x="38567" y="687047"/>
                      <a:pt x="36549" y="669199"/>
                      <a:pt x="36733" y="659175"/>
                    </a:cubicBezTo>
                    <a:cubicBezTo>
                      <a:pt x="37588" y="610887"/>
                      <a:pt x="37833" y="562539"/>
                      <a:pt x="37955" y="514252"/>
                    </a:cubicBezTo>
                    <a:cubicBezTo>
                      <a:pt x="38322" y="398852"/>
                      <a:pt x="44679" y="284002"/>
                      <a:pt x="45046" y="168601"/>
                    </a:cubicBezTo>
                    <a:cubicBezTo>
                      <a:pt x="69739" y="172941"/>
                      <a:pt x="93760" y="179420"/>
                      <a:pt x="117415" y="188344"/>
                    </a:cubicBezTo>
                    <a:cubicBezTo>
                      <a:pt x="131840" y="193784"/>
                      <a:pt x="155006" y="206192"/>
                      <a:pt x="170164" y="195862"/>
                    </a:cubicBezTo>
                    <a:cubicBezTo>
                      <a:pt x="186301" y="184860"/>
                      <a:pt x="186484" y="152526"/>
                      <a:pt x="188990" y="135412"/>
                    </a:cubicBezTo>
                    <a:cubicBezTo>
                      <a:pt x="193636" y="103933"/>
                      <a:pt x="190274" y="70866"/>
                      <a:pt x="195653" y="39632"/>
                    </a:cubicBezTo>
                    <a:cubicBezTo>
                      <a:pt x="214112" y="36881"/>
                      <a:pt x="237950" y="40365"/>
                      <a:pt x="254636" y="40182"/>
                    </a:cubicBezTo>
                    <a:cubicBezTo>
                      <a:pt x="347543" y="38959"/>
                      <a:pt x="440450" y="36026"/>
                      <a:pt x="533357" y="34314"/>
                    </a:cubicBezTo>
                    <a:cubicBezTo>
                      <a:pt x="533724" y="38043"/>
                      <a:pt x="535069" y="43238"/>
                      <a:pt x="535252" y="45255"/>
                    </a:cubicBezTo>
                    <a:cubicBezTo>
                      <a:pt x="536658" y="59802"/>
                      <a:pt x="537086" y="74472"/>
                      <a:pt x="537514" y="89019"/>
                    </a:cubicBezTo>
                    <a:cubicBezTo>
                      <a:pt x="538736" y="128077"/>
                      <a:pt x="538675" y="167196"/>
                      <a:pt x="538430" y="206314"/>
                    </a:cubicBezTo>
                    <a:cubicBezTo>
                      <a:pt x="538125" y="252768"/>
                      <a:pt x="536230" y="299282"/>
                      <a:pt x="536780" y="345736"/>
                    </a:cubicBezTo>
                    <a:cubicBezTo>
                      <a:pt x="537575" y="412971"/>
                      <a:pt x="538797" y="480206"/>
                      <a:pt x="538858" y="547442"/>
                    </a:cubicBezTo>
                    <a:cubicBezTo>
                      <a:pt x="538919" y="583199"/>
                      <a:pt x="538858" y="618956"/>
                      <a:pt x="537575" y="654652"/>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9" name="任意多边形: 形状 157"/>
              <p:cNvSpPr/>
              <p:nvPr/>
            </p:nvSpPr>
            <p:spPr>
              <a:xfrm>
                <a:off x="7149799" y="4545723"/>
                <a:ext cx="96190" cy="120710"/>
              </a:xfrm>
              <a:custGeom>
                <a:avLst/>
                <a:gdLst>
                  <a:gd name="connsiteX0" fmla="*/ 38712 w 96190"/>
                  <a:gd name="connsiteY0" fmla="*/ 120039 h 120710"/>
                  <a:gd name="connsiteX1" fmla="*/ 67868 w 96190"/>
                  <a:gd name="connsiteY1" fmla="*/ 81654 h 120710"/>
                  <a:gd name="connsiteX2" fmla="*/ 94456 w 96190"/>
                  <a:gd name="connsiteY2" fmla="*/ 25971 h 120710"/>
                  <a:gd name="connsiteX3" fmla="*/ 65056 w 96190"/>
                  <a:gd name="connsiteY3" fmla="*/ 8795 h 120710"/>
                  <a:gd name="connsiteX4" fmla="*/ 34678 w 96190"/>
                  <a:gd name="connsiteY4" fmla="*/ 74869 h 120710"/>
                  <a:gd name="connsiteX5" fmla="*/ 32111 w 96190"/>
                  <a:gd name="connsiteY5" fmla="*/ 70468 h 120710"/>
                  <a:gd name="connsiteX6" fmla="*/ 2711 w 96190"/>
                  <a:gd name="connsiteY6" fmla="*/ 87644 h 120710"/>
                  <a:gd name="connsiteX7" fmla="*/ 22148 w 96190"/>
                  <a:gd name="connsiteY7" fmla="*/ 115700 h 120710"/>
                  <a:gd name="connsiteX8" fmla="*/ 38712 w 96190"/>
                  <a:gd name="connsiteY8" fmla="*/ 120039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90" h="120710">
                    <a:moveTo>
                      <a:pt x="38712" y="120039"/>
                    </a:moveTo>
                    <a:cubicBezTo>
                      <a:pt x="55521" y="114721"/>
                      <a:pt x="60656" y="96201"/>
                      <a:pt x="67868" y="81654"/>
                    </a:cubicBezTo>
                    <a:cubicBezTo>
                      <a:pt x="76975" y="63195"/>
                      <a:pt x="85838" y="44675"/>
                      <a:pt x="94456" y="25971"/>
                    </a:cubicBezTo>
                    <a:cubicBezTo>
                      <a:pt x="103564" y="6228"/>
                      <a:pt x="74286" y="-11070"/>
                      <a:pt x="65056" y="8795"/>
                    </a:cubicBezTo>
                    <a:cubicBezTo>
                      <a:pt x="55338" y="29822"/>
                      <a:pt x="46230" y="53660"/>
                      <a:pt x="34678" y="74869"/>
                    </a:cubicBezTo>
                    <a:cubicBezTo>
                      <a:pt x="33823" y="73341"/>
                      <a:pt x="32967" y="71874"/>
                      <a:pt x="32111" y="70468"/>
                    </a:cubicBezTo>
                    <a:cubicBezTo>
                      <a:pt x="20437" y="52009"/>
                      <a:pt x="-9025" y="69063"/>
                      <a:pt x="2711" y="87644"/>
                    </a:cubicBezTo>
                    <a:cubicBezTo>
                      <a:pt x="8701" y="97118"/>
                      <a:pt x="13958" y="107876"/>
                      <a:pt x="22148" y="115700"/>
                    </a:cubicBezTo>
                    <a:cubicBezTo>
                      <a:pt x="26427" y="119795"/>
                      <a:pt x="32845" y="121873"/>
                      <a:pt x="38712" y="120039"/>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0" name="任意多边形: 形状 158"/>
              <p:cNvSpPr/>
              <p:nvPr/>
            </p:nvSpPr>
            <p:spPr>
              <a:xfrm>
                <a:off x="7284078" y="4594595"/>
                <a:ext cx="182154" cy="43184"/>
              </a:xfrm>
              <a:custGeom>
                <a:avLst/>
                <a:gdLst>
                  <a:gd name="connsiteX0" fmla="*/ 16412 w 182154"/>
                  <a:gd name="connsiteY0" fmla="*/ 43173 h 43184"/>
                  <a:gd name="connsiteX1" fmla="*/ 165857 w 182154"/>
                  <a:gd name="connsiteY1" fmla="*/ 34127 h 43184"/>
                  <a:gd name="connsiteX2" fmla="*/ 165857 w 182154"/>
                  <a:gd name="connsiteY2" fmla="*/ 81 h 43184"/>
                  <a:gd name="connsiteX3" fmla="*/ 16412 w 182154"/>
                  <a:gd name="connsiteY3" fmla="*/ 9127 h 43184"/>
                  <a:gd name="connsiteX4" fmla="*/ 16412 w 182154"/>
                  <a:gd name="connsiteY4" fmla="*/ 43173 h 4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54" h="43184">
                    <a:moveTo>
                      <a:pt x="16412" y="43173"/>
                    </a:moveTo>
                    <a:cubicBezTo>
                      <a:pt x="66288" y="41584"/>
                      <a:pt x="116103" y="38527"/>
                      <a:pt x="165857" y="34127"/>
                    </a:cubicBezTo>
                    <a:cubicBezTo>
                      <a:pt x="187495" y="32171"/>
                      <a:pt x="187678" y="-1875"/>
                      <a:pt x="165857" y="81"/>
                    </a:cubicBezTo>
                    <a:cubicBezTo>
                      <a:pt x="116103" y="4482"/>
                      <a:pt x="66349" y="7538"/>
                      <a:pt x="16412" y="9127"/>
                    </a:cubicBezTo>
                    <a:cubicBezTo>
                      <a:pt x="-5409" y="9861"/>
                      <a:pt x="-5532" y="43906"/>
                      <a:pt x="16412" y="4317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1" name="任意多边形: 形状 159"/>
              <p:cNvSpPr/>
              <p:nvPr/>
            </p:nvSpPr>
            <p:spPr>
              <a:xfrm>
                <a:off x="7153427" y="4700815"/>
                <a:ext cx="80875" cy="92260"/>
              </a:xfrm>
              <a:custGeom>
                <a:avLst/>
                <a:gdLst>
                  <a:gd name="connsiteX0" fmla="*/ 24694 w 80875"/>
                  <a:gd name="connsiteY0" fmla="*/ 90066 h 92260"/>
                  <a:gd name="connsiteX1" fmla="*/ 49755 w 80875"/>
                  <a:gd name="connsiteY1" fmla="*/ 83403 h 92260"/>
                  <a:gd name="connsiteX2" fmla="*/ 62957 w 80875"/>
                  <a:gd name="connsiteY2" fmla="*/ 57732 h 92260"/>
                  <a:gd name="connsiteX3" fmla="*/ 78910 w 80875"/>
                  <a:gd name="connsiteY3" fmla="*/ 25826 h 92260"/>
                  <a:gd name="connsiteX4" fmla="*/ 49510 w 80875"/>
                  <a:gd name="connsiteY4" fmla="*/ 8650 h 92260"/>
                  <a:gd name="connsiteX5" fmla="*/ 31601 w 80875"/>
                  <a:gd name="connsiteY5" fmla="*/ 46974 h 92260"/>
                  <a:gd name="connsiteX6" fmla="*/ 28911 w 80875"/>
                  <a:gd name="connsiteY6" fmla="*/ 43368 h 92260"/>
                  <a:gd name="connsiteX7" fmla="*/ 4829 w 80875"/>
                  <a:gd name="connsiteY7" fmla="*/ 43368 h 92260"/>
                  <a:gd name="connsiteX8" fmla="*/ 4829 w 80875"/>
                  <a:gd name="connsiteY8" fmla="*/ 67450 h 92260"/>
                  <a:gd name="connsiteX9" fmla="*/ 24694 w 80875"/>
                  <a:gd name="connsiteY9" fmla="*/ 90066 h 9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75" h="92260">
                    <a:moveTo>
                      <a:pt x="24694" y="90066"/>
                    </a:moveTo>
                    <a:cubicBezTo>
                      <a:pt x="33679" y="94895"/>
                      <a:pt x="43948" y="91350"/>
                      <a:pt x="49755" y="83403"/>
                    </a:cubicBezTo>
                    <a:cubicBezTo>
                      <a:pt x="55195" y="75885"/>
                      <a:pt x="58740" y="66045"/>
                      <a:pt x="62957" y="57732"/>
                    </a:cubicBezTo>
                    <a:cubicBezTo>
                      <a:pt x="68275" y="47097"/>
                      <a:pt x="73592" y="36461"/>
                      <a:pt x="78910" y="25826"/>
                    </a:cubicBezTo>
                    <a:cubicBezTo>
                      <a:pt x="88690" y="6266"/>
                      <a:pt x="59290" y="-10970"/>
                      <a:pt x="49510" y="8650"/>
                    </a:cubicBezTo>
                    <a:cubicBezTo>
                      <a:pt x="43459" y="20752"/>
                      <a:pt x="37958" y="34261"/>
                      <a:pt x="31601" y="46974"/>
                    </a:cubicBezTo>
                    <a:cubicBezTo>
                      <a:pt x="30684" y="45752"/>
                      <a:pt x="29767" y="44529"/>
                      <a:pt x="28911" y="43368"/>
                    </a:cubicBezTo>
                    <a:cubicBezTo>
                      <a:pt x="23105" y="36155"/>
                      <a:pt x="10880" y="37439"/>
                      <a:pt x="4829" y="43368"/>
                    </a:cubicBezTo>
                    <a:cubicBezTo>
                      <a:pt x="-2322" y="50397"/>
                      <a:pt x="-855" y="60299"/>
                      <a:pt x="4829" y="67450"/>
                    </a:cubicBezTo>
                    <a:cubicBezTo>
                      <a:pt x="10453" y="74541"/>
                      <a:pt x="16381" y="85604"/>
                      <a:pt x="24694" y="9006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2" name="任意多边形: 形状 160"/>
              <p:cNvSpPr/>
              <p:nvPr/>
            </p:nvSpPr>
            <p:spPr>
              <a:xfrm>
                <a:off x="7286377" y="4735987"/>
                <a:ext cx="172794" cy="41095"/>
              </a:xfrm>
              <a:custGeom>
                <a:avLst/>
                <a:gdLst>
                  <a:gd name="connsiteX0" fmla="*/ 156590 w 172794"/>
                  <a:gd name="connsiteY0" fmla="*/ 40958 h 41095"/>
                  <a:gd name="connsiteX1" fmla="*/ 156590 w 172794"/>
                  <a:gd name="connsiteY1" fmla="*/ 6912 h 41095"/>
                  <a:gd name="connsiteX2" fmla="*/ 16435 w 172794"/>
                  <a:gd name="connsiteY2" fmla="*/ 250 h 41095"/>
                  <a:gd name="connsiteX3" fmla="*/ 16435 w 172794"/>
                  <a:gd name="connsiteY3" fmla="*/ 34295 h 41095"/>
                  <a:gd name="connsiteX4" fmla="*/ 156590 w 172794"/>
                  <a:gd name="connsiteY4" fmla="*/ 40958 h 41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94" h="41095">
                    <a:moveTo>
                      <a:pt x="156590" y="40958"/>
                    </a:moveTo>
                    <a:cubicBezTo>
                      <a:pt x="178288" y="43525"/>
                      <a:pt x="178105" y="9479"/>
                      <a:pt x="156590" y="6912"/>
                    </a:cubicBezTo>
                    <a:cubicBezTo>
                      <a:pt x="109953" y="1411"/>
                      <a:pt x="63316" y="-789"/>
                      <a:pt x="16435" y="250"/>
                    </a:cubicBezTo>
                    <a:cubicBezTo>
                      <a:pt x="-5448" y="739"/>
                      <a:pt x="-5509" y="34784"/>
                      <a:pt x="16435" y="34295"/>
                    </a:cubicBezTo>
                    <a:cubicBezTo>
                      <a:pt x="63377" y="33256"/>
                      <a:pt x="110014" y="35457"/>
                      <a:pt x="156590" y="40958"/>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6" name="任意多边形: 形状 161"/>
              <p:cNvSpPr/>
              <p:nvPr/>
            </p:nvSpPr>
            <p:spPr>
              <a:xfrm>
                <a:off x="7159779" y="4824822"/>
                <a:ext cx="99036" cy="102690"/>
              </a:xfrm>
              <a:custGeom>
                <a:avLst/>
                <a:gdLst>
                  <a:gd name="connsiteX0" fmla="*/ 67057 w 99036"/>
                  <a:gd name="connsiteY0" fmla="*/ 8050 h 102690"/>
                  <a:gd name="connsiteX1" fmla="*/ 45969 w 99036"/>
                  <a:gd name="connsiteY1" fmla="*/ 42401 h 102690"/>
                  <a:gd name="connsiteX2" fmla="*/ 36128 w 99036"/>
                  <a:gd name="connsiteY2" fmla="*/ 58415 h 102690"/>
                  <a:gd name="connsiteX3" fmla="*/ 35212 w 99036"/>
                  <a:gd name="connsiteY3" fmla="*/ 59882 h 102690"/>
                  <a:gd name="connsiteX4" fmla="*/ 31300 w 99036"/>
                  <a:gd name="connsiteY4" fmla="*/ 52059 h 102690"/>
                  <a:gd name="connsiteX5" fmla="*/ 1899 w 99036"/>
                  <a:gd name="connsiteY5" fmla="*/ 69234 h 102690"/>
                  <a:gd name="connsiteX6" fmla="*/ 52571 w 99036"/>
                  <a:gd name="connsiteY6" fmla="*/ 95334 h 102690"/>
                  <a:gd name="connsiteX7" fmla="*/ 73902 w 99036"/>
                  <a:gd name="connsiteY7" fmla="*/ 61838 h 102690"/>
                  <a:gd name="connsiteX8" fmla="*/ 96396 w 99036"/>
                  <a:gd name="connsiteY8" fmla="*/ 25165 h 102690"/>
                  <a:gd name="connsiteX9" fmla="*/ 67057 w 99036"/>
                  <a:gd name="connsiteY9" fmla="*/ 8050 h 10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36" h="102690">
                    <a:moveTo>
                      <a:pt x="67057" y="8050"/>
                    </a:moveTo>
                    <a:cubicBezTo>
                      <a:pt x="60027" y="19480"/>
                      <a:pt x="52999" y="30971"/>
                      <a:pt x="45969" y="42401"/>
                    </a:cubicBezTo>
                    <a:cubicBezTo>
                      <a:pt x="42669" y="47719"/>
                      <a:pt x="39429" y="53098"/>
                      <a:pt x="36128" y="58415"/>
                    </a:cubicBezTo>
                    <a:cubicBezTo>
                      <a:pt x="35823" y="58905"/>
                      <a:pt x="35517" y="59394"/>
                      <a:pt x="35212" y="59882"/>
                    </a:cubicBezTo>
                    <a:cubicBezTo>
                      <a:pt x="33745" y="57193"/>
                      <a:pt x="32461" y="54443"/>
                      <a:pt x="31300" y="52059"/>
                    </a:cubicBezTo>
                    <a:cubicBezTo>
                      <a:pt x="21704" y="32377"/>
                      <a:pt x="-7697" y="49614"/>
                      <a:pt x="1899" y="69234"/>
                    </a:cubicBezTo>
                    <a:cubicBezTo>
                      <a:pt x="10457" y="86715"/>
                      <a:pt x="31789" y="116605"/>
                      <a:pt x="52571" y="95334"/>
                    </a:cubicBezTo>
                    <a:cubicBezTo>
                      <a:pt x="61434" y="86226"/>
                      <a:pt x="67301" y="72596"/>
                      <a:pt x="73902" y="61838"/>
                    </a:cubicBezTo>
                    <a:cubicBezTo>
                      <a:pt x="81420" y="49614"/>
                      <a:pt x="88878" y="37389"/>
                      <a:pt x="96396" y="25165"/>
                    </a:cubicBezTo>
                    <a:cubicBezTo>
                      <a:pt x="107948" y="6522"/>
                      <a:pt x="78548" y="-10592"/>
                      <a:pt x="67057" y="805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7" name="任意多边形: 形状 162"/>
              <p:cNvSpPr/>
              <p:nvPr/>
            </p:nvSpPr>
            <p:spPr>
              <a:xfrm>
                <a:off x="7298408" y="4865413"/>
                <a:ext cx="175150" cy="36884"/>
              </a:xfrm>
              <a:custGeom>
                <a:avLst/>
                <a:gdLst>
                  <a:gd name="connsiteX0" fmla="*/ 153789 w 175150"/>
                  <a:gd name="connsiteY0" fmla="*/ 1933 h 36884"/>
                  <a:gd name="connsiteX1" fmla="*/ 12289 w 175150"/>
                  <a:gd name="connsiteY1" fmla="*/ 2788 h 36884"/>
                  <a:gd name="connsiteX2" fmla="*/ 21336 w 175150"/>
                  <a:gd name="connsiteY2" fmla="*/ 35611 h 36884"/>
                  <a:gd name="connsiteX3" fmla="*/ 162835 w 175150"/>
                  <a:gd name="connsiteY3" fmla="*/ 34756 h 36884"/>
                  <a:gd name="connsiteX4" fmla="*/ 153789 w 175150"/>
                  <a:gd name="connsiteY4" fmla="*/ 1933 h 3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50" h="36884">
                    <a:moveTo>
                      <a:pt x="153789" y="1933"/>
                    </a:moveTo>
                    <a:cubicBezTo>
                      <a:pt x="106602" y="9329"/>
                      <a:pt x="59721" y="-5952"/>
                      <a:pt x="12289" y="2788"/>
                    </a:cubicBezTo>
                    <a:cubicBezTo>
                      <a:pt x="-9226" y="6761"/>
                      <a:pt x="-119" y="39523"/>
                      <a:pt x="21336" y="35611"/>
                    </a:cubicBezTo>
                    <a:cubicBezTo>
                      <a:pt x="68278" y="26993"/>
                      <a:pt x="115526" y="42212"/>
                      <a:pt x="162835" y="34756"/>
                    </a:cubicBezTo>
                    <a:cubicBezTo>
                      <a:pt x="184412" y="31394"/>
                      <a:pt x="175243" y="-1429"/>
                      <a:pt x="153789" y="193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grpSp>
        <p:nvGrpSpPr>
          <p:cNvPr id="5" name="组合 4"/>
          <p:cNvGrpSpPr/>
          <p:nvPr/>
        </p:nvGrpSpPr>
        <p:grpSpPr>
          <a:xfrm>
            <a:off x="849630" y="4407535"/>
            <a:ext cx="10389870" cy="1701800"/>
            <a:chOff x="1339" y="6232"/>
            <a:chExt cx="16362" cy="2680"/>
          </a:xfrm>
        </p:grpSpPr>
        <p:grpSp>
          <p:nvGrpSpPr>
            <p:cNvPr id="7" name="组合 6"/>
            <p:cNvGrpSpPr/>
            <p:nvPr/>
          </p:nvGrpSpPr>
          <p:grpSpPr>
            <a:xfrm>
              <a:off x="1339" y="6410"/>
              <a:ext cx="16362" cy="2502"/>
              <a:chOff x="751015" y="1453213"/>
              <a:chExt cx="5653816" cy="4879545"/>
            </a:xfrm>
          </p:grpSpPr>
          <p:sp>
            <p:nvSpPr>
              <p:cNvPr id="28" name="Rectangle: Rounded Corners 37"/>
              <p:cNvSpPr/>
              <p:nvPr/>
            </p:nvSpPr>
            <p:spPr>
              <a:xfrm>
                <a:off x="751015" y="1673714"/>
                <a:ext cx="5598011" cy="4659044"/>
              </a:xfrm>
              <a:prstGeom prst="roundRect">
                <a:avLst>
                  <a:gd name="adj" fmla="val 3805"/>
                </a:avLst>
              </a:prstGeom>
              <a:pattFill prst="dkUpDiag">
                <a:fgClr>
                  <a:schemeClr val="accent4"/>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29" name="Rectangle: Rounded Corners 2"/>
              <p:cNvSpPr/>
              <p:nvPr/>
            </p:nvSpPr>
            <p:spPr>
              <a:xfrm>
                <a:off x="806820" y="1453213"/>
                <a:ext cx="5598011" cy="4659044"/>
              </a:xfrm>
              <a:prstGeom prst="roundRect">
                <a:avLst>
                  <a:gd name="adj" fmla="val 3805"/>
                </a:avLst>
              </a:prstGeom>
              <a:solidFill>
                <a:schemeClr val="bg1"/>
              </a:solidFill>
              <a:ln w="25400">
                <a:solidFill>
                  <a:schemeClr val="tx1">
                    <a:lumMod val="85000"/>
                    <a:lumOff val="15000"/>
                  </a:schemeClr>
                </a:solid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cs typeface="+mn-ea"/>
                  <a:sym typeface="+mn-lt"/>
                </a:endParaRPr>
              </a:p>
            </p:txBody>
          </p:sp>
        </p:grpSp>
        <p:grpSp>
          <p:nvGrpSpPr>
            <p:cNvPr id="30" name="组合 29"/>
            <p:cNvGrpSpPr/>
            <p:nvPr/>
          </p:nvGrpSpPr>
          <p:grpSpPr>
            <a:xfrm>
              <a:off x="1951" y="7124"/>
              <a:ext cx="922" cy="868"/>
              <a:chOff x="1942007" y="622110"/>
              <a:chExt cx="833796" cy="784225"/>
            </a:xfrm>
          </p:grpSpPr>
          <p:sp>
            <p:nvSpPr>
              <p:cNvPr id="31" name="Rectangle: Rounded Corners 39"/>
              <p:cNvSpPr/>
              <p:nvPr/>
            </p:nvSpPr>
            <p:spPr>
              <a:xfrm>
                <a:off x="2013803" y="644335"/>
                <a:ext cx="762000" cy="762000"/>
              </a:xfrm>
              <a:prstGeom prst="roundRect">
                <a:avLst>
                  <a:gd name="adj" fmla="val 50000"/>
                </a:avLst>
              </a:prstGeom>
              <a:pattFill prst="dkUpDiag">
                <a:fgClr>
                  <a:schemeClr val="tx1"/>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b="1" dirty="0">
                  <a:solidFill>
                    <a:schemeClr val="tx1"/>
                  </a:solidFill>
                  <a:cs typeface="+mn-ea"/>
                  <a:sym typeface="+mn-lt"/>
                </a:endParaRPr>
              </a:p>
            </p:txBody>
          </p:sp>
          <p:sp>
            <p:nvSpPr>
              <p:cNvPr id="32" name="Rectangle: Rounded Corners 12"/>
              <p:cNvSpPr/>
              <p:nvPr/>
            </p:nvSpPr>
            <p:spPr>
              <a:xfrm>
                <a:off x="1942007" y="622110"/>
                <a:ext cx="762000" cy="762000"/>
              </a:xfrm>
              <a:prstGeom prst="roundRect">
                <a:avLst>
                  <a:gd name="adj" fmla="val 50000"/>
                </a:avLst>
              </a:prstGeom>
              <a:solidFill>
                <a:schemeClr val="bg1"/>
              </a:solidFill>
              <a:ln w="25400">
                <a:solidFill>
                  <a:schemeClr val="tx1">
                    <a:lumMod val="85000"/>
                    <a:lumOff val="15000"/>
                  </a:schemeClr>
                </a:soli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2000" b="1" dirty="0">
                    <a:solidFill>
                      <a:schemeClr val="tx1"/>
                    </a:solidFill>
                    <a:cs typeface="+mn-ea"/>
                    <a:sym typeface="+mn-lt"/>
                  </a:rPr>
                  <a:t>3</a:t>
                </a:r>
              </a:p>
            </p:txBody>
          </p:sp>
        </p:grpSp>
        <p:sp>
          <p:nvSpPr>
            <p:cNvPr id="33" name="Text Box 10"/>
            <p:cNvSpPr txBox="1">
              <a:spLocks noChangeArrowheads="1"/>
            </p:cNvSpPr>
            <p:nvPr/>
          </p:nvSpPr>
          <p:spPr bwMode="auto">
            <a:xfrm>
              <a:off x="3388" y="6232"/>
              <a:ext cx="13269" cy="256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kumimoji="0" lang="zh-CN" altLang="en-US" sz="17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等价分类法：是指一种典型的、重要的黑盒测试方法，它将程序所有可能的输入数据划分为若干个等价类。然后从每个部分中选取具有代表性的数据当做测试用例。如果从某一等价类中任意选出一个测试用例未能发现程序的错误，就可以合理地认为在该类中的其他测试用例也不会发现程序的错误。</a:t>
              </a:r>
            </a:p>
          </p:txBody>
        </p:sp>
        <p:grpSp>
          <p:nvGrpSpPr>
            <p:cNvPr id="34" name="图形 2"/>
            <p:cNvGrpSpPr/>
            <p:nvPr/>
          </p:nvGrpSpPr>
          <p:grpSpPr>
            <a:xfrm>
              <a:off x="16885" y="6603"/>
              <a:ext cx="634" cy="757"/>
              <a:chOff x="7026294" y="4297594"/>
              <a:chExt cx="573104" cy="737411"/>
            </a:xfrm>
            <a:solidFill>
              <a:srgbClr val="000000"/>
            </a:solidFill>
          </p:grpSpPr>
          <p:sp>
            <p:nvSpPr>
              <p:cNvPr id="35" name="任意多边形: 形状 155"/>
              <p:cNvSpPr/>
              <p:nvPr/>
            </p:nvSpPr>
            <p:spPr>
              <a:xfrm>
                <a:off x="7026562" y="5010435"/>
                <a:ext cx="1073" cy="3117"/>
              </a:xfrm>
              <a:custGeom>
                <a:avLst/>
                <a:gdLst>
                  <a:gd name="connsiteX0" fmla="*/ 890 w 1073"/>
                  <a:gd name="connsiteY0" fmla="*/ 0 h 3117"/>
                  <a:gd name="connsiteX1" fmla="*/ 279 w 1073"/>
                  <a:gd name="connsiteY1" fmla="*/ 3117 h 3117"/>
                  <a:gd name="connsiteX2" fmla="*/ 1074 w 1073"/>
                  <a:gd name="connsiteY2" fmla="*/ 795 h 3117"/>
                  <a:gd name="connsiteX3" fmla="*/ 890 w 1073"/>
                  <a:gd name="connsiteY3" fmla="*/ 0 h 3117"/>
                </a:gdLst>
                <a:ahLst/>
                <a:cxnLst>
                  <a:cxn ang="0">
                    <a:pos x="connsiteX0" y="connsiteY0"/>
                  </a:cxn>
                  <a:cxn ang="0">
                    <a:pos x="connsiteX1" y="connsiteY1"/>
                  </a:cxn>
                  <a:cxn ang="0">
                    <a:pos x="connsiteX2" y="connsiteY2"/>
                  </a:cxn>
                  <a:cxn ang="0">
                    <a:pos x="connsiteX3" y="connsiteY3"/>
                  </a:cxn>
                </a:cxnLst>
                <a:rect l="l" t="t" r="r" b="b"/>
                <a:pathLst>
                  <a:path w="1073" h="3117">
                    <a:moveTo>
                      <a:pt x="890" y="0"/>
                    </a:moveTo>
                    <a:cubicBezTo>
                      <a:pt x="-271" y="2017"/>
                      <a:pt x="-88" y="2995"/>
                      <a:pt x="279" y="3117"/>
                    </a:cubicBezTo>
                    <a:cubicBezTo>
                      <a:pt x="463" y="2323"/>
                      <a:pt x="707" y="1528"/>
                      <a:pt x="1074" y="795"/>
                    </a:cubicBezTo>
                    <a:cubicBezTo>
                      <a:pt x="1012" y="489"/>
                      <a:pt x="952" y="245"/>
                      <a:pt x="890" y="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36" name="任意多边形: 形状 156"/>
              <p:cNvSpPr/>
              <p:nvPr/>
            </p:nvSpPr>
            <p:spPr>
              <a:xfrm>
                <a:off x="7026294" y="4297594"/>
                <a:ext cx="573104" cy="737411"/>
              </a:xfrm>
              <a:custGeom>
                <a:avLst/>
                <a:gdLst>
                  <a:gd name="connsiteX0" fmla="*/ 572537 w 573104"/>
                  <a:gd name="connsiteY0" fmla="*/ 206314 h 737411"/>
                  <a:gd name="connsiteX1" fmla="*/ 570765 w 573104"/>
                  <a:gd name="connsiteY1" fmla="*/ 66526 h 737411"/>
                  <a:gd name="connsiteX2" fmla="*/ 556889 w 573104"/>
                  <a:gd name="connsiteY2" fmla="*/ 3997 h 737411"/>
                  <a:gd name="connsiteX3" fmla="*/ 547660 w 573104"/>
                  <a:gd name="connsiteY3" fmla="*/ 146 h 737411"/>
                  <a:gd name="connsiteX4" fmla="*/ 544848 w 573104"/>
                  <a:gd name="connsiteY4" fmla="*/ 24 h 737411"/>
                  <a:gd name="connsiteX5" fmla="*/ 208611 w 573104"/>
                  <a:gd name="connsiteY5" fmla="*/ 6625 h 737411"/>
                  <a:gd name="connsiteX6" fmla="*/ 159407 w 573104"/>
                  <a:gd name="connsiteY6" fmla="*/ 16038 h 737411"/>
                  <a:gd name="connsiteX7" fmla="*/ 99934 w 573104"/>
                  <a:gd name="connsiteY7" fmla="*/ 70010 h 737411"/>
                  <a:gd name="connsiteX8" fmla="*/ 33982 w 573104"/>
                  <a:gd name="connsiteY8" fmla="*/ 120008 h 737411"/>
                  <a:gd name="connsiteX9" fmla="*/ 11122 w 573104"/>
                  <a:gd name="connsiteY9" fmla="*/ 150876 h 737411"/>
                  <a:gd name="connsiteX10" fmla="*/ 9350 w 573104"/>
                  <a:gd name="connsiteY10" fmla="*/ 305761 h 737411"/>
                  <a:gd name="connsiteX11" fmla="*/ 4093 w 573104"/>
                  <a:gd name="connsiteY11" fmla="*/ 442493 h 737411"/>
                  <a:gd name="connsiteX12" fmla="*/ 3726 w 573104"/>
                  <a:gd name="connsiteY12" fmla="*/ 571830 h 737411"/>
                  <a:gd name="connsiteX13" fmla="*/ 2565 w 573104"/>
                  <a:gd name="connsiteY13" fmla="*/ 667854 h 737411"/>
                  <a:gd name="connsiteX14" fmla="*/ 1587 w 573104"/>
                  <a:gd name="connsiteY14" fmla="*/ 701288 h 737411"/>
                  <a:gd name="connsiteX15" fmla="*/ 976 w 573104"/>
                  <a:gd name="connsiteY15" fmla="*/ 712474 h 737411"/>
                  <a:gd name="connsiteX16" fmla="*/ 1098 w 573104"/>
                  <a:gd name="connsiteY16" fmla="*/ 712902 h 737411"/>
                  <a:gd name="connsiteX17" fmla="*/ 4704 w 573104"/>
                  <a:gd name="connsiteY17" fmla="*/ 708379 h 737411"/>
                  <a:gd name="connsiteX18" fmla="*/ 1281 w 573104"/>
                  <a:gd name="connsiteY18" fmla="*/ 713635 h 737411"/>
                  <a:gd name="connsiteX19" fmla="*/ 487 w 573104"/>
                  <a:gd name="connsiteY19" fmla="*/ 715958 h 737411"/>
                  <a:gd name="connsiteX20" fmla="*/ 16746 w 573104"/>
                  <a:gd name="connsiteY20" fmla="*/ 737412 h 737411"/>
                  <a:gd name="connsiteX21" fmla="*/ 266066 w 573104"/>
                  <a:gd name="connsiteY21" fmla="*/ 733806 h 737411"/>
                  <a:gd name="connsiteX22" fmla="*/ 505302 w 573104"/>
                  <a:gd name="connsiteY22" fmla="*/ 734906 h 737411"/>
                  <a:gd name="connsiteX23" fmla="*/ 568992 w 573104"/>
                  <a:gd name="connsiteY23" fmla="*/ 697010 h 737411"/>
                  <a:gd name="connsiteX24" fmla="*/ 572598 w 573104"/>
                  <a:gd name="connsiteY24" fmla="*/ 601658 h 737411"/>
                  <a:gd name="connsiteX25" fmla="*/ 572537 w 573104"/>
                  <a:gd name="connsiteY25" fmla="*/ 206314 h 737411"/>
                  <a:gd name="connsiteX26" fmla="*/ 531951 w 573104"/>
                  <a:gd name="connsiteY26" fmla="*/ 27101 h 737411"/>
                  <a:gd name="connsiteX27" fmla="*/ 533846 w 573104"/>
                  <a:gd name="connsiteY27" fmla="*/ 29302 h 737411"/>
                  <a:gd name="connsiteX28" fmla="*/ 533602 w 573104"/>
                  <a:gd name="connsiteY28" fmla="*/ 30524 h 737411"/>
                  <a:gd name="connsiteX29" fmla="*/ 531951 w 573104"/>
                  <a:gd name="connsiteY29" fmla="*/ 27101 h 737411"/>
                  <a:gd name="connsiteX30" fmla="*/ 133613 w 573104"/>
                  <a:gd name="connsiteY30" fmla="*/ 86085 h 737411"/>
                  <a:gd name="connsiteX31" fmla="*/ 160262 w 573104"/>
                  <a:gd name="connsiteY31" fmla="*/ 59864 h 737411"/>
                  <a:gd name="connsiteX32" fmla="*/ 159651 w 573104"/>
                  <a:gd name="connsiteY32" fmla="*/ 83946 h 737411"/>
                  <a:gd name="connsiteX33" fmla="*/ 157084 w 573104"/>
                  <a:gd name="connsiteY33" fmla="*/ 119214 h 737411"/>
                  <a:gd name="connsiteX34" fmla="*/ 149749 w 573104"/>
                  <a:gd name="connsiteY34" fmla="*/ 161205 h 737411"/>
                  <a:gd name="connsiteX35" fmla="*/ 101646 w 573104"/>
                  <a:gd name="connsiteY35" fmla="*/ 146780 h 737411"/>
                  <a:gd name="connsiteX36" fmla="*/ 66377 w 573104"/>
                  <a:gd name="connsiteY36" fmla="*/ 137917 h 737411"/>
                  <a:gd name="connsiteX37" fmla="*/ 133613 w 573104"/>
                  <a:gd name="connsiteY37" fmla="*/ 86085 h 737411"/>
                  <a:gd name="connsiteX38" fmla="*/ 537575 w 573104"/>
                  <a:gd name="connsiteY38" fmla="*/ 654652 h 737411"/>
                  <a:gd name="connsiteX39" fmla="*/ 535680 w 573104"/>
                  <a:gd name="connsiteY39" fmla="*/ 690225 h 737411"/>
                  <a:gd name="connsiteX40" fmla="*/ 511536 w 573104"/>
                  <a:gd name="connsiteY40" fmla="*/ 700433 h 737411"/>
                  <a:gd name="connsiteX41" fmla="*/ 386051 w 573104"/>
                  <a:gd name="connsiteY41" fmla="*/ 700738 h 737411"/>
                  <a:gd name="connsiteX42" fmla="*/ 272668 w 573104"/>
                  <a:gd name="connsiteY42" fmla="*/ 699638 h 737411"/>
                  <a:gd name="connsiteX43" fmla="*/ 37650 w 573104"/>
                  <a:gd name="connsiteY43" fmla="*/ 703183 h 737411"/>
                  <a:gd name="connsiteX44" fmla="*/ 36733 w 573104"/>
                  <a:gd name="connsiteY44" fmla="*/ 659175 h 737411"/>
                  <a:gd name="connsiteX45" fmla="*/ 37955 w 573104"/>
                  <a:gd name="connsiteY45" fmla="*/ 514252 h 737411"/>
                  <a:gd name="connsiteX46" fmla="*/ 45046 w 573104"/>
                  <a:gd name="connsiteY46" fmla="*/ 168601 h 737411"/>
                  <a:gd name="connsiteX47" fmla="*/ 117415 w 573104"/>
                  <a:gd name="connsiteY47" fmla="*/ 188344 h 737411"/>
                  <a:gd name="connsiteX48" fmla="*/ 170164 w 573104"/>
                  <a:gd name="connsiteY48" fmla="*/ 195862 h 737411"/>
                  <a:gd name="connsiteX49" fmla="*/ 188990 w 573104"/>
                  <a:gd name="connsiteY49" fmla="*/ 135412 h 737411"/>
                  <a:gd name="connsiteX50" fmla="*/ 195653 w 573104"/>
                  <a:gd name="connsiteY50" fmla="*/ 39632 h 737411"/>
                  <a:gd name="connsiteX51" fmla="*/ 254636 w 573104"/>
                  <a:gd name="connsiteY51" fmla="*/ 40182 h 737411"/>
                  <a:gd name="connsiteX52" fmla="*/ 533357 w 573104"/>
                  <a:gd name="connsiteY52" fmla="*/ 34314 h 737411"/>
                  <a:gd name="connsiteX53" fmla="*/ 535252 w 573104"/>
                  <a:gd name="connsiteY53" fmla="*/ 45255 h 737411"/>
                  <a:gd name="connsiteX54" fmla="*/ 537514 w 573104"/>
                  <a:gd name="connsiteY54" fmla="*/ 89019 h 737411"/>
                  <a:gd name="connsiteX55" fmla="*/ 538430 w 573104"/>
                  <a:gd name="connsiteY55" fmla="*/ 206314 h 737411"/>
                  <a:gd name="connsiteX56" fmla="*/ 536780 w 573104"/>
                  <a:gd name="connsiteY56" fmla="*/ 345736 h 737411"/>
                  <a:gd name="connsiteX57" fmla="*/ 538858 w 573104"/>
                  <a:gd name="connsiteY57" fmla="*/ 547442 h 737411"/>
                  <a:gd name="connsiteX58" fmla="*/ 537575 w 573104"/>
                  <a:gd name="connsiteY58" fmla="*/ 654652 h 73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104" h="737411">
                    <a:moveTo>
                      <a:pt x="572537" y="206314"/>
                    </a:moveTo>
                    <a:cubicBezTo>
                      <a:pt x="572842" y="159738"/>
                      <a:pt x="573148" y="113040"/>
                      <a:pt x="570765" y="66526"/>
                    </a:cubicBezTo>
                    <a:cubicBezTo>
                      <a:pt x="569970" y="51001"/>
                      <a:pt x="572415" y="16038"/>
                      <a:pt x="556889" y="3997"/>
                    </a:cubicBezTo>
                    <a:cubicBezTo>
                      <a:pt x="554567" y="1858"/>
                      <a:pt x="551511" y="452"/>
                      <a:pt x="547660" y="146"/>
                    </a:cubicBezTo>
                    <a:cubicBezTo>
                      <a:pt x="546682" y="24"/>
                      <a:pt x="545765" y="-37"/>
                      <a:pt x="544848" y="24"/>
                    </a:cubicBezTo>
                    <a:cubicBezTo>
                      <a:pt x="432749" y="2041"/>
                      <a:pt x="320710" y="5892"/>
                      <a:pt x="208611" y="6625"/>
                    </a:cubicBezTo>
                    <a:cubicBezTo>
                      <a:pt x="188990" y="6748"/>
                      <a:pt x="174443" y="3386"/>
                      <a:pt x="159407" y="16038"/>
                    </a:cubicBezTo>
                    <a:cubicBezTo>
                      <a:pt x="138992" y="33214"/>
                      <a:pt x="120716" y="53018"/>
                      <a:pt x="99934" y="70010"/>
                    </a:cubicBezTo>
                    <a:cubicBezTo>
                      <a:pt x="78602" y="87491"/>
                      <a:pt x="56414" y="103933"/>
                      <a:pt x="33982" y="120008"/>
                    </a:cubicBezTo>
                    <a:cubicBezTo>
                      <a:pt x="19863" y="130155"/>
                      <a:pt x="12650" y="133394"/>
                      <a:pt x="11122" y="150876"/>
                    </a:cubicBezTo>
                    <a:cubicBezTo>
                      <a:pt x="6721" y="201791"/>
                      <a:pt x="9839" y="254663"/>
                      <a:pt x="9350" y="305761"/>
                    </a:cubicBezTo>
                    <a:cubicBezTo>
                      <a:pt x="8922" y="351420"/>
                      <a:pt x="3910" y="396590"/>
                      <a:pt x="4093" y="442493"/>
                    </a:cubicBezTo>
                    <a:cubicBezTo>
                      <a:pt x="4277" y="485585"/>
                      <a:pt x="3971" y="528738"/>
                      <a:pt x="3726" y="571830"/>
                    </a:cubicBezTo>
                    <a:cubicBezTo>
                      <a:pt x="3543" y="603858"/>
                      <a:pt x="3237" y="635826"/>
                      <a:pt x="2565" y="667854"/>
                    </a:cubicBezTo>
                    <a:cubicBezTo>
                      <a:pt x="2321" y="678978"/>
                      <a:pt x="2137" y="690164"/>
                      <a:pt x="1587" y="701288"/>
                    </a:cubicBezTo>
                    <a:cubicBezTo>
                      <a:pt x="1465" y="704100"/>
                      <a:pt x="-2" y="709845"/>
                      <a:pt x="976" y="712474"/>
                    </a:cubicBezTo>
                    <a:cubicBezTo>
                      <a:pt x="1037" y="712657"/>
                      <a:pt x="1037" y="712779"/>
                      <a:pt x="1098" y="712902"/>
                    </a:cubicBezTo>
                    <a:cubicBezTo>
                      <a:pt x="1770" y="711740"/>
                      <a:pt x="2871" y="710273"/>
                      <a:pt x="4704" y="708379"/>
                    </a:cubicBezTo>
                    <a:cubicBezTo>
                      <a:pt x="3176" y="709968"/>
                      <a:pt x="2076" y="711801"/>
                      <a:pt x="1281" y="713635"/>
                    </a:cubicBezTo>
                    <a:cubicBezTo>
                      <a:pt x="1526" y="715224"/>
                      <a:pt x="915" y="716080"/>
                      <a:pt x="487" y="715958"/>
                    </a:cubicBezTo>
                    <a:cubicBezTo>
                      <a:pt x="-1958" y="725982"/>
                      <a:pt x="5010" y="737412"/>
                      <a:pt x="16746" y="737412"/>
                    </a:cubicBezTo>
                    <a:cubicBezTo>
                      <a:pt x="99873" y="737412"/>
                      <a:pt x="183000" y="734723"/>
                      <a:pt x="266066" y="733806"/>
                    </a:cubicBezTo>
                    <a:cubicBezTo>
                      <a:pt x="345648" y="732889"/>
                      <a:pt x="425842" y="739857"/>
                      <a:pt x="505302" y="734906"/>
                    </a:cubicBezTo>
                    <a:cubicBezTo>
                      <a:pt x="542220" y="732644"/>
                      <a:pt x="564713" y="734967"/>
                      <a:pt x="568992" y="697010"/>
                    </a:cubicBezTo>
                    <a:cubicBezTo>
                      <a:pt x="572598" y="665470"/>
                      <a:pt x="572293" y="633319"/>
                      <a:pt x="572598" y="601658"/>
                    </a:cubicBezTo>
                    <a:cubicBezTo>
                      <a:pt x="574126" y="469815"/>
                      <a:pt x="571620" y="338034"/>
                      <a:pt x="572537" y="206314"/>
                    </a:cubicBezTo>
                    <a:close/>
                    <a:moveTo>
                      <a:pt x="531951" y="27101"/>
                    </a:moveTo>
                    <a:cubicBezTo>
                      <a:pt x="532501" y="27896"/>
                      <a:pt x="533113" y="28630"/>
                      <a:pt x="533846" y="29302"/>
                    </a:cubicBezTo>
                    <a:cubicBezTo>
                      <a:pt x="533846" y="29669"/>
                      <a:pt x="533724" y="30036"/>
                      <a:pt x="533602" y="30524"/>
                    </a:cubicBezTo>
                    <a:cubicBezTo>
                      <a:pt x="530668" y="28752"/>
                      <a:pt x="531035" y="27407"/>
                      <a:pt x="531951" y="27101"/>
                    </a:cubicBezTo>
                    <a:close/>
                    <a:moveTo>
                      <a:pt x="133613" y="86085"/>
                    </a:moveTo>
                    <a:cubicBezTo>
                      <a:pt x="141925" y="79056"/>
                      <a:pt x="150911" y="68849"/>
                      <a:pt x="160262" y="59864"/>
                    </a:cubicBezTo>
                    <a:cubicBezTo>
                      <a:pt x="160018" y="67810"/>
                      <a:pt x="159957" y="75817"/>
                      <a:pt x="159651" y="83946"/>
                    </a:cubicBezTo>
                    <a:cubicBezTo>
                      <a:pt x="159284" y="95743"/>
                      <a:pt x="158429" y="107540"/>
                      <a:pt x="157084" y="119214"/>
                    </a:cubicBezTo>
                    <a:cubicBezTo>
                      <a:pt x="156778" y="121842"/>
                      <a:pt x="153783" y="157416"/>
                      <a:pt x="149749" y="161205"/>
                    </a:cubicBezTo>
                    <a:cubicBezTo>
                      <a:pt x="144737" y="165973"/>
                      <a:pt x="110447" y="149531"/>
                      <a:pt x="101646" y="146780"/>
                    </a:cubicBezTo>
                    <a:cubicBezTo>
                      <a:pt x="90032" y="143174"/>
                      <a:pt x="78235" y="140301"/>
                      <a:pt x="66377" y="137917"/>
                    </a:cubicBezTo>
                    <a:cubicBezTo>
                      <a:pt x="89237" y="121109"/>
                      <a:pt x="111975" y="104361"/>
                      <a:pt x="133613" y="86085"/>
                    </a:cubicBezTo>
                    <a:close/>
                    <a:moveTo>
                      <a:pt x="537575" y="654652"/>
                    </a:moveTo>
                    <a:cubicBezTo>
                      <a:pt x="537147" y="666509"/>
                      <a:pt x="536902" y="678428"/>
                      <a:pt x="535680" y="690225"/>
                    </a:cubicBezTo>
                    <a:cubicBezTo>
                      <a:pt x="533479" y="711068"/>
                      <a:pt x="531829" y="701655"/>
                      <a:pt x="511536" y="700433"/>
                    </a:cubicBezTo>
                    <a:cubicBezTo>
                      <a:pt x="470278" y="697926"/>
                      <a:pt x="427553" y="701961"/>
                      <a:pt x="386051" y="700738"/>
                    </a:cubicBezTo>
                    <a:cubicBezTo>
                      <a:pt x="348215" y="699638"/>
                      <a:pt x="310503" y="699271"/>
                      <a:pt x="272668" y="699638"/>
                    </a:cubicBezTo>
                    <a:cubicBezTo>
                      <a:pt x="194308" y="700433"/>
                      <a:pt x="116009" y="702755"/>
                      <a:pt x="37650" y="703183"/>
                    </a:cubicBezTo>
                    <a:cubicBezTo>
                      <a:pt x="38567" y="687047"/>
                      <a:pt x="36549" y="669199"/>
                      <a:pt x="36733" y="659175"/>
                    </a:cubicBezTo>
                    <a:cubicBezTo>
                      <a:pt x="37588" y="610887"/>
                      <a:pt x="37833" y="562539"/>
                      <a:pt x="37955" y="514252"/>
                    </a:cubicBezTo>
                    <a:cubicBezTo>
                      <a:pt x="38322" y="398852"/>
                      <a:pt x="44679" y="284002"/>
                      <a:pt x="45046" y="168601"/>
                    </a:cubicBezTo>
                    <a:cubicBezTo>
                      <a:pt x="69739" y="172941"/>
                      <a:pt x="93760" y="179420"/>
                      <a:pt x="117415" y="188344"/>
                    </a:cubicBezTo>
                    <a:cubicBezTo>
                      <a:pt x="131840" y="193784"/>
                      <a:pt x="155006" y="206192"/>
                      <a:pt x="170164" y="195862"/>
                    </a:cubicBezTo>
                    <a:cubicBezTo>
                      <a:pt x="186301" y="184860"/>
                      <a:pt x="186484" y="152526"/>
                      <a:pt x="188990" y="135412"/>
                    </a:cubicBezTo>
                    <a:cubicBezTo>
                      <a:pt x="193636" y="103933"/>
                      <a:pt x="190274" y="70866"/>
                      <a:pt x="195653" y="39632"/>
                    </a:cubicBezTo>
                    <a:cubicBezTo>
                      <a:pt x="214112" y="36881"/>
                      <a:pt x="237950" y="40365"/>
                      <a:pt x="254636" y="40182"/>
                    </a:cubicBezTo>
                    <a:cubicBezTo>
                      <a:pt x="347543" y="38959"/>
                      <a:pt x="440450" y="36026"/>
                      <a:pt x="533357" y="34314"/>
                    </a:cubicBezTo>
                    <a:cubicBezTo>
                      <a:pt x="533724" y="38043"/>
                      <a:pt x="535069" y="43238"/>
                      <a:pt x="535252" y="45255"/>
                    </a:cubicBezTo>
                    <a:cubicBezTo>
                      <a:pt x="536658" y="59802"/>
                      <a:pt x="537086" y="74472"/>
                      <a:pt x="537514" y="89019"/>
                    </a:cubicBezTo>
                    <a:cubicBezTo>
                      <a:pt x="538736" y="128077"/>
                      <a:pt x="538675" y="167196"/>
                      <a:pt x="538430" y="206314"/>
                    </a:cubicBezTo>
                    <a:cubicBezTo>
                      <a:pt x="538125" y="252768"/>
                      <a:pt x="536230" y="299282"/>
                      <a:pt x="536780" y="345736"/>
                    </a:cubicBezTo>
                    <a:cubicBezTo>
                      <a:pt x="537575" y="412971"/>
                      <a:pt x="538797" y="480206"/>
                      <a:pt x="538858" y="547442"/>
                    </a:cubicBezTo>
                    <a:cubicBezTo>
                      <a:pt x="538919" y="583199"/>
                      <a:pt x="538858" y="618956"/>
                      <a:pt x="537575" y="654652"/>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37" name="任意多边形: 形状 157"/>
              <p:cNvSpPr/>
              <p:nvPr/>
            </p:nvSpPr>
            <p:spPr>
              <a:xfrm>
                <a:off x="7149799" y="4545723"/>
                <a:ext cx="96190" cy="120710"/>
              </a:xfrm>
              <a:custGeom>
                <a:avLst/>
                <a:gdLst>
                  <a:gd name="connsiteX0" fmla="*/ 38712 w 96190"/>
                  <a:gd name="connsiteY0" fmla="*/ 120039 h 120710"/>
                  <a:gd name="connsiteX1" fmla="*/ 67868 w 96190"/>
                  <a:gd name="connsiteY1" fmla="*/ 81654 h 120710"/>
                  <a:gd name="connsiteX2" fmla="*/ 94456 w 96190"/>
                  <a:gd name="connsiteY2" fmla="*/ 25971 h 120710"/>
                  <a:gd name="connsiteX3" fmla="*/ 65056 w 96190"/>
                  <a:gd name="connsiteY3" fmla="*/ 8795 h 120710"/>
                  <a:gd name="connsiteX4" fmla="*/ 34678 w 96190"/>
                  <a:gd name="connsiteY4" fmla="*/ 74869 h 120710"/>
                  <a:gd name="connsiteX5" fmla="*/ 32111 w 96190"/>
                  <a:gd name="connsiteY5" fmla="*/ 70468 h 120710"/>
                  <a:gd name="connsiteX6" fmla="*/ 2711 w 96190"/>
                  <a:gd name="connsiteY6" fmla="*/ 87644 h 120710"/>
                  <a:gd name="connsiteX7" fmla="*/ 22148 w 96190"/>
                  <a:gd name="connsiteY7" fmla="*/ 115700 h 120710"/>
                  <a:gd name="connsiteX8" fmla="*/ 38712 w 96190"/>
                  <a:gd name="connsiteY8" fmla="*/ 120039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90" h="120710">
                    <a:moveTo>
                      <a:pt x="38712" y="120039"/>
                    </a:moveTo>
                    <a:cubicBezTo>
                      <a:pt x="55521" y="114721"/>
                      <a:pt x="60656" y="96201"/>
                      <a:pt x="67868" y="81654"/>
                    </a:cubicBezTo>
                    <a:cubicBezTo>
                      <a:pt x="76975" y="63195"/>
                      <a:pt x="85838" y="44675"/>
                      <a:pt x="94456" y="25971"/>
                    </a:cubicBezTo>
                    <a:cubicBezTo>
                      <a:pt x="103564" y="6228"/>
                      <a:pt x="74286" y="-11070"/>
                      <a:pt x="65056" y="8795"/>
                    </a:cubicBezTo>
                    <a:cubicBezTo>
                      <a:pt x="55338" y="29822"/>
                      <a:pt x="46230" y="53660"/>
                      <a:pt x="34678" y="74869"/>
                    </a:cubicBezTo>
                    <a:cubicBezTo>
                      <a:pt x="33823" y="73341"/>
                      <a:pt x="32967" y="71874"/>
                      <a:pt x="32111" y="70468"/>
                    </a:cubicBezTo>
                    <a:cubicBezTo>
                      <a:pt x="20437" y="52009"/>
                      <a:pt x="-9025" y="69063"/>
                      <a:pt x="2711" y="87644"/>
                    </a:cubicBezTo>
                    <a:cubicBezTo>
                      <a:pt x="8701" y="97118"/>
                      <a:pt x="13958" y="107876"/>
                      <a:pt x="22148" y="115700"/>
                    </a:cubicBezTo>
                    <a:cubicBezTo>
                      <a:pt x="26427" y="119795"/>
                      <a:pt x="32845" y="121873"/>
                      <a:pt x="38712" y="120039"/>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38" name="任意多边形: 形状 158"/>
              <p:cNvSpPr/>
              <p:nvPr/>
            </p:nvSpPr>
            <p:spPr>
              <a:xfrm>
                <a:off x="7284078" y="4594595"/>
                <a:ext cx="182154" cy="43184"/>
              </a:xfrm>
              <a:custGeom>
                <a:avLst/>
                <a:gdLst>
                  <a:gd name="connsiteX0" fmla="*/ 16412 w 182154"/>
                  <a:gd name="connsiteY0" fmla="*/ 43173 h 43184"/>
                  <a:gd name="connsiteX1" fmla="*/ 165857 w 182154"/>
                  <a:gd name="connsiteY1" fmla="*/ 34127 h 43184"/>
                  <a:gd name="connsiteX2" fmla="*/ 165857 w 182154"/>
                  <a:gd name="connsiteY2" fmla="*/ 81 h 43184"/>
                  <a:gd name="connsiteX3" fmla="*/ 16412 w 182154"/>
                  <a:gd name="connsiteY3" fmla="*/ 9127 h 43184"/>
                  <a:gd name="connsiteX4" fmla="*/ 16412 w 182154"/>
                  <a:gd name="connsiteY4" fmla="*/ 43173 h 4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54" h="43184">
                    <a:moveTo>
                      <a:pt x="16412" y="43173"/>
                    </a:moveTo>
                    <a:cubicBezTo>
                      <a:pt x="66288" y="41584"/>
                      <a:pt x="116103" y="38527"/>
                      <a:pt x="165857" y="34127"/>
                    </a:cubicBezTo>
                    <a:cubicBezTo>
                      <a:pt x="187495" y="32171"/>
                      <a:pt x="187678" y="-1875"/>
                      <a:pt x="165857" y="81"/>
                    </a:cubicBezTo>
                    <a:cubicBezTo>
                      <a:pt x="116103" y="4482"/>
                      <a:pt x="66349" y="7538"/>
                      <a:pt x="16412" y="9127"/>
                    </a:cubicBezTo>
                    <a:cubicBezTo>
                      <a:pt x="-5409" y="9861"/>
                      <a:pt x="-5532" y="43906"/>
                      <a:pt x="16412" y="4317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39" name="任意多边形: 形状 159"/>
              <p:cNvSpPr/>
              <p:nvPr/>
            </p:nvSpPr>
            <p:spPr>
              <a:xfrm>
                <a:off x="7153427" y="4700815"/>
                <a:ext cx="80875" cy="92260"/>
              </a:xfrm>
              <a:custGeom>
                <a:avLst/>
                <a:gdLst>
                  <a:gd name="connsiteX0" fmla="*/ 24694 w 80875"/>
                  <a:gd name="connsiteY0" fmla="*/ 90066 h 92260"/>
                  <a:gd name="connsiteX1" fmla="*/ 49755 w 80875"/>
                  <a:gd name="connsiteY1" fmla="*/ 83403 h 92260"/>
                  <a:gd name="connsiteX2" fmla="*/ 62957 w 80875"/>
                  <a:gd name="connsiteY2" fmla="*/ 57732 h 92260"/>
                  <a:gd name="connsiteX3" fmla="*/ 78910 w 80875"/>
                  <a:gd name="connsiteY3" fmla="*/ 25826 h 92260"/>
                  <a:gd name="connsiteX4" fmla="*/ 49510 w 80875"/>
                  <a:gd name="connsiteY4" fmla="*/ 8650 h 92260"/>
                  <a:gd name="connsiteX5" fmla="*/ 31601 w 80875"/>
                  <a:gd name="connsiteY5" fmla="*/ 46974 h 92260"/>
                  <a:gd name="connsiteX6" fmla="*/ 28911 w 80875"/>
                  <a:gd name="connsiteY6" fmla="*/ 43368 h 92260"/>
                  <a:gd name="connsiteX7" fmla="*/ 4829 w 80875"/>
                  <a:gd name="connsiteY7" fmla="*/ 43368 h 92260"/>
                  <a:gd name="connsiteX8" fmla="*/ 4829 w 80875"/>
                  <a:gd name="connsiteY8" fmla="*/ 67450 h 92260"/>
                  <a:gd name="connsiteX9" fmla="*/ 24694 w 80875"/>
                  <a:gd name="connsiteY9" fmla="*/ 90066 h 9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75" h="92260">
                    <a:moveTo>
                      <a:pt x="24694" y="90066"/>
                    </a:moveTo>
                    <a:cubicBezTo>
                      <a:pt x="33679" y="94895"/>
                      <a:pt x="43948" y="91350"/>
                      <a:pt x="49755" y="83403"/>
                    </a:cubicBezTo>
                    <a:cubicBezTo>
                      <a:pt x="55195" y="75885"/>
                      <a:pt x="58740" y="66045"/>
                      <a:pt x="62957" y="57732"/>
                    </a:cubicBezTo>
                    <a:cubicBezTo>
                      <a:pt x="68275" y="47097"/>
                      <a:pt x="73592" y="36461"/>
                      <a:pt x="78910" y="25826"/>
                    </a:cubicBezTo>
                    <a:cubicBezTo>
                      <a:pt x="88690" y="6266"/>
                      <a:pt x="59290" y="-10970"/>
                      <a:pt x="49510" y="8650"/>
                    </a:cubicBezTo>
                    <a:cubicBezTo>
                      <a:pt x="43459" y="20752"/>
                      <a:pt x="37958" y="34261"/>
                      <a:pt x="31601" y="46974"/>
                    </a:cubicBezTo>
                    <a:cubicBezTo>
                      <a:pt x="30684" y="45752"/>
                      <a:pt x="29767" y="44529"/>
                      <a:pt x="28911" y="43368"/>
                    </a:cubicBezTo>
                    <a:cubicBezTo>
                      <a:pt x="23105" y="36155"/>
                      <a:pt x="10880" y="37439"/>
                      <a:pt x="4829" y="43368"/>
                    </a:cubicBezTo>
                    <a:cubicBezTo>
                      <a:pt x="-2322" y="50397"/>
                      <a:pt x="-855" y="60299"/>
                      <a:pt x="4829" y="67450"/>
                    </a:cubicBezTo>
                    <a:cubicBezTo>
                      <a:pt x="10453" y="74541"/>
                      <a:pt x="16381" y="85604"/>
                      <a:pt x="24694" y="9006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40" name="任意多边形: 形状 160"/>
              <p:cNvSpPr/>
              <p:nvPr/>
            </p:nvSpPr>
            <p:spPr>
              <a:xfrm>
                <a:off x="7286377" y="4735987"/>
                <a:ext cx="172794" cy="41095"/>
              </a:xfrm>
              <a:custGeom>
                <a:avLst/>
                <a:gdLst>
                  <a:gd name="connsiteX0" fmla="*/ 156590 w 172794"/>
                  <a:gd name="connsiteY0" fmla="*/ 40958 h 41095"/>
                  <a:gd name="connsiteX1" fmla="*/ 156590 w 172794"/>
                  <a:gd name="connsiteY1" fmla="*/ 6912 h 41095"/>
                  <a:gd name="connsiteX2" fmla="*/ 16435 w 172794"/>
                  <a:gd name="connsiteY2" fmla="*/ 250 h 41095"/>
                  <a:gd name="connsiteX3" fmla="*/ 16435 w 172794"/>
                  <a:gd name="connsiteY3" fmla="*/ 34295 h 41095"/>
                  <a:gd name="connsiteX4" fmla="*/ 156590 w 172794"/>
                  <a:gd name="connsiteY4" fmla="*/ 40958 h 41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94" h="41095">
                    <a:moveTo>
                      <a:pt x="156590" y="40958"/>
                    </a:moveTo>
                    <a:cubicBezTo>
                      <a:pt x="178288" y="43525"/>
                      <a:pt x="178105" y="9479"/>
                      <a:pt x="156590" y="6912"/>
                    </a:cubicBezTo>
                    <a:cubicBezTo>
                      <a:pt x="109953" y="1411"/>
                      <a:pt x="63316" y="-789"/>
                      <a:pt x="16435" y="250"/>
                    </a:cubicBezTo>
                    <a:cubicBezTo>
                      <a:pt x="-5448" y="739"/>
                      <a:pt x="-5509" y="34784"/>
                      <a:pt x="16435" y="34295"/>
                    </a:cubicBezTo>
                    <a:cubicBezTo>
                      <a:pt x="63377" y="33256"/>
                      <a:pt x="110014" y="35457"/>
                      <a:pt x="156590" y="40958"/>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41" name="任意多边形: 形状 161"/>
              <p:cNvSpPr/>
              <p:nvPr/>
            </p:nvSpPr>
            <p:spPr>
              <a:xfrm>
                <a:off x="7159779" y="4824822"/>
                <a:ext cx="99036" cy="102690"/>
              </a:xfrm>
              <a:custGeom>
                <a:avLst/>
                <a:gdLst>
                  <a:gd name="connsiteX0" fmla="*/ 67057 w 99036"/>
                  <a:gd name="connsiteY0" fmla="*/ 8050 h 102690"/>
                  <a:gd name="connsiteX1" fmla="*/ 45969 w 99036"/>
                  <a:gd name="connsiteY1" fmla="*/ 42401 h 102690"/>
                  <a:gd name="connsiteX2" fmla="*/ 36128 w 99036"/>
                  <a:gd name="connsiteY2" fmla="*/ 58415 h 102690"/>
                  <a:gd name="connsiteX3" fmla="*/ 35212 w 99036"/>
                  <a:gd name="connsiteY3" fmla="*/ 59882 h 102690"/>
                  <a:gd name="connsiteX4" fmla="*/ 31300 w 99036"/>
                  <a:gd name="connsiteY4" fmla="*/ 52059 h 102690"/>
                  <a:gd name="connsiteX5" fmla="*/ 1899 w 99036"/>
                  <a:gd name="connsiteY5" fmla="*/ 69234 h 102690"/>
                  <a:gd name="connsiteX6" fmla="*/ 52571 w 99036"/>
                  <a:gd name="connsiteY6" fmla="*/ 95334 h 102690"/>
                  <a:gd name="connsiteX7" fmla="*/ 73902 w 99036"/>
                  <a:gd name="connsiteY7" fmla="*/ 61838 h 102690"/>
                  <a:gd name="connsiteX8" fmla="*/ 96396 w 99036"/>
                  <a:gd name="connsiteY8" fmla="*/ 25165 h 102690"/>
                  <a:gd name="connsiteX9" fmla="*/ 67057 w 99036"/>
                  <a:gd name="connsiteY9" fmla="*/ 8050 h 10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36" h="102690">
                    <a:moveTo>
                      <a:pt x="67057" y="8050"/>
                    </a:moveTo>
                    <a:cubicBezTo>
                      <a:pt x="60027" y="19480"/>
                      <a:pt x="52999" y="30971"/>
                      <a:pt x="45969" y="42401"/>
                    </a:cubicBezTo>
                    <a:cubicBezTo>
                      <a:pt x="42669" y="47719"/>
                      <a:pt x="39429" y="53098"/>
                      <a:pt x="36128" y="58415"/>
                    </a:cubicBezTo>
                    <a:cubicBezTo>
                      <a:pt x="35823" y="58905"/>
                      <a:pt x="35517" y="59394"/>
                      <a:pt x="35212" y="59882"/>
                    </a:cubicBezTo>
                    <a:cubicBezTo>
                      <a:pt x="33745" y="57193"/>
                      <a:pt x="32461" y="54443"/>
                      <a:pt x="31300" y="52059"/>
                    </a:cubicBezTo>
                    <a:cubicBezTo>
                      <a:pt x="21704" y="32377"/>
                      <a:pt x="-7697" y="49614"/>
                      <a:pt x="1899" y="69234"/>
                    </a:cubicBezTo>
                    <a:cubicBezTo>
                      <a:pt x="10457" y="86715"/>
                      <a:pt x="31789" y="116605"/>
                      <a:pt x="52571" y="95334"/>
                    </a:cubicBezTo>
                    <a:cubicBezTo>
                      <a:pt x="61434" y="86226"/>
                      <a:pt x="67301" y="72596"/>
                      <a:pt x="73902" y="61838"/>
                    </a:cubicBezTo>
                    <a:cubicBezTo>
                      <a:pt x="81420" y="49614"/>
                      <a:pt x="88878" y="37389"/>
                      <a:pt x="96396" y="25165"/>
                    </a:cubicBezTo>
                    <a:cubicBezTo>
                      <a:pt x="107948" y="6522"/>
                      <a:pt x="78548" y="-10592"/>
                      <a:pt x="67057" y="805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42" name="任意多边形: 形状 162"/>
              <p:cNvSpPr/>
              <p:nvPr/>
            </p:nvSpPr>
            <p:spPr>
              <a:xfrm>
                <a:off x="7298408" y="4865413"/>
                <a:ext cx="175150" cy="36884"/>
              </a:xfrm>
              <a:custGeom>
                <a:avLst/>
                <a:gdLst>
                  <a:gd name="connsiteX0" fmla="*/ 153789 w 175150"/>
                  <a:gd name="connsiteY0" fmla="*/ 1933 h 36884"/>
                  <a:gd name="connsiteX1" fmla="*/ 12289 w 175150"/>
                  <a:gd name="connsiteY1" fmla="*/ 2788 h 36884"/>
                  <a:gd name="connsiteX2" fmla="*/ 21336 w 175150"/>
                  <a:gd name="connsiteY2" fmla="*/ 35611 h 36884"/>
                  <a:gd name="connsiteX3" fmla="*/ 162835 w 175150"/>
                  <a:gd name="connsiteY3" fmla="*/ 34756 h 36884"/>
                  <a:gd name="connsiteX4" fmla="*/ 153789 w 175150"/>
                  <a:gd name="connsiteY4" fmla="*/ 1933 h 3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50" h="36884">
                    <a:moveTo>
                      <a:pt x="153789" y="1933"/>
                    </a:moveTo>
                    <a:cubicBezTo>
                      <a:pt x="106602" y="9329"/>
                      <a:pt x="59721" y="-5952"/>
                      <a:pt x="12289" y="2788"/>
                    </a:cubicBezTo>
                    <a:cubicBezTo>
                      <a:pt x="-9226" y="6761"/>
                      <a:pt x="-119" y="39523"/>
                      <a:pt x="21336" y="35611"/>
                    </a:cubicBezTo>
                    <a:cubicBezTo>
                      <a:pt x="68278" y="26993"/>
                      <a:pt x="115526" y="42212"/>
                      <a:pt x="162835" y="34756"/>
                    </a:cubicBezTo>
                    <a:cubicBezTo>
                      <a:pt x="184412" y="31394"/>
                      <a:pt x="175243" y="-1429"/>
                      <a:pt x="153789" y="193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8" presetClass="exit" presetSubtype="0" accel="50000" fill="hold" nodeType="clickEffect">
                                  <p:stCondLst>
                                    <p:cond delay="0"/>
                                  </p:stCondLst>
                                  <p:iterate type="lt">
                                    <p:tmPct val="50000"/>
                                  </p:iterate>
                                  <p:childTnLst>
                                    <p:anim calcmode="lin" valueType="num">
                                      <p:cBhvr>
                                        <p:cTn id="12" dur="500">
                                          <p:stCondLst>
                                            <p:cond delay="0"/>
                                          </p:stCondLst>
                                        </p:cTn>
                                        <p:tgtEl>
                                          <p:spTgt spid="6"/>
                                        </p:tgtEl>
                                        <p:attrNameLst>
                                          <p:attrName>style.rotation</p:attrName>
                                        </p:attrNameLst>
                                      </p:cBhvr>
                                      <p:tavLst>
                                        <p:tav tm="0">
                                          <p:val>
                                            <p:fltVal val="0"/>
                                          </p:val>
                                        </p:tav>
                                        <p:tav tm="100000">
                                          <p:val>
                                            <p:fltVal val="45"/>
                                          </p:val>
                                        </p:tav>
                                      </p:tavLst>
                                    </p:anim>
                                    <p:anim calcmode="lin" valueType="num">
                                      <p:cBhvr>
                                        <p:cTn id="13" dur="500">
                                          <p:stCondLst>
                                            <p:cond delay="0"/>
                                          </p:stCondLst>
                                        </p:cTn>
                                        <p:tgtEl>
                                          <p:spTgt spid="6"/>
                                        </p:tgtEl>
                                        <p:attrNameLst>
                                          <p:attrName>ppt_y</p:attrName>
                                        </p:attrNameLst>
                                      </p:cBhvr>
                                      <p:tavLst>
                                        <p:tav tm="0">
                                          <p:val>
                                            <p:strVal val="ppt_y"/>
                                          </p:val>
                                        </p:tav>
                                        <p:tav tm="100000">
                                          <p:val>
                                            <p:strVal val="ppt_y+1"/>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图形 2"/>
          <p:cNvGrpSpPr/>
          <p:nvPr/>
        </p:nvGrpSpPr>
        <p:grpSpPr>
          <a:xfrm>
            <a:off x="11291905" y="6057088"/>
            <a:ext cx="586431" cy="517868"/>
            <a:chOff x="8102782" y="4296107"/>
            <a:chExt cx="838317" cy="740304"/>
          </a:xfrm>
          <a:solidFill>
            <a:srgbClr val="000000"/>
          </a:solidFill>
        </p:grpSpPr>
        <p:sp>
          <p:nvSpPr>
            <p:cNvPr id="151" name="任意多边形: 形状 150"/>
            <p:cNvSpPr/>
            <p:nvPr/>
          </p:nvSpPr>
          <p:spPr>
            <a:xfrm>
              <a:off x="8147945" y="4358761"/>
              <a:ext cx="747068" cy="474215"/>
            </a:xfrm>
            <a:custGeom>
              <a:avLst/>
              <a:gdLst>
                <a:gd name="connsiteX0" fmla="*/ 6677 w 747068"/>
                <a:gd name="connsiteY0" fmla="*/ 470444 h 474215"/>
                <a:gd name="connsiteX1" fmla="*/ 16946 w 747068"/>
                <a:gd name="connsiteY1" fmla="*/ 473928 h 474215"/>
                <a:gd name="connsiteX2" fmla="*/ 730068 w 747068"/>
                <a:gd name="connsiteY2" fmla="*/ 462315 h 474215"/>
                <a:gd name="connsiteX3" fmla="*/ 747060 w 747068"/>
                <a:gd name="connsiteY3" fmla="*/ 445323 h 474215"/>
                <a:gd name="connsiteX4" fmla="*/ 726034 w 747068"/>
                <a:gd name="connsiteY4" fmla="*/ 22718 h 474215"/>
                <a:gd name="connsiteX5" fmla="*/ 709042 w 747068"/>
                <a:gd name="connsiteY5" fmla="*/ 5726 h 474215"/>
                <a:gd name="connsiteX6" fmla="*/ 25136 w 747068"/>
                <a:gd name="connsiteY6" fmla="*/ 18134 h 474215"/>
                <a:gd name="connsiteX7" fmla="*/ 8144 w 747068"/>
                <a:gd name="connsiteY7" fmla="*/ 35126 h 474215"/>
                <a:gd name="connsiteX8" fmla="*/ 15 w 747068"/>
                <a:gd name="connsiteY8" fmla="*/ 456875 h 474215"/>
                <a:gd name="connsiteX9" fmla="*/ 6677 w 747068"/>
                <a:gd name="connsiteY9" fmla="*/ 470444 h 474215"/>
                <a:gd name="connsiteX10" fmla="*/ 693211 w 747068"/>
                <a:gd name="connsiteY10" fmla="*/ 38916 h 474215"/>
                <a:gd name="connsiteX11" fmla="*/ 712464 w 747068"/>
                <a:gd name="connsiteY11" fmla="*/ 428697 h 474215"/>
                <a:gd name="connsiteX12" fmla="*/ 34427 w 747068"/>
                <a:gd name="connsiteY12" fmla="*/ 439944 h 474215"/>
                <a:gd name="connsiteX13" fmla="*/ 42189 w 747068"/>
                <a:gd name="connsiteY13" fmla="*/ 51140 h 474215"/>
                <a:gd name="connsiteX14" fmla="*/ 693211 w 747068"/>
                <a:gd name="connsiteY14" fmla="*/ 38916 h 47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7068" h="474215">
                  <a:moveTo>
                    <a:pt x="6677" y="470444"/>
                  </a:moveTo>
                  <a:cubicBezTo>
                    <a:pt x="9305" y="472522"/>
                    <a:pt x="12667" y="473867"/>
                    <a:pt x="16946" y="473928"/>
                  </a:cubicBezTo>
                  <a:cubicBezTo>
                    <a:pt x="255020" y="475823"/>
                    <a:pt x="492116" y="467938"/>
                    <a:pt x="730068" y="462315"/>
                  </a:cubicBezTo>
                  <a:cubicBezTo>
                    <a:pt x="739053" y="462131"/>
                    <a:pt x="747365" y="454675"/>
                    <a:pt x="747060" y="445323"/>
                  </a:cubicBezTo>
                  <a:cubicBezTo>
                    <a:pt x="742537" y="304251"/>
                    <a:pt x="737219" y="163485"/>
                    <a:pt x="726034" y="22718"/>
                  </a:cubicBezTo>
                  <a:cubicBezTo>
                    <a:pt x="725300" y="13122"/>
                    <a:pt x="718821" y="6276"/>
                    <a:pt x="709042" y="5726"/>
                  </a:cubicBezTo>
                  <a:cubicBezTo>
                    <a:pt x="480136" y="-7354"/>
                    <a:pt x="253553" y="4198"/>
                    <a:pt x="25136" y="18134"/>
                  </a:cubicBezTo>
                  <a:cubicBezTo>
                    <a:pt x="16029" y="18684"/>
                    <a:pt x="8022" y="25469"/>
                    <a:pt x="8144" y="35126"/>
                  </a:cubicBezTo>
                  <a:cubicBezTo>
                    <a:pt x="9489" y="175587"/>
                    <a:pt x="3499" y="316476"/>
                    <a:pt x="15" y="456875"/>
                  </a:cubicBezTo>
                  <a:cubicBezTo>
                    <a:pt x="-230" y="463293"/>
                    <a:pt x="2582" y="467755"/>
                    <a:pt x="6677" y="470444"/>
                  </a:cubicBezTo>
                  <a:close/>
                  <a:moveTo>
                    <a:pt x="693211" y="38916"/>
                  </a:moveTo>
                  <a:cubicBezTo>
                    <a:pt x="703112" y="168741"/>
                    <a:pt x="708247" y="298627"/>
                    <a:pt x="712464" y="428697"/>
                  </a:cubicBezTo>
                  <a:cubicBezTo>
                    <a:pt x="486248" y="434137"/>
                    <a:pt x="260765" y="441227"/>
                    <a:pt x="34427" y="439944"/>
                  </a:cubicBezTo>
                  <a:cubicBezTo>
                    <a:pt x="37850" y="310485"/>
                    <a:pt x="42923" y="180660"/>
                    <a:pt x="42189" y="51140"/>
                  </a:cubicBezTo>
                  <a:cubicBezTo>
                    <a:pt x="259543" y="37938"/>
                    <a:pt x="475368" y="27486"/>
                    <a:pt x="693211" y="3891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2" name="任意多边形: 形状 151"/>
            <p:cNvSpPr/>
            <p:nvPr/>
          </p:nvSpPr>
          <p:spPr>
            <a:xfrm>
              <a:off x="8108375" y="4296107"/>
              <a:ext cx="810559" cy="57387"/>
            </a:xfrm>
            <a:custGeom>
              <a:avLst/>
              <a:gdLst>
                <a:gd name="connsiteX0" fmla="*/ 16297 w 810559"/>
                <a:gd name="connsiteY0" fmla="*/ 57316 h 57387"/>
                <a:gd name="connsiteX1" fmla="*/ 794148 w 810559"/>
                <a:gd name="connsiteY1" fmla="*/ 38002 h 57387"/>
                <a:gd name="connsiteX2" fmla="*/ 794148 w 810559"/>
                <a:gd name="connsiteY2" fmla="*/ 3956 h 57387"/>
                <a:gd name="connsiteX3" fmla="*/ 16297 w 810559"/>
                <a:gd name="connsiteY3" fmla="*/ 23271 h 57387"/>
                <a:gd name="connsiteX4" fmla="*/ 16297 w 810559"/>
                <a:gd name="connsiteY4" fmla="*/ 57316 h 5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559" h="57387">
                  <a:moveTo>
                    <a:pt x="16297" y="57316"/>
                  </a:moveTo>
                  <a:cubicBezTo>
                    <a:pt x="274969" y="35434"/>
                    <a:pt x="534681" y="28955"/>
                    <a:pt x="794148" y="38002"/>
                  </a:cubicBezTo>
                  <a:cubicBezTo>
                    <a:pt x="816030" y="38735"/>
                    <a:pt x="816030" y="4751"/>
                    <a:pt x="794148" y="3956"/>
                  </a:cubicBezTo>
                  <a:cubicBezTo>
                    <a:pt x="534681" y="-5090"/>
                    <a:pt x="275030" y="1389"/>
                    <a:pt x="16297" y="23271"/>
                  </a:cubicBezTo>
                  <a:cubicBezTo>
                    <a:pt x="-5341" y="25105"/>
                    <a:pt x="-5524" y="59150"/>
                    <a:pt x="16297" y="5731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3" name="任意多边形: 形状 152"/>
            <p:cNvSpPr/>
            <p:nvPr/>
          </p:nvSpPr>
          <p:spPr>
            <a:xfrm>
              <a:off x="8102782" y="4854192"/>
              <a:ext cx="838317" cy="182219"/>
            </a:xfrm>
            <a:custGeom>
              <a:avLst/>
              <a:gdLst>
                <a:gd name="connsiteX0" fmla="*/ 821929 w 838317"/>
                <a:gd name="connsiteY0" fmla="*/ 1663 h 182219"/>
                <a:gd name="connsiteX1" fmla="*/ 415216 w 838317"/>
                <a:gd name="connsiteY1" fmla="*/ 8570 h 182219"/>
                <a:gd name="connsiteX2" fmla="*/ 16389 w 838317"/>
                <a:gd name="connsiteY2" fmla="*/ 5697 h 182219"/>
                <a:gd name="connsiteX3" fmla="*/ 16389 w 838317"/>
                <a:gd name="connsiteY3" fmla="*/ 39743 h 182219"/>
                <a:gd name="connsiteX4" fmla="*/ 364239 w 838317"/>
                <a:gd name="connsiteY4" fmla="*/ 43532 h 182219"/>
                <a:gd name="connsiteX5" fmla="*/ 307823 w 838317"/>
                <a:gd name="connsiteY5" fmla="*/ 153798 h 182219"/>
                <a:gd name="connsiteX6" fmla="*/ 337223 w 838317"/>
                <a:gd name="connsiteY6" fmla="*/ 170974 h 182219"/>
                <a:gd name="connsiteX7" fmla="*/ 402747 w 838317"/>
                <a:gd name="connsiteY7" fmla="*/ 42860 h 182219"/>
                <a:gd name="connsiteX8" fmla="*/ 415216 w 838317"/>
                <a:gd name="connsiteY8" fmla="*/ 42616 h 182219"/>
                <a:gd name="connsiteX9" fmla="*/ 451706 w 838317"/>
                <a:gd name="connsiteY9" fmla="*/ 41760 h 182219"/>
                <a:gd name="connsiteX10" fmla="*/ 498160 w 838317"/>
                <a:gd name="connsiteY10" fmla="*/ 170607 h 182219"/>
                <a:gd name="connsiteX11" fmla="*/ 530983 w 838317"/>
                <a:gd name="connsiteY11" fmla="*/ 161561 h 182219"/>
                <a:gd name="connsiteX12" fmla="*/ 487402 w 838317"/>
                <a:gd name="connsiteY12" fmla="*/ 40660 h 182219"/>
                <a:gd name="connsiteX13" fmla="*/ 821929 w 838317"/>
                <a:gd name="connsiteY13" fmla="*/ 35648 h 182219"/>
                <a:gd name="connsiteX14" fmla="*/ 821929 w 838317"/>
                <a:gd name="connsiteY14" fmla="*/ 1663 h 1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8317" h="182219">
                  <a:moveTo>
                    <a:pt x="821929" y="1663"/>
                  </a:moveTo>
                  <a:cubicBezTo>
                    <a:pt x="686358" y="-3899"/>
                    <a:pt x="550787" y="6064"/>
                    <a:pt x="415216" y="8570"/>
                  </a:cubicBezTo>
                  <a:cubicBezTo>
                    <a:pt x="282274" y="11015"/>
                    <a:pt x="149209" y="13521"/>
                    <a:pt x="16389" y="5697"/>
                  </a:cubicBezTo>
                  <a:cubicBezTo>
                    <a:pt x="-5493" y="4414"/>
                    <a:pt x="-5432" y="38459"/>
                    <a:pt x="16389" y="39743"/>
                  </a:cubicBezTo>
                  <a:cubicBezTo>
                    <a:pt x="132278" y="46588"/>
                    <a:pt x="248228" y="45549"/>
                    <a:pt x="364239" y="43532"/>
                  </a:cubicBezTo>
                  <a:cubicBezTo>
                    <a:pt x="345414" y="80267"/>
                    <a:pt x="326649" y="117063"/>
                    <a:pt x="307823" y="153798"/>
                  </a:cubicBezTo>
                  <a:cubicBezTo>
                    <a:pt x="297860" y="173235"/>
                    <a:pt x="327199" y="190533"/>
                    <a:pt x="337223" y="170974"/>
                  </a:cubicBezTo>
                  <a:cubicBezTo>
                    <a:pt x="359044" y="128249"/>
                    <a:pt x="380926" y="85524"/>
                    <a:pt x="402747" y="42860"/>
                  </a:cubicBezTo>
                  <a:cubicBezTo>
                    <a:pt x="406904" y="42799"/>
                    <a:pt x="411060" y="42738"/>
                    <a:pt x="415216" y="42616"/>
                  </a:cubicBezTo>
                  <a:cubicBezTo>
                    <a:pt x="427380" y="42371"/>
                    <a:pt x="439543" y="42065"/>
                    <a:pt x="451706" y="41760"/>
                  </a:cubicBezTo>
                  <a:cubicBezTo>
                    <a:pt x="467171" y="84730"/>
                    <a:pt x="482635" y="127699"/>
                    <a:pt x="498160" y="170607"/>
                  </a:cubicBezTo>
                  <a:cubicBezTo>
                    <a:pt x="505556" y="191083"/>
                    <a:pt x="538440" y="182220"/>
                    <a:pt x="530983" y="161561"/>
                  </a:cubicBezTo>
                  <a:cubicBezTo>
                    <a:pt x="516436" y="121281"/>
                    <a:pt x="501950" y="80940"/>
                    <a:pt x="487402" y="40660"/>
                  </a:cubicBezTo>
                  <a:cubicBezTo>
                    <a:pt x="598891" y="36992"/>
                    <a:pt x="710379" y="31063"/>
                    <a:pt x="821929" y="35648"/>
                  </a:cubicBezTo>
                  <a:cubicBezTo>
                    <a:pt x="843811" y="36565"/>
                    <a:pt x="843749" y="2519"/>
                    <a:pt x="821929" y="166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4" name="任意多边形: 形状 153"/>
            <p:cNvSpPr/>
            <p:nvPr/>
          </p:nvSpPr>
          <p:spPr>
            <a:xfrm>
              <a:off x="8301970" y="4492574"/>
              <a:ext cx="422635" cy="218017"/>
            </a:xfrm>
            <a:custGeom>
              <a:avLst/>
              <a:gdLst>
                <a:gd name="connsiteX0" fmla="*/ 29603 w 422635"/>
                <a:gd name="connsiteY0" fmla="*/ 213591 h 218017"/>
                <a:gd name="connsiteX1" fmla="*/ 158084 w 422635"/>
                <a:gd name="connsiteY1" fmla="*/ 92628 h 218017"/>
                <a:gd name="connsiteX2" fmla="*/ 209977 w 422635"/>
                <a:gd name="connsiteY2" fmla="*/ 182724 h 218017"/>
                <a:gd name="connsiteX3" fmla="*/ 236688 w 422635"/>
                <a:gd name="connsiteY3" fmla="*/ 186146 h 218017"/>
                <a:gd name="connsiteX4" fmla="*/ 387050 w 422635"/>
                <a:gd name="connsiteY4" fmla="*/ 62922 h 218017"/>
                <a:gd name="connsiteX5" fmla="*/ 387050 w 422635"/>
                <a:gd name="connsiteY5" fmla="*/ 65123 h 218017"/>
                <a:gd name="connsiteX6" fmla="*/ 388578 w 422635"/>
                <a:gd name="connsiteY6" fmla="*/ 110109 h 218017"/>
                <a:gd name="connsiteX7" fmla="*/ 422624 w 422635"/>
                <a:gd name="connsiteY7" fmla="*/ 110109 h 218017"/>
                <a:gd name="connsiteX8" fmla="*/ 420790 w 422635"/>
                <a:gd name="connsiteY8" fmla="*/ 57666 h 218017"/>
                <a:gd name="connsiteX9" fmla="*/ 418039 w 422635"/>
                <a:gd name="connsiteY9" fmla="*/ 12618 h 218017"/>
                <a:gd name="connsiteX10" fmla="*/ 406182 w 422635"/>
                <a:gd name="connsiteY10" fmla="*/ 760 h 218017"/>
                <a:gd name="connsiteX11" fmla="*/ 362968 w 422635"/>
                <a:gd name="connsiteY11" fmla="*/ 7117 h 218017"/>
                <a:gd name="connsiteX12" fmla="*/ 310035 w 422635"/>
                <a:gd name="connsiteY12" fmla="*/ 12801 h 218017"/>
                <a:gd name="connsiteX13" fmla="*/ 310035 w 422635"/>
                <a:gd name="connsiteY13" fmla="*/ 46847 h 218017"/>
                <a:gd name="connsiteX14" fmla="*/ 355266 w 422635"/>
                <a:gd name="connsiteY14" fmla="*/ 42752 h 218017"/>
                <a:gd name="connsiteX15" fmla="*/ 359300 w 422635"/>
                <a:gd name="connsiteY15" fmla="*/ 42141 h 218017"/>
                <a:gd name="connsiteX16" fmla="*/ 229658 w 422635"/>
                <a:gd name="connsiteY16" fmla="*/ 148800 h 218017"/>
                <a:gd name="connsiteX17" fmla="*/ 176359 w 422635"/>
                <a:gd name="connsiteY17" fmla="*/ 56382 h 218017"/>
                <a:gd name="connsiteX18" fmla="*/ 149649 w 422635"/>
                <a:gd name="connsiteY18" fmla="*/ 52959 h 218017"/>
                <a:gd name="connsiteX19" fmla="*/ 5520 w 422635"/>
                <a:gd name="connsiteY19" fmla="*/ 189691 h 218017"/>
                <a:gd name="connsiteX20" fmla="*/ 29603 w 422635"/>
                <a:gd name="connsiteY20" fmla="*/ 213591 h 21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635" h="218017">
                  <a:moveTo>
                    <a:pt x="29603" y="213591"/>
                  </a:moveTo>
                  <a:cubicBezTo>
                    <a:pt x="73917" y="174838"/>
                    <a:pt x="116642" y="134436"/>
                    <a:pt x="158084" y="92628"/>
                  </a:cubicBezTo>
                  <a:cubicBezTo>
                    <a:pt x="175381" y="122640"/>
                    <a:pt x="192679" y="152651"/>
                    <a:pt x="209977" y="182724"/>
                  </a:cubicBezTo>
                  <a:cubicBezTo>
                    <a:pt x="216028" y="193175"/>
                    <a:pt x="228253" y="192687"/>
                    <a:pt x="236688" y="186146"/>
                  </a:cubicBezTo>
                  <a:cubicBezTo>
                    <a:pt x="287970" y="146477"/>
                    <a:pt x="338030" y="105342"/>
                    <a:pt x="387050" y="62922"/>
                  </a:cubicBezTo>
                  <a:cubicBezTo>
                    <a:pt x="387050" y="63656"/>
                    <a:pt x="387050" y="64389"/>
                    <a:pt x="387050" y="65123"/>
                  </a:cubicBezTo>
                  <a:cubicBezTo>
                    <a:pt x="387539" y="80098"/>
                    <a:pt x="388089" y="95134"/>
                    <a:pt x="388578" y="110109"/>
                  </a:cubicBezTo>
                  <a:cubicBezTo>
                    <a:pt x="389312" y="131930"/>
                    <a:pt x="423357" y="132052"/>
                    <a:pt x="422624" y="110109"/>
                  </a:cubicBezTo>
                  <a:cubicBezTo>
                    <a:pt x="422013" y="92628"/>
                    <a:pt x="421401" y="75147"/>
                    <a:pt x="420790" y="57666"/>
                  </a:cubicBezTo>
                  <a:cubicBezTo>
                    <a:pt x="420301" y="43118"/>
                    <a:pt x="422013" y="26615"/>
                    <a:pt x="418039" y="12618"/>
                  </a:cubicBezTo>
                  <a:cubicBezTo>
                    <a:pt x="416511" y="7239"/>
                    <a:pt x="411866" y="1860"/>
                    <a:pt x="406182" y="760"/>
                  </a:cubicBezTo>
                  <a:cubicBezTo>
                    <a:pt x="391329" y="-2174"/>
                    <a:pt x="377393" y="4122"/>
                    <a:pt x="362968" y="7117"/>
                  </a:cubicBezTo>
                  <a:cubicBezTo>
                    <a:pt x="345548" y="10662"/>
                    <a:pt x="327761" y="11701"/>
                    <a:pt x="310035" y="12801"/>
                  </a:cubicBezTo>
                  <a:cubicBezTo>
                    <a:pt x="288275" y="14146"/>
                    <a:pt x="288153" y="48192"/>
                    <a:pt x="310035" y="46847"/>
                  </a:cubicBezTo>
                  <a:cubicBezTo>
                    <a:pt x="325132" y="45869"/>
                    <a:pt x="340230" y="44891"/>
                    <a:pt x="355266" y="42752"/>
                  </a:cubicBezTo>
                  <a:cubicBezTo>
                    <a:pt x="356611" y="42568"/>
                    <a:pt x="357955" y="42324"/>
                    <a:pt x="359300" y="42141"/>
                  </a:cubicBezTo>
                  <a:cubicBezTo>
                    <a:pt x="316942" y="78692"/>
                    <a:pt x="273728" y="114266"/>
                    <a:pt x="229658" y="148800"/>
                  </a:cubicBezTo>
                  <a:cubicBezTo>
                    <a:pt x="211872" y="117994"/>
                    <a:pt x="194146" y="87188"/>
                    <a:pt x="176359" y="56382"/>
                  </a:cubicBezTo>
                  <a:cubicBezTo>
                    <a:pt x="170919" y="46969"/>
                    <a:pt x="157228" y="45074"/>
                    <a:pt x="149649" y="52959"/>
                  </a:cubicBezTo>
                  <a:cubicBezTo>
                    <a:pt x="103440" y="100452"/>
                    <a:pt x="55397" y="145989"/>
                    <a:pt x="5520" y="189691"/>
                  </a:cubicBezTo>
                  <a:cubicBezTo>
                    <a:pt x="-10983" y="203994"/>
                    <a:pt x="13222" y="227954"/>
                    <a:pt x="29603" y="213591"/>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nvGrpSpPr>
          <p:cNvPr id="2" name="组合 1"/>
          <p:cNvGrpSpPr/>
          <p:nvPr/>
        </p:nvGrpSpPr>
        <p:grpSpPr>
          <a:xfrm>
            <a:off x="4309110" y="340360"/>
            <a:ext cx="3887470" cy="583565"/>
            <a:chOff x="6786" y="536"/>
            <a:chExt cx="6122" cy="919"/>
          </a:xfrm>
        </p:grpSpPr>
        <p:sp>
          <p:nvSpPr>
            <p:cNvPr id="771" name="任意多边形: 形状 770"/>
            <p:cNvSpPr/>
            <p:nvPr/>
          </p:nvSpPr>
          <p:spPr>
            <a:xfrm>
              <a:off x="8120" y="566"/>
              <a:ext cx="3605" cy="645"/>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sz="2000">
                <a:cs typeface="+mn-ea"/>
                <a:sym typeface="+mn-lt"/>
              </a:endParaRPr>
            </a:p>
          </p:txBody>
        </p:sp>
        <p:sp>
          <p:nvSpPr>
            <p:cNvPr id="772" name="文本框 771"/>
            <p:cNvSpPr txBox="1"/>
            <p:nvPr/>
          </p:nvSpPr>
          <p:spPr>
            <a:xfrm rot="21585112">
              <a:off x="6786" y="536"/>
              <a:ext cx="6122" cy="919"/>
            </a:xfrm>
            <a:prstGeom prst="rect">
              <a:avLst/>
            </a:prstGeom>
            <a:noFill/>
          </p:spPr>
          <p:txBody>
            <a:bodyPr wrap="square" rtlCol="0">
              <a:spAutoFit/>
            </a:bodyPr>
            <a:lstStyle/>
            <a:p>
              <a:pPr lvl="0" algn="ctr">
                <a:spcBef>
                  <a:spcPts val="500"/>
                </a:spcBef>
                <a:spcAft>
                  <a:spcPts val="500"/>
                </a:spcAft>
                <a:buClrTx/>
                <a:buSzTx/>
                <a:buFontTx/>
              </a:pPr>
              <a:r>
                <a:rPr lang="zh-CN" altLang="en-US" sz="3200" b="1" kern="0" dirty="0">
                  <a:effectLst/>
                  <a:latin typeface="汉仪雅酷黑 65W" panose="020B0604020202020204" charset="-122"/>
                  <a:ea typeface="汉仪雅酷黑 65W" panose="020B0604020202020204" charset="-122"/>
                  <a:cs typeface="+mn-ea"/>
                  <a:sym typeface="+mn-lt"/>
                </a:rPr>
                <a:t>项目测试</a:t>
              </a:r>
            </a:p>
          </p:txBody>
        </p:sp>
      </p:grpSp>
      <p:pic>
        <p:nvPicPr>
          <p:cNvPr id="3" name="图片 2"/>
          <p:cNvPicPr>
            <a:picLocks noChangeAspect="1"/>
          </p:cNvPicPr>
          <p:nvPr/>
        </p:nvPicPr>
        <p:blipFill>
          <a:blip r:embed="rId2"/>
          <a:stretch>
            <a:fillRect/>
          </a:stretch>
        </p:blipFill>
        <p:spPr>
          <a:xfrm>
            <a:off x="471170" y="932180"/>
            <a:ext cx="5600700" cy="1568450"/>
          </a:xfrm>
          <a:prstGeom prst="rect">
            <a:avLst/>
          </a:prstGeom>
        </p:spPr>
      </p:pic>
      <p:pic>
        <p:nvPicPr>
          <p:cNvPr id="5" name="图片 4"/>
          <p:cNvPicPr>
            <a:picLocks noChangeAspect="1"/>
          </p:cNvPicPr>
          <p:nvPr/>
        </p:nvPicPr>
        <p:blipFill>
          <a:blip r:embed="rId3"/>
          <a:srcRect b="1522"/>
          <a:stretch>
            <a:fillRect/>
          </a:stretch>
        </p:blipFill>
        <p:spPr>
          <a:xfrm>
            <a:off x="464820" y="2757170"/>
            <a:ext cx="5670550" cy="1438275"/>
          </a:xfrm>
          <a:prstGeom prst="rect">
            <a:avLst/>
          </a:prstGeom>
        </p:spPr>
      </p:pic>
      <p:pic>
        <p:nvPicPr>
          <p:cNvPr id="7" name="图片 6"/>
          <p:cNvPicPr>
            <a:picLocks noChangeAspect="1"/>
          </p:cNvPicPr>
          <p:nvPr/>
        </p:nvPicPr>
        <p:blipFill>
          <a:blip r:embed="rId4"/>
          <a:stretch>
            <a:fillRect/>
          </a:stretch>
        </p:blipFill>
        <p:spPr>
          <a:xfrm>
            <a:off x="464820" y="4451985"/>
            <a:ext cx="5664200" cy="1435100"/>
          </a:xfrm>
          <a:prstGeom prst="rect">
            <a:avLst/>
          </a:prstGeom>
        </p:spPr>
      </p:pic>
      <p:grpSp>
        <p:nvGrpSpPr>
          <p:cNvPr id="9" name="组合 8"/>
          <p:cNvGrpSpPr/>
          <p:nvPr/>
        </p:nvGrpSpPr>
        <p:grpSpPr>
          <a:xfrm>
            <a:off x="6621145" y="1699260"/>
            <a:ext cx="5106308" cy="3285991"/>
            <a:chOff x="6442" y="6692"/>
            <a:chExt cx="8999" cy="5438"/>
          </a:xfrm>
        </p:grpSpPr>
        <p:sp>
          <p:nvSpPr>
            <p:cNvPr id="10" name="Rectangle: Rounded Corners 37"/>
            <p:cNvSpPr/>
            <p:nvPr/>
          </p:nvSpPr>
          <p:spPr>
            <a:xfrm>
              <a:off x="6442" y="6692"/>
              <a:ext cx="8999" cy="5438"/>
            </a:xfrm>
            <a:prstGeom prst="roundRect">
              <a:avLst>
                <a:gd name="adj" fmla="val 3805"/>
              </a:avLst>
            </a:prstGeom>
            <a:solidFill>
              <a:schemeClr val="bg1"/>
            </a:solid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11" name="Text Box 10"/>
            <p:cNvSpPr txBox="1">
              <a:spLocks noChangeArrowheads="1"/>
            </p:cNvSpPr>
            <p:nvPr/>
          </p:nvSpPr>
          <p:spPr bwMode="auto">
            <a:xfrm>
              <a:off x="9168" y="7199"/>
              <a:ext cx="5751" cy="4676"/>
            </a:xfrm>
            <a:prstGeom prst="rect">
              <a:avLst/>
            </a:prstGeom>
            <a:noFill/>
            <a:ln w="9525">
              <a:noFill/>
              <a:miter lim="800000"/>
            </a:ln>
          </p:spPr>
          <p:txBody>
            <a:bodyPr wrap="square" lIns="60960" tIns="30480" rIns="60960" bIns="3048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lang="en-US" altLang="zh-CN" noProof="0" dirty="0">
                  <a:ln>
                    <a:noFill/>
                  </a:ln>
                  <a:effectLst/>
                  <a:uLnTx/>
                  <a:uFillTx/>
                  <a:cs typeface="+mn-ea"/>
                  <a:sym typeface="+mn-lt"/>
                </a:rPr>
                <a:t>经过测试，</a:t>
              </a:r>
              <a:r>
                <a:rPr lang="zh-CN" altLang="en-US" noProof="0" dirty="0">
                  <a:ln>
                    <a:noFill/>
                  </a:ln>
                  <a:effectLst/>
                  <a:uLnTx/>
                  <a:uFillTx/>
                  <a:cs typeface="+mn-ea"/>
                  <a:sym typeface="+mn-lt"/>
                </a:rPr>
                <a:t>结合数据统计，仓库管理数据有着良好的表现</a:t>
              </a:r>
              <a:r>
                <a:rPr lang="en-US" altLang="zh-CN" noProof="0" dirty="0">
                  <a:ln>
                    <a:noFill/>
                  </a:ln>
                  <a:effectLst/>
                  <a:uLnTx/>
                  <a:uFillTx/>
                  <a:cs typeface="+mn-ea"/>
                  <a:sym typeface="+mn-lt"/>
                </a:rPr>
                <a:t>，</a:t>
              </a:r>
              <a:r>
                <a:rPr lang="zh-CN" altLang="en-US" noProof="0" dirty="0">
                  <a:ln>
                    <a:noFill/>
                  </a:ln>
                  <a:effectLst/>
                  <a:uLnTx/>
                  <a:uFillTx/>
                  <a:cs typeface="+mn-ea"/>
                  <a:sym typeface="+mn-lt"/>
                </a:rPr>
                <a:t>从各个模块的表现来看</a:t>
              </a:r>
              <a:r>
                <a:rPr lang="en-US" altLang="zh-CN" noProof="0" dirty="0">
                  <a:ln>
                    <a:noFill/>
                  </a:ln>
                  <a:effectLst/>
                  <a:uLnTx/>
                  <a:uFillTx/>
                  <a:cs typeface="+mn-ea"/>
                  <a:sym typeface="+mn-lt"/>
                </a:rPr>
                <a:t>，系统基本满足了客户的需求，并符合初期的功能性需求，测试效果达到需求预期。</a:t>
              </a:r>
            </a:p>
          </p:txBody>
        </p:sp>
        <p:sp>
          <p:nvSpPr>
            <p:cNvPr id="12" name="矩形 11"/>
            <p:cNvSpPr/>
            <p:nvPr/>
          </p:nvSpPr>
          <p:spPr>
            <a:xfrm>
              <a:off x="7046" y="6844"/>
              <a:ext cx="3767" cy="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000" b="1" kern="0" dirty="0">
                <a:latin typeface="Arial Black" panose="020B0A04020102020204" charset="0"/>
                <a:cs typeface="Arial Black" panose="020B0A04020102020204" charset="0"/>
                <a:sym typeface="+mn-lt"/>
              </a:endParaRPr>
            </a:p>
          </p:txBody>
        </p:sp>
      </p:grpSp>
      <p:grpSp>
        <p:nvGrpSpPr>
          <p:cNvPr id="482" name="组合 481"/>
          <p:cNvGrpSpPr/>
          <p:nvPr/>
        </p:nvGrpSpPr>
        <p:grpSpPr>
          <a:xfrm>
            <a:off x="6630035" y="1586865"/>
            <a:ext cx="1069340" cy="1830705"/>
            <a:chOff x="1129848" y="3990286"/>
            <a:chExt cx="1531440" cy="1923710"/>
          </a:xfrm>
        </p:grpSpPr>
        <p:sp>
          <p:nvSpPr>
            <p:cNvPr id="307" name="任意多边形: 形状 306"/>
            <p:cNvSpPr/>
            <p:nvPr/>
          </p:nvSpPr>
          <p:spPr>
            <a:xfrm>
              <a:off x="1953549" y="3990286"/>
              <a:ext cx="83884" cy="143865"/>
            </a:xfrm>
            <a:custGeom>
              <a:avLst/>
              <a:gdLst>
                <a:gd name="connsiteX0" fmla="*/ 27373 w 37982"/>
                <a:gd name="connsiteY0" fmla="*/ 1916 h 65141"/>
                <a:gd name="connsiteX1" fmla="*/ 227 w 37982"/>
                <a:gd name="connsiteY1" fmla="*/ 35825 h 65141"/>
                <a:gd name="connsiteX2" fmla="*/ 36898 w 37982"/>
                <a:gd name="connsiteY2" fmla="*/ 59924 h 65141"/>
                <a:gd name="connsiteX3" fmla="*/ 30707 w 37982"/>
                <a:gd name="connsiteY3" fmla="*/ 53732 h 65141"/>
                <a:gd name="connsiteX4" fmla="*/ 9752 w 37982"/>
                <a:gd name="connsiteY4" fmla="*/ 32587 h 65141"/>
                <a:gd name="connsiteX5" fmla="*/ 24420 w 37982"/>
                <a:gd name="connsiteY5" fmla="*/ 8965 h 65141"/>
                <a:gd name="connsiteX6" fmla="*/ 27373 w 37982"/>
                <a:gd name="connsiteY6" fmla="*/ 1916 h 65141"/>
                <a:gd name="connsiteX7" fmla="*/ 27373 w 37982"/>
                <a:gd name="connsiteY7" fmla="*/ 1916 h 6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82" h="65141">
                  <a:moveTo>
                    <a:pt x="27373" y="1916"/>
                  </a:moveTo>
                  <a:cubicBezTo>
                    <a:pt x="6418" y="-7514"/>
                    <a:pt x="-1488" y="20109"/>
                    <a:pt x="227" y="35825"/>
                  </a:cubicBezTo>
                  <a:cubicBezTo>
                    <a:pt x="1656" y="49160"/>
                    <a:pt x="23753" y="76592"/>
                    <a:pt x="36898" y="59924"/>
                  </a:cubicBezTo>
                  <a:cubicBezTo>
                    <a:pt x="40327" y="55637"/>
                    <a:pt x="34898" y="49636"/>
                    <a:pt x="30707" y="53732"/>
                  </a:cubicBezTo>
                  <a:cubicBezTo>
                    <a:pt x="22230" y="62019"/>
                    <a:pt x="9942" y="37730"/>
                    <a:pt x="9752" y="32587"/>
                  </a:cubicBezTo>
                  <a:cubicBezTo>
                    <a:pt x="9371" y="23347"/>
                    <a:pt x="11371" y="6203"/>
                    <a:pt x="24420" y="8965"/>
                  </a:cubicBezTo>
                  <a:cubicBezTo>
                    <a:pt x="28421" y="9917"/>
                    <a:pt x="31659" y="3821"/>
                    <a:pt x="27373" y="1916"/>
                  </a:cubicBezTo>
                  <a:lnTo>
                    <a:pt x="27373" y="1916"/>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08" name="任意多边形: 形状 307"/>
            <p:cNvSpPr/>
            <p:nvPr/>
          </p:nvSpPr>
          <p:spPr>
            <a:xfrm>
              <a:off x="1924536" y="4017700"/>
              <a:ext cx="39981" cy="30018"/>
            </a:xfrm>
            <a:custGeom>
              <a:avLst/>
              <a:gdLst>
                <a:gd name="connsiteX0" fmla="*/ 1171 w 18103"/>
                <a:gd name="connsiteY0" fmla="*/ 6744 h 13592"/>
                <a:gd name="connsiteX1" fmla="*/ 13173 w 18103"/>
                <a:gd name="connsiteY1" fmla="*/ 13411 h 13592"/>
                <a:gd name="connsiteX2" fmla="*/ 15364 w 18103"/>
                <a:gd name="connsiteY2" fmla="*/ 5601 h 13592"/>
                <a:gd name="connsiteX3" fmla="*/ 5934 w 18103"/>
                <a:gd name="connsiteY3" fmla="*/ 648 h 13592"/>
                <a:gd name="connsiteX4" fmla="*/ 1171 w 18103"/>
                <a:gd name="connsiteY4" fmla="*/ 6744 h 13592"/>
                <a:gd name="connsiteX5" fmla="*/ 1171 w 18103"/>
                <a:gd name="connsiteY5" fmla="*/ 6744 h 1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03" h="13592">
                  <a:moveTo>
                    <a:pt x="1171" y="6744"/>
                  </a:moveTo>
                  <a:cubicBezTo>
                    <a:pt x="4791" y="9792"/>
                    <a:pt x="8601" y="12078"/>
                    <a:pt x="13173" y="13411"/>
                  </a:cubicBezTo>
                  <a:cubicBezTo>
                    <a:pt x="18221" y="14840"/>
                    <a:pt x="20126" y="7411"/>
                    <a:pt x="15364" y="5601"/>
                  </a:cubicBezTo>
                  <a:cubicBezTo>
                    <a:pt x="11935" y="4363"/>
                    <a:pt x="8887" y="2744"/>
                    <a:pt x="5934" y="648"/>
                  </a:cubicBezTo>
                  <a:cubicBezTo>
                    <a:pt x="2315" y="-1924"/>
                    <a:pt x="-2162" y="3791"/>
                    <a:pt x="1171" y="6744"/>
                  </a:cubicBezTo>
                  <a:lnTo>
                    <a:pt x="1171" y="6744"/>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09" name="任意多边形: 形状 308"/>
            <p:cNvSpPr/>
            <p:nvPr/>
          </p:nvSpPr>
          <p:spPr>
            <a:xfrm>
              <a:off x="1921042" y="4047223"/>
              <a:ext cx="46034" cy="23094"/>
            </a:xfrm>
            <a:custGeom>
              <a:avLst/>
              <a:gdLst>
                <a:gd name="connsiteX0" fmla="*/ 3896 w 20844"/>
                <a:gd name="connsiteY0" fmla="*/ 10426 h 10457"/>
                <a:gd name="connsiteX1" fmla="*/ 17898 w 20844"/>
                <a:gd name="connsiteY1" fmla="*/ 7854 h 10457"/>
                <a:gd name="connsiteX2" fmla="*/ 15707 w 20844"/>
                <a:gd name="connsiteY2" fmla="*/ 44 h 10457"/>
                <a:gd name="connsiteX3" fmla="*/ 2753 w 20844"/>
                <a:gd name="connsiteY3" fmla="*/ 2616 h 10457"/>
                <a:gd name="connsiteX4" fmla="*/ 3896 w 20844"/>
                <a:gd name="connsiteY4" fmla="*/ 10426 h 10457"/>
                <a:gd name="connsiteX5" fmla="*/ 3896 w 20844"/>
                <a:gd name="connsiteY5" fmla="*/ 10426 h 1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4" h="10457">
                  <a:moveTo>
                    <a:pt x="3896" y="10426"/>
                  </a:moveTo>
                  <a:cubicBezTo>
                    <a:pt x="8563" y="9855"/>
                    <a:pt x="13326" y="8997"/>
                    <a:pt x="17898" y="7854"/>
                  </a:cubicBezTo>
                  <a:cubicBezTo>
                    <a:pt x="23137" y="6521"/>
                    <a:pt x="20755" y="-623"/>
                    <a:pt x="15707" y="44"/>
                  </a:cubicBezTo>
                  <a:cubicBezTo>
                    <a:pt x="11421" y="615"/>
                    <a:pt x="7039" y="1568"/>
                    <a:pt x="2753" y="2616"/>
                  </a:cubicBezTo>
                  <a:cubicBezTo>
                    <a:pt x="-1438" y="3663"/>
                    <a:pt x="-676" y="10998"/>
                    <a:pt x="3896" y="10426"/>
                  </a:cubicBezTo>
                  <a:lnTo>
                    <a:pt x="3896" y="10426"/>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0" name="任意多边形: 形状 309"/>
            <p:cNvSpPr/>
            <p:nvPr/>
          </p:nvSpPr>
          <p:spPr>
            <a:xfrm>
              <a:off x="1931265" y="4064978"/>
              <a:ext cx="42465" cy="33441"/>
            </a:xfrm>
            <a:custGeom>
              <a:avLst/>
              <a:gdLst>
                <a:gd name="connsiteX0" fmla="*/ 7077 w 19228"/>
                <a:gd name="connsiteY0" fmla="*/ 14103 h 15142"/>
                <a:gd name="connsiteX1" fmla="*/ 17269 w 19228"/>
                <a:gd name="connsiteY1" fmla="*/ 7721 h 15142"/>
                <a:gd name="connsiteX2" fmla="*/ 14126 w 19228"/>
                <a:gd name="connsiteY2" fmla="*/ 196 h 15142"/>
                <a:gd name="connsiteX3" fmla="*/ 1267 w 19228"/>
                <a:gd name="connsiteY3" fmla="*/ 8292 h 15142"/>
                <a:gd name="connsiteX4" fmla="*/ 7077 w 19228"/>
                <a:gd name="connsiteY4" fmla="*/ 14103 h 15142"/>
                <a:gd name="connsiteX5" fmla="*/ 7077 w 19228"/>
                <a:gd name="connsiteY5" fmla="*/ 14103 h 1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8" h="15142">
                  <a:moveTo>
                    <a:pt x="7077" y="14103"/>
                  </a:moveTo>
                  <a:cubicBezTo>
                    <a:pt x="10221" y="11531"/>
                    <a:pt x="13650" y="9721"/>
                    <a:pt x="17269" y="7721"/>
                  </a:cubicBezTo>
                  <a:cubicBezTo>
                    <a:pt x="21270" y="5530"/>
                    <a:pt x="18603" y="-1233"/>
                    <a:pt x="14126" y="196"/>
                  </a:cubicBezTo>
                  <a:cubicBezTo>
                    <a:pt x="9268" y="1816"/>
                    <a:pt x="5077" y="4768"/>
                    <a:pt x="1267" y="8292"/>
                  </a:cubicBezTo>
                  <a:cubicBezTo>
                    <a:pt x="-2543" y="12007"/>
                    <a:pt x="3077" y="17437"/>
                    <a:pt x="7077" y="14103"/>
                  </a:cubicBezTo>
                  <a:lnTo>
                    <a:pt x="7077" y="14103"/>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1" name="任意多边形: 形状 310"/>
            <p:cNvSpPr/>
            <p:nvPr/>
          </p:nvSpPr>
          <p:spPr>
            <a:xfrm>
              <a:off x="1948247" y="4089062"/>
              <a:ext cx="32118" cy="28536"/>
            </a:xfrm>
            <a:custGeom>
              <a:avLst/>
              <a:gdLst>
                <a:gd name="connsiteX0" fmla="*/ 5961 w 14543"/>
                <a:gd name="connsiteY0" fmla="*/ 12341 h 12921"/>
                <a:gd name="connsiteX1" fmla="*/ 13295 w 14543"/>
                <a:gd name="connsiteY1" fmla="*/ 7007 h 12921"/>
                <a:gd name="connsiteX2" fmla="*/ 8342 w 14543"/>
                <a:gd name="connsiteY2" fmla="*/ 626 h 12921"/>
                <a:gd name="connsiteX3" fmla="*/ 1198 w 14543"/>
                <a:gd name="connsiteY3" fmla="*/ 6150 h 12921"/>
                <a:gd name="connsiteX4" fmla="*/ 5961 w 14543"/>
                <a:gd name="connsiteY4" fmla="*/ 12341 h 12921"/>
                <a:gd name="connsiteX5" fmla="*/ 5961 w 14543"/>
                <a:gd name="connsiteY5" fmla="*/ 12341 h 1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43" h="12921">
                  <a:moveTo>
                    <a:pt x="5961" y="12341"/>
                  </a:moveTo>
                  <a:cubicBezTo>
                    <a:pt x="8533" y="10722"/>
                    <a:pt x="10914" y="8912"/>
                    <a:pt x="13295" y="7007"/>
                  </a:cubicBezTo>
                  <a:cubicBezTo>
                    <a:pt x="16819" y="4054"/>
                    <a:pt x="12152" y="-1946"/>
                    <a:pt x="8342" y="626"/>
                  </a:cubicBezTo>
                  <a:cubicBezTo>
                    <a:pt x="5866" y="2340"/>
                    <a:pt x="3389" y="4150"/>
                    <a:pt x="1198" y="6150"/>
                  </a:cubicBezTo>
                  <a:cubicBezTo>
                    <a:pt x="-2135" y="9198"/>
                    <a:pt x="2151" y="14722"/>
                    <a:pt x="5961" y="12341"/>
                  </a:cubicBezTo>
                  <a:lnTo>
                    <a:pt x="5961" y="12341"/>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2" name="任意多边形: 形状 311"/>
            <p:cNvSpPr/>
            <p:nvPr/>
          </p:nvSpPr>
          <p:spPr>
            <a:xfrm>
              <a:off x="1963037" y="4123017"/>
              <a:ext cx="54674" cy="121875"/>
            </a:xfrm>
            <a:custGeom>
              <a:avLst/>
              <a:gdLst>
                <a:gd name="connsiteX0" fmla="*/ 217 w 24756"/>
                <a:gd name="connsiteY0" fmla="*/ 4967 h 55184"/>
                <a:gd name="connsiteX1" fmla="*/ 16600 w 24756"/>
                <a:gd name="connsiteY1" fmla="*/ 52307 h 55184"/>
                <a:gd name="connsiteX2" fmla="*/ 24601 w 24756"/>
                <a:gd name="connsiteY2" fmla="*/ 50116 h 55184"/>
                <a:gd name="connsiteX3" fmla="*/ 7456 w 24756"/>
                <a:gd name="connsiteY3" fmla="*/ 1920 h 55184"/>
                <a:gd name="connsiteX4" fmla="*/ 217 w 24756"/>
                <a:gd name="connsiteY4" fmla="*/ 4967 h 55184"/>
                <a:gd name="connsiteX5" fmla="*/ 217 w 24756"/>
                <a:gd name="connsiteY5" fmla="*/ 4967 h 5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56" h="55184">
                  <a:moveTo>
                    <a:pt x="217" y="4967"/>
                  </a:moveTo>
                  <a:cubicBezTo>
                    <a:pt x="5932" y="20684"/>
                    <a:pt x="11170" y="36495"/>
                    <a:pt x="16600" y="52307"/>
                  </a:cubicBezTo>
                  <a:cubicBezTo>
                    <a:pt x="18314" y="57260"/>
                    <a:pt x="25934" y="55355"/>
                    <a:pt x="24601" y="50116"/>
                  </a:cubicBezTo>
                  <a:cubicBezTo>
                    <a:pt x="20315" y="33638"/>
                    <a:pt x="14409" y="17540"/>
                    <a:pt x="7456" y="1920"/>
                  </a:cubicBezTo>
                  <a:cubicBezTo>
                    <a:pt x="5646" y="-2081"/>
                    <a:pt x="-1307" y="776"/>
                    <a:pt x="217" y="4967"/>
                  </a:cubicBezTo>
                  <a:lnTo>
                    <a:pt x="217" y="4967"/>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3" name="任意多边形: 形状 312"/>
            <p:cNvSpPr/>
            <p:nvPr/>
          </p:nvSpPr>
          <p:spPr>
            <a:xfrm>
              <a:off x="1980652" y="4125619"/>
              <a:ext cx="48751" cy="105951"/>
            </a:xfrm>
            <a:custGeom>
              <a:avLst/>
              <a:gdLst>
                <a:gd name="connsiteX0" fmla="*/ 528 w 22074"/>
                <a:gd name="connsiteY0" fmla="*/ 5790 h 47974"/>
                <a:gd name="connsiteX1" fmla="*/ 13863 w 22074"/>
                <a:gd name="connsiteY1" fmla="*/ 45033 h 47974"/>
                <a:gd name="connsiteX2" fmla="*/ 22054 w 22074"/>
                <a:gd name="connsiteY2" fmla="*/ 43890 h 47974"/>
                <a:gd name="connsiteX3" fmla="*/ 7291 w 22074"/>
                <a:gd name="connsiteY3" fmla="*/ 1789 h 47974"/>
                <a:gd name="connsiteX4" fmla="*/ 528 w 22074"/>
                <a:gd name="connsiteY4" fmla="*/ 5790 h 47974"/>
                <a:gd name="connsiteX5" fmla="*/ 528 w 22074"/>
                <a:gd name="connsiteY5" fmla="*/ 5790 h 4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4" h="47974">
                  <a:moveTo>
                    <a:pt x="528" y="5790"/>
                  </a:moveTo>
                  <a:cubicBezTo>
                    <a:pt x="7100" y="18363"/>
                    <a:pt x="11577" y="31031"/>
                    <a:pt x="13863" y="45033"/>
                  </a:cubicBezTo>
                  <a:cubicBezTo>
                    <a:pt x="14625" y="49604"/>
                    <a:pt x="22530" y="48557"/>
                    <a:pt x="22054" y="43890"/>
                  </a:cubicBezTo>
                  <a:cubicBezTo>
                    <a:pt x="20435" y="28935"/>
                    <a:pt x="15672" y="14362"/>
                    <a:pt x="7291" y="1789"/>
                  </a:cubicBezTo>
                  <a:cubicBezTo>
                    <a:pt x="4433" y="-2307"/>
                    <a:pt x="-1854" y="1313"/>
                    <a:pt x="528" y="5790"/>
                  </a:cubicBezTo>
                  <a:lnTo>
                    <a:pt x="528" y="5790"/>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4" name="任意多边形: 形状 313"/>
            <p:cNvSpPr/>
            <p:nvPr/>
          </p:nvSpPr>
          <p:spPr>
            <a:xfrm>
              <a:off x="1946336" y="4190081"/>
              <a:ext cx="39296" cy="50763"/>
            </a:xfrm>
            <a:custGeom>
              <a:avLst/>
              <a:gdLst>
                <a:gd name="connsiteX0" fmla="*/ 11779 w 17793"/>
                <a:gd name="connsiteY0" fmla="*/ 700 h 22985"/>
                <a:gd name="connsiteX1" fmla="*/ 63 w 17793"/>
                <a:gd name="connsiteY1" fmla="*/ 17559 h 22985"/>
                <a:gd name="connsiteX2" fmla="*/ 7683 w 17793"/>
                <a:gd name="connsiteY2" fmla="*/ 20798 h 22985"/>
                <a:gd name="connsiteX3" fmla="*/ 16636 w 17793"/>
                <a:gd name="connsiteY3" fmla="*/ 7082 h 22985"/>
                <a:gd name="connsiteX4" fmla="*/ 11779 w 17793"/>
                <a:gd name="connsiteY4" fmla="*/ 700 h 22985"/>
                <a:gd name="connsiteX5" fmla="*/ 11779 w 17793"/>
                <a:gd name="connsiteY5" fmla="*/ 700 h 2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93" h="22985">
                  <a:moveTo>
                    <a:pt x="11779" y="700"/>
                  </a:moveTo>
                  <a:cubicBezTo>
                    <a:pt x="6349" y="4891"/>
                    <a:pt x="1301" y="10606"/>
                    <a:pt x="63" y="17559"/>
                  </a:cubicBezTo>
                  <a:cubicBezTo>
                    <a:pt x="-699" y="21846"/>
                    <a:pt x="5683" y="25465"/>
                    <a:pt x="7683" y="20798"/>
                  </a:cubicBezTo>
                  <a:cubicBezTo>
                    <a:pt x="9969" y="15464"/>
                    <a:pt x="12064" y="10987"/>
                    <a:pt x="16636" y="7082"/>
                  </a:cubicBezTo>
                  <a:cubicBezTo>
                    <a:pt x="19970" y="4034"/>
                    <a:pt x="15398" y="-2062"/>
                    <a:pt x="11779" y="700"/>
                  </a:cubicBezTo>
                  <a:lnTo>
                    <a:pt x="11779" y="700"/>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5" name="任意多边形: 形状 314"/>
            <p:cNvSpPr/>
            <p:nvPr/>
          </p:nvSpPr>
          <p:spPr>
            <a:xfrm>
              <a:off x="1961582" y="4210207"/>
              <a:ext cx="37187" cy="56814"/>
            </a:xfrm>
            <a:custGeom>
              <a:avLst/>
              <a:gdLst>
                <a:gd name="connsiteX0" fmla="*/ 9353 w 16838"/>
                <a:gd name="connsiteY0" fmla="*/ 1779 h 25725"/>
                <a:gd name="connsiteX1" fmla="*/ 114 w 16838"/>
                <a:gd name="connsiteY1" fmla="*/ 20448 h 25725"/>
                <a:gd name="connsiteX2" fmla="*/ 7734 w 16838"/>
                <a:gd name="connsiteY2" fmla="*/ 23687 h 25725"/>
                <a:gd name="connsiteX3" fmla="*/ 16306 w 16838"/>
                <a:gd name="connsiteY3" fmla="*/ 5970 h 25725"/>
                <a:gd name="connsiteX4" fmla="*/ 9353 w 16838"/>
                <a:gd name="connsiteY4" fmla="*/ 1779 h 25725"/>
                <a:gd name="connsiteX5" fmla="*/ 9353 w 16838"/>
                <a:gd name="connsiteY5" fmla="*/ 1779 h 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 h="25725">
                  <a:moveTo>
                    <a:pt x="9353" y="1779"/>
                  </a:moveTo>
                  <a:cubicBezTo>
                    <a:pt x="5257" y="7113"/>
                    <a:pt x="1733" y="13781"/>
                    <a:pt x="114" y="20448"/>
                  </a:cubicBezTo>
                  <a:cubicBezTo>
                    <a:pt x="-934" y="24830"/>
                    <a:pt x="5543" y="27973"/>
                    <a:pt x="7734" y="23687"/>
                  </a:cubicBezTo>
                  <a:cubicBezTo>
                    <a:pt x="10686" y="17781"/>
                    <a:pt x="13353" y="11780"/>
                    <a:pt x="16306" y="5970"/>
                  </a:cubicBezTo>
                  <a:cubicBezTo>
                    <a:pt x="18687" y="1112"/>
                    <a:pt x="12496" y="-2221"/>
                    <a:pt x="9353" y="1779"/>
                  </a:cubicBezTo>
                  <a:lnTo>
                    <a:pt x="9353" y="1779"/>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6" name="任意多边形: 形状 315"/>
            <p:cNvSpPr/>
            <p:nvPr/>
          </p:nvSpPr>
          <p:spPr>
            <a:xfrm>
              <a:off x="1984084" y="4224349"/>
              <a:ext cx="26672" cy="66620"/>
            </a:xfrm>
            <a:custGeom>
              <a:avLst/>
              <a:gdLst>
                <a:gd name="connsiteX0" fmla="*/ 4498 w 12077"/>
                <a:gd name="connsiteY0" fmla="*/ 2043 h 30165"/>
                <a:gd name="connsiteX1" fmla="*/ 212 w 12077"/>
                <a:gd name="connsiteY1" fmla="*/ 26236 h 30165"/>
                <a:gd name="connsiteX2" fmla="*/ 8403 w 12077"/>
                <a:gd name="connsiteY2" fmla="*/ 26236 h 30165"/>
                <a:gd name="connsiteX3" fmla="*/ 11928 w 12077"/>
                <a:gd name="connsiteY3" fmla="*/ 5186 h 30165"/>
                <a:gd name="connsiteX4" fmla="*/ 4498 w 12077"/>
                <a:gd name="connsiteY4" fmla="*/ 2043 h 30165"/>
                <a:gd name="connsiteX5" fmla="*/ 4498 w 12077"/>
                <a:gd name="connsiteY5" fmla="*/ 2043 h 3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77" h="30165">
                  <a:moveTo>
                    <a:pt x="4498" y="2043"/>
                  </a:moveTo>
                  <a:cubicBezTo>
                    <a:pt x="1164" y="9472"/>
                    <a:pt x="-646" y="18045"/>
                    <a:pt x="212" y="26236"/>
                  </a:cubicBezTo>
                  <a:cubicBezTo>
                    <a:pt x="783" y="31380"/>
                    <a:pt x="8022" y="31570"/>
                    <a:pt x="8403" y="26236"/>
                  </a:cubicBezTo>
                  <a:cubicBezTo>
                    <a:pt x="8879" y="18902"/>
                    <a:pt x="9832" y="12235"/>
                    <a:pt x="11928" y="5186"/>
                  </a:cubicBezTo>
                  <a:cubicBezTo>
                    <a:pt x="13166" y="900"/>
                    <a:pt x="6403" y="-2244"/>
                    <a:pt x="4498" y="2043"/>
                  </a:cubicBezTo>
                  <a:lnTo>
                    <a:pt x="4498" y="2043"/>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7" name="任意多边形: 形状 316"/>
            <p:cNvSpPr/>
            <p:nvPr/>
          </p:nvSpPr>
          <p:spPr>
            <a:xfrm>
              <a:off x="2008027" y="4225099"/>
              <a:ext cx="20287" cy="61814"/>
            </a:xfrm>
            <a:custGeom>
              <a:avLst/>
              <a:gdLst>
                <a:gd name="connsiteX0" fmla="*/ 515 w 9186"/>
                <a:gd name="connsiteY0" fmla="*/ 3894 h 27989"/>
                <a:gd name="connsiteX1" fmla="*/ 1086 w 9186"/>
                <a:gd name="connsiteY1" fmla="*/ 25040 h 27989"/>
                <a:gd name="connsiteX2" fmla="*/ 9183 w 9186"/>
                <a:gd name="connsiteY2" fmla="*/ 23992 h 27989"/>
                <a:gd name="connsiteX3" fmla="*/ 8706 w 9186"/>
                <a:gd name="connsiteY3" fmla="*/ 3894 h 27989"/>
                <a:gd name="connsiteX4" fmla="*/ 515 w 9186"/>
                <a:gd name="connsiteY4" fmla="*/ 3894 h 27989"/>
                <a:gd name="connsiteX5" fmla="*/ 515 w 9186"/>
                <a:gd name="connsiteY5" fmla="*/ 3894 h 2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 h="27989">
                  <a:moveTo>
                    <a:pt x="515" y="3894"/>
                  </a:moveTo>
                  <a:cubicBezTo>
                    <a:pt x="-247" y="10942"/>
                    <a:pt x="-247" y="18086"/>
                    <a:pt x="1086" y="25040"/>
                  </a:cubicBezTo>
                  <a:cubicBezTo>
                    <a:pt x="1944" y="29611"/>
                    <a:pt x="9373" y="28564"/>
                    <a:pt x="9183" y="23992"/>
                  </a:cubicBezTo>
                  <a:cubicBezTo>
                    <a:pt x="8897" y="17324"/>
                    <a:pt x="8516" y="10657"/>
                    <a:pt x="8706" y="3894"/>
                  </a:cubicBezTo>
                  <a:cubicBezTo>
                    <a:pt x="8802" y="-1440"/>
                    <a:pt x="1086" y="-1154"/>
                    <a:pt x="515" y="3894"/>
                  </a:cubicBezTo>
                  <a:lnTo>
                    <a:pt x="515" y="3894"/>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8" name="任意多边形: 形状 317"/>
            <p:cNvSpPr/>
            <p:nvPr/>
          </p:nvSpPr>
          <p:spPr>
            <a:xfrm>
              <a:off x="2030611" y="4220537"/>
              <a:ext cx="33572" cy="69210"/>
            </a:xfrm>
            <a:custGeom>
              <a:avLst/>
              <a:gdLst>
                <a:gd name="connsiteX0" fmla="*/ 4 w 15201"/>
                <a:gd name="connsiteY0" fmla="*/ 3865 h 31338"/>
                <a:gd name="connsiteX1" fmla="*/ 7529 w 15201"/>
                <a:gd name="connsiteY1" fmla="*/ 29201 h 31338"/>
                <a:gd name="connsiteX2" fmla="*/ 14768 w 15201"/>
                <a:gd name="connsiteY2" fmla="*/ 24915 h 31338"/>
                <a:gd name="connsiteX3" fmla="*/ 7719 w 15201"/>
                <a:gd name="connsiteY3" fmla="*/ 2722 h 31338"/>
                <a:gd name="connsiteX4" fmla="*/ 4 w 15201"/>
                <a:gd name="connsiteY4" fmla="*/ 3865 h 31338"/>
                <a:gd name="connsiteX5" fmla="*/ 4 w 15201"/>
                <a:gd name="connsiteY5" fmla="*/ 3865 h 3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01" h="31338">
                  <a:moveTo>
                    <a:pt x="4" y="3865"/>
                  </a:moveTo>
                  <a:cubicBezTo>
                    <a:pt x="385" y="12628"/>
                    <a:pt x="3147" y="21581"/>
                    <a:pt x="7529" y="29201"/>
                  </a:cubicBezTo>
                  <a:cubicBezTo>
                    <a:pt x="10291" y="34059"/>
                    <a:pt x="16958" y="29773"/>
                    <a:pt x="14768" y="24915"/>
                  </a:cubicBezTo>
                  <a:cubicBezTo>
                    <a:pt x="11624" y="17676"/>
                    <a:pt x="9529" y="10437"/>
                    <a:pt x="7719" y="2722"/>
                  </a:cubicBezTo>
                  <a:cubicBezTo>
                    <a:pt x="6672" y="-1469"/>
                    <a:pt x="-187" y="-612"/>
                    <a:pt x="4" y="3865"/>
                  </a:cubicBezTo>
                  <a:lnTo>
                    <a:pt x="4" y="3865"/>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19" name="任意多边形: 形状 318"/>
            <p:cNvSpPr/>
            <p:nvPr/>
          </p:nvSpPr>
          <p:spPr>
            <a:xfrm>
              <a:off x="2055832" y="4222798"/>
              <a:ext cx="41911" cy="60615"/>
            </a:xfrm>
            <a:custGeom>
              <a:avLst/>
              <a:gdLst>
                <a:gd name="connsiteX0" fmla="*/ 14 w 18977"/>
                <a:gd name="connsiteY0" fmla="*/ 3888 h 27446"/>
                <a:gd name="connsiteX1" fmla="*/ 12682 w 18977"/>
                <a:gd name="connsiteY1" fmla="*/ 26748 h 27446"/>
                <a:gd name="connsiteX2" fmla="*/ 17731 w 18977"/>
                <a:gd name="connsiteY2" fmla="*/ 20175 h 27446"/>
                <a:gd name="connsiteX3" fmla="*/ 7920 w 18977"/>
                <a:gd name="connsiteY3" fmla="*/ 2840 h 27446"/>
                <a:gd name="connsiteX4" fmla="*/ 14 w 18977"/>
                <a:gd name="connsiteY4" fmla="*/ 3888 h 27446"/>
                <a:gd name="connsiteX5" fmla="*/ 14 w 18977"/>
                <a:gd name="connsiteY5" fmla="*/ 3888 h 2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77" h="27446">
                  <a:moveTo>
                    <a:pt x="14" y="3888"/>
                  </a:moveTo>
                  <a:cubicBezTo>
                    <a:pt x="681" y="13127"/>
                    <a:pt x="5157" y="21319"/>
                    <a:pt x="12682" y="26748"/>
                  </a:cubicBezTo>
                  <a:cubicBezTo>
                    <a:pt x="16588" y="29510"/>
                    <a:pt x="21255" y="23414"/>
                    <a:pt x="17731" y="20175"/>
                  </a:cubicBezTo>
                  <a:cubicBezTo>
                    <a:pt x="12397" y="15318"/>
                    <a:pt x="9158" y="9889"/>
                    <a:pt x="7920" y="2840"/>
                  </a:cubicBezTo>
                  <a:cubicBezTo>
                    <a:pt x="7063" y="-1542"/>
                    <a:pt x="-367" y="-589"/>
                    <a:pt x="14" y="3888"/>
                  </a:cubicBezTo>
                  <a:lnTo>
                    <a:pt x="14" y="3888"/>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20" name="任意多边形: 形状 319"/>
            <p:cNvSpPr/>
            <p:nvPr/>
          </p:nvSpPr>
          <p:spPr>
            <a:xfrm>
              <a:off x="2070936" y="4211815"/>
              <a:ext cx="46938" cy="39616"/>
            </a:xfrm>
            <a:custGeom>
              <a:avLst/>
              <a:gdLst>
                <a:gd name="connsiteX0" fmla="*/ 985 w 21253"/>
                <a:gd name="connsiteY0" fmla="*/ 6956 h 17938"/>
                <a:gd name="connsiteX1" fmla="*/ 16130 w 21253"/>
                <a:gd name="connsiteY1" fmla="*/ 17719 h 17938"/>
                <a:gd name="connsiteX2" fmla="*/ 19274 w 21253"/>
                <a:gd name="connsiteY2" fmla="*/ 10290 h 17938"/>
                <a:gd name="connsiteX3" fmla="*/ 6701 w 21253"/>
                <a:gd name="connsiteY3" fmla="*/ 1241 h 17938"/>
                <a:gd name="connsiteX4" fmla="*/ 985 w 21253"/>
                <a:gd name="connsiteY4" fmla="*/ 6956 h 17938"/>
                <a:gd name="connsiteX5" fmla="*/ 985 w 21253"/>
                <a:gd name="connsiteY5" fmla="*/ 6956 h 1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3" h="17938">
                  <a:moveTo>
                    <a:pt x="985" y="6956"/>
                  </a:moveTo>
                  <a:cubicBezTo>
                    <a:pt x="4796" y="11909"/>
                    <a:pt x="10225" y="15624"/>
                    <a:pt x="16130" y="17719"/>
                  </a:cubicBezTo>
                  <a:cubicBezTo>
                    <a:pt x="20512" y="19243"/>
                    <a:pt x="23369" y="12385"/>
                    <a:pt x="19274" y="10290"/>
                  </a:cubicBezTo>
                  <a:cubicBezTo>
                    <a:pt x="14511" y="7814"/>
                    <a:pt x="10606" y="5051"/>
                    <a:pt x="6701" y="1241"/>
                  </a:cubicBezTo>
                  <a:cubicBezTo>
                    <a:pt x="2891" y="-2474"/>
                    <a:pt x="-2158" y="2956"/>
                    <a:pt x="985" y="6956"/>
                  </a:cubicBezTo>
                  <a:lnTo>
                    <a:pt x="985" y="6956"/>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21" name="任意多边形: 形状 320"/>
            <p:cNvSpPr/>
            <p:nvPr/>
          </p:nvSpPr>
          <p:spPr>
            <a:xfrm>
              <a:off x="2084263" y="4198449"/>
              <a:ext cx="46412" cy="26432"/>
            </a:xfrm>
            <a:custGeom>
              <a:avLst/>
              <a:gdLst>
                <a:gd name="connsiteX0" fmla="*/ 2000 w 21015"/>
                <a:gd name="connsiteY0" fmla="*/ 7388 h 11968"/>
                <a:gd name="connsiteX1" fmla="*/ 17049 w 21015"/>
                <a:gd name="connsiteY1" fmla="*/ 11960 h 11968"/>
                <a:gd name="connsiteX2" fmla="*/ 18097 w 21015"/>
                <a:gd name="connsiteY2" fmla="*/ 4055 h 11968"/>
                <a:gd name="connsiteX3" fmla="*/ 6000 w 21015"/>
                <a:gd name="connsiteY3" fmla="*/ 435 h 11968"/>
                <a:gd name="connsiteX4" fmla="*/ 2000 w 21015"/>
                <a:gd name="connsiteY4" fmla="*/ 7388 h 11968"/>
                <a:gd name="connsiteX5" fmla="*/ 2000 w 21015"/>
                <a:gd name="connsiteY5" fmla="*/ 7388 h 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15" h="11968">
                  <a:moveTo>
                    <a:pt x="2000" y="7388"/>
                  </a:moveTo>
                  <a:cubicBezTo>
                    <a:pt x="6763" y="9960"/>
                    <a:pt x="11620" y="11675"/>
                    <a:pt x="17049" y="11960"/>
                  </a:cubicBezTo>
                  <a:cubicBezTo>
                    <a:pt x="21526" y="12246"/>
                    <a:pt x="22669" y="4912"/>
                    <a:pt x="18097" y="4055"/>
                  </a:cubicBezTo>
                  <a:cubicBezTo>
                    <a:pt x="13906" y="3198"/>
                    <a:pt x="9906" y="2340"/>
                    <a:pt x="6000" y="435"/>
                  </a:cubicBezTo>
                  <a:cubicBezTo>
                    <a:pt x="1524" y="-1756"/>
                    <a:pt x="-2572" y="4912"/>
                    <a:pt x="2000" y="7388"/>
                  </a:cubicBezTo>
                  <a:lnTo>
                    <a:pt x="2000" y="7388"/>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22" name="任意多边形: 形状 321"/>
            <p:cNvSpPr/>
            <p:nvPr/>
          </p:nvSpPr>
          <p:spPr>
            <a:xfrm>
              <a:off x="2089420" y="4169147"/>
              <a:ext cx="41226" cy="22496"/>
            </a:xfrm>
            <a:custGeom>
              <a:avLst/>
              <a:gdLst>
                <a:gd name="connsiteX0" fmla="*/ 2713 w 18667"/>
                <a:gd name="connsiteY0" fmla="*/ 7988 h 10186"/>
                <a:gd name="connsiteX1" fmla="*/ 14810 w 18667"/>
                <a:gd name="connsiteY1" fmla="*/ 10179 h 10186"/>
                <a:gd name="connsiteX2" fmla="*/ 14810 w 18667"/>
                <a:gd name="connsiteY2" fmla="*/ 2178 h 10186"/>
                <a:gd name="connsiteX3" fmla="*/ 4904 w 18667"/>
                <a:gd name="connsiteY3" fmla="*/ 273 h 10186"/>
                <a:gd name="connsiteX4" fmla="*/ 2713 w 18667"/>
                <a:gd name="connsiteY4" fmla="*/ 7988 h 10186"/>
                <a:gd name="connsiteX5" fmla="*/ 2713 w 18667"/>
                <a:gd name="connsiteY5" fmla="*/ 7988 h 1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7" h="10186">
                  <a:moveTo>
                    <a:pt x="2713" y="7988"/>
                  </a:moveTo>
                  <a:cubicBezTo>
                    <a:pt x="6618" y="9512"/>
                    <a:pt x="10619" y="10274"/>
                    <a:pt x="14810" y="10179"/>
                  </a:cubicBezTo>
                  <a:cubicBezTo>
                    <a:pt x="19953" y="10084"/>
                    <a:pt x="19953" y="2273"/>
                    <a:pt x="14810" y="2178"/>
                  </a:cubicBezTo>
                  <a:cubicBezTo>
                    <a:pt x="11286" y="2083"/>
                    <a:pt x="8142" y="1511"/>
                    <a:pt x="4904" y="273"/>
                  </a:cubicBezTo>
                  <a:cubicBezTo>
                    <a:pt x="-49" y="-1537"/>
                    <a:pt x="-2050" y="6178"/>
                    <a:pt x="2713" y="7988"/>
                  </a:cubicBezTo>
                  <a:lnTo>
                    <a:pt x="2713" y="7988"/>
                  </a:ln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323" name="任意多边形: 形状 322"/>
            <p:cNvSpPr/>
            <p:nvPr/>
          </p:nvSpPr>
          <p:spPr>
            <a:xfrm>
              <a:off x="2238903" y="4564228"/>
              <a:ext cx="77676" cy="60834"/>
            </a:xfrm>
            <a:custGeom>
              <a:avLst/>
              <a:gdLst>
                <a:gd name="connsiteX0" fmla="*/ 29421 w 35171"/>
                <a:gd name="connsiteY0" fmla="*/ 548 h 27545"/>
                <a:gd name="connsiteX1" fmla="*/ 1131 w 35171"/>
                <a:gd name="connsiteY1" fmla="*/ 20646 h 27545"/>
                <a:gd name="connsiteX2" fmla="*/ 5894 w 35171"/>
                <a:gd name="connsiteY2" fmla="*/ 26837 h 27545"/>
                <a:gd name="connsiteX3" fmla="*/ 33231 w 35171"/>
                <a:gd name="connsiteY3" fmla="*/ 7216 h 27545"/>
                <a:gd name="connsiteX4" fmla="*/ 29421 w 35171"/>
                <a:gd name="connsiteY4" fmla="*/ 548 h 27545"/>
                <a:gd name="connsiteX5" fmla="*/ 29421 w 35171"/>
                <a:gd name="connsiteY5" fmla="*/ 548 h 2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71" h="27545">
                  <a:moveTo>
                    <a:pt x="29421" y="548"/>
                  </a:moveTo>
                  <a:cubicBezTo>
                    <a:pt x="19515" y="6263"/>
                    <a:pt x="9513" y="12835"/>
                    <a:pt x="1131" y="20646"/>
                  </a:cubicBezTo>
                  <a:cubicBezTo>
                    <a:pt x="-2107" y="23599"/>
                    <a:pt x="2275" y="29599"/>
                    <a:pt x="5894" y="26837"/>
                  </a:cubicBezTo>
                  <a:cubicBezTo>
                    <a:pt x="14847" y="20074"/>
                    <a:pt x="23611" y="13216"/>
                    <a:pt x="33231" y="7216"/>
                  </a:cubicBezTo>
                  <a:cubicBezTo>
                    <a:pt x="37612" y="4644"/>
                    <a:pt x="33802" y="-1929"/>
                    <a:pt x="29421" y="548"/>
                  </a:cubicBezTo>
                  <a:lnTo>
                    <a:pt x="29421" y="54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4" name="任意多边形: 形状 323"/>
            <p:cNvSpPr/>
            <p:nvPr/>
          </p:nvSpPr>
          <p:spPr>
            <a:xfrm>
              <a:off x="2248824" y="4566006"/>
              <a:ext cx="105229" cy="80527"/>
            </a:xfrm>
            <a:custGeom>
              <a:avLst/>
              <a:gdLst>
                <a:gd name="connsiteX0" fmla="*/ 41979 w 47647"/>
                <a:gd name="connsiteY0" fmla="*/ 696 h 36462"/>
                <a:gd name="connsiteX1" fmla="*/ 1784 w 47647"/>
                <a:gd name="connsiteY1" fmla="*/ 28604 h 36462"/>
                <a:gd name="connsiteX2" fmla="*/ 5975 w 47647"/>
                <a:gd name="connsiteY2" fmla="*/ 35748 h 36462"/>
                <a:gd name="connsiteX3" fmla="*/ 45980 w 47647"/>
                <a:gd name="connsiteY3" fmla="*/ 7554 h 36462"/>
                <a:gd name="connsiteX4" fmla="*/ 41979 w 47647"/>
                <a:gd name="connsiteY4" fmla="*/ 696 h 36462"/>
                <a:gd name="connsiteX5" fmla="*/ 41979 w 47647"/>
                <a:gd name="connsiteY5" fmla="*/ 696 h 3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47" h="36462">
                  <a:moveTo>
                    <a:pt x="41979" y="696"/>
                  </a:moveTo>
                  <a:cubicBezTo>
                    <a:pt x="28454" y="9650"/>
                    <a:pt x="14642" y="18698"/>
                    <a:pt x="1784" y="28604"/>
                  </a:cubicBezTo>
                  <a:cubicBezTo>
                    <a:pt x="-2312" y="31747"/>
                    <a:pt x="1307" y="38701"/>
                    <a:pt x="5975" y="35748"/>
                  </a:cubicBezTo>
                  <a:cubicBezTo>
                    <a:pt x="19691" y="27080"/>
                    <a:pt x="32930" y="17174"/>
                    <a:pt x="45980" y="7554"/>
                  </a:cubicBezTo>
                  <a:cubicBezTo>
                    <a:pt x="49885" y="4506"/>
                    <a:pt x="46265" y="-2162"/>
                    <a:pt x="41979" y="696"/>
                  </a:cubicBezTo>
                  <a:lnTo>
                    <a:pt x="41979" y="69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5" name="任意多边形: 形状 324"/>
            <p:cNvSpPr/>
            <p:nvPr/>
          </p:nvSpPr>
          <p:spPr>
            <a:xfrm>
              <a:off x="2252002" y="4582552"/>
              <a:ext cx="134519" cy="102177"/>
            </a:xfrm>
            <a:custGeom>
              <a:avLst/>
              <a:gdLst>
                <a:gd name="connsiteX0" fmla="*/ 54922 w 60909"/>
                <a:gd name="connsiteY0" fmla="*/ 633 h 46265"/>
                <a:gd name="connsiteX1" fmla="*/ 1868 w 60909"/>
                <a:gd name="connsiteY1" fmla="*/ 38352 h 46265"/>
                <a:gd name="connsiteX2" fmla="*/ 6059 w 60909"/>
                <a:gd name="connsiteY2" fmla="*/ 45591 h 46265"/>
                <a:gd name="connsiteX3" fmla="*/ 59685 w 60909"/>
                <a:gd name="connsiteY3" fmla="*/ 6825 h 46265"/>
                <a:gd name="connsiteX4" fmla="*/ 54922 w 60909"/>
                <a:gd name="connsiteY4" fmla="*/ 633 h 46265"/>
                <a:gd name="connsiteX5" fmla="*/ 54922 w 60909"/>
                <a:gd name="connsiteY5" fmla="*/ 633 h 4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09" h="46265">
                  <a:moveTo>
                    <a:pt x="54922" y="633"/>
                  </a:moveTo>
                  <a:cubicBezTo>
                    <a:pt x="37301" y="13206"/>
                    <a:pt x="19299" y="25589"/>
                    <a:pt x="1868" y="38352"/>
                  </a:cubicBezTo>
                  <a:cubicBezTo>
                    <a:pt x="-2418" y="41496"/>
                    <a:pt x="1392" y="48449"/>
                    <a:pt x="6059" y="45591"/>
                  </a:cubicBezTo>
                  <a:cubicBezTo>
                    <a:pt x="24823" y="34352"/>
                    <a:pt x="42825" y="20826"/>
                    <a:pt x="59685" y="6825"/>
                  </a:cubicBezTo>
                  <a:cubicBezTo>
                    <a:pt x="63114" y="3967"/>
                    <a:pt x="58637" y="-1939"/>
                    <a:pt x="54922" y="633"/>
                  </a:cubicBezTo>
                  <a:lnTo>
                    <a:pt x="54922" y="63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6" name="任意多边形: 形状 325"/>
            <p:cNvSpPr/>
            <p:nvPr/>
          </p:nvSpPr>
          <p:spPr>
            <a:xfrm>
              <a:off x="2252463" y="4610859"/>
              <a:ext cx="143183" cy="127383"/>
            </a:xfrm>
            <a:custGeom>
              <a:avLst/>
              <a:gdLst>
                <a:gd name="connsiteX0" fmla="*/ 63001 w 64832"/>
                <a:gd name="connsiteY0" fmla="*/ 4675 h 57678"/>
                <a:gd name="connsiteX1" fmla="*/ 63096 w 64832"/>
                <a:gd name="connsiteY1" fmla="*/ 3913 h 57678"/>
                <a:gd name="connsiteX2" fmla="*/ 60238 w 64832"/>
                <a:gd name="connsiteY2" fmla="*/ 7723 h 57678"/>
                <a:gd name="connsiteX3" fmla="*/ 58905 w 64832"/>
                <a:gd name="connsiteY3" fmla="*/ 7628 h 57678"/>
                <a:gd name="connsiteX4" fmla="*/ 57095 w 64832"/>
                <a:gd name="connsiteY4" fmla="*/ 3151 h 57678"/>
                <a:gd name="connsiteX5" fmla="*/ 44522 w 64832"/>
                <a:gd name="connsiteY5" fmla="*/ 13629 h 57678"/>
                <a:gd name="connsiteX6" fmla="*/ 27472 w 64832"/>
                <a:gd name="connsiteY6" fmla="*/ 27345 h 57678"/>
                <a:gd name="connsiteX7" fmla="*/ 612 w 64832"/>
                <a:gd name="connsiteY7" fmla="*/ 50395 h 57678"/>
                <a:gd name="connsiteX8" fmla="*/ 612 w 64832"/>
                <a:gd name="connsiteY8" fmla="*/ 54872 h 57678"/>
                <a:gd name="connsiteX9" fmla="*/ 1278 w 64832"/>
                <a:gd name="connsiteY9" fmla="*/ 55824 h 57678"/>
                <a:gd name="connsiteX10" fmla="*/ 8994 w 64832"/>
                <a:gd name="connsiteY10" fmla="*/ 52586 h 57678"/>
                <a:gd name="connsiteX11" fmla="*/ 25377 w 64832"/>
                <a:gd name="connsiteY11" fmla="*/ 40775 h 57678"/>
                <a:gd name="connsiteX12" fmla="*/ 43855 w 64832"/>
                <a:gd name="connsiteY12" fmla="*/ 25440 h 57678"/>
                <a:gd name="connsiteX13" fmla="*/ 64810 w 64832"/>
                <a:gd name="connsiteY13" fmla="*/ 4389 h 57678"/>
                <a:gd name="connsiteX14" fmla="*/ 62810 w 64832"/>
                <a:gd name="connsiteY14" fmla="*/ 960 h 57678"/>
                <a:gd name="connsiteX15" fmla="*/ 58048 w 64832"/>
                <a:gd name="connsiteY15" fmla="*/ 389 h 57678"/>
                <a:gd name="connsiteX16" fmla="*/ 55190 w 64832"/>
                <a:gd name="connsiteY16" fmla="*/ 4199 h 57678"/>
                <a:gd name="connsiteX17" fmla="*/ 55190 w 64832"/>
                <a:gd name="connsiteY17" fmla="*/ 4961 h 57678"/>
                <a:gd name="connsiteX18" fmla="*/ 63001 w 64832"/>
                <a:gd name="connsiteY18" fmla="*/ 4675 h 57678"/>
                <a:gd name="connsiteX19" fmla="*/ 63001 w 64832"/>
                <a:gd name="connsiteY19" fmla="*/ 4675 h 5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832" h="57678">
                  <a:moveTo>
                    <a:pt x="63001" y="4675"/>
                  </a:moveTo>
                  <a:cubicBezTo>
                    <a:pt x="63001" y="4389"/>
                    <a:pt x="63001" y="4199"/>
                    <a:pt x="63096" y="3913"/>
                  </a:cubicBezTo>
                  <a:cubicBezTo>
                    <a:pt x="62143" y="5152"/>
                    <a:pt x="61191" y="6390"/>
                    <a:pt x="60238" y="7723"/>
                  </a:cubicBezTo>
                  <a:cubicBezTo>
                    <a:pt x="59762" y="7723"/>
                    <a:pt x="59381" y="7628"/>
                    <a:pt x="58905" y="7628"/>
                  </a:cubicBezTo>
                  <a:cubicBezTo>
                    <a:pt x="58333" y="6104"/>
                    <a:pt x="57667" y="4675"/>
                    <a:pt x="57095" y="3151"/>
                  </a:cubicBezTo>
                  <a:cubicBezTo>
                    <a:pt x="56333" y="6294"/>
                    <a:pt x="47284" y="11438"/>
                    <a:pt x="44522" y="13629"/>
                  </a:cubicBezTo>
                  <a:cubicBezTo>
                    <a:pt x="38807" y="18201"/>
                    <a:pt x="33187" y="22773"/>
                    <a:pt x="27472" y="27345"/>
                  </a:cubicBezTo>
                  <a:cubicBezTo>
                    <a:pt x="19567" y="33727"/>
                    <a:pt x="5469" y="41346"/>
                    <a:pt x="612" y="50395"/>
                  </a:cubicBezTo>
                  <a:cubicBezTo>
                    <a:pt x="-55" y="51729"/>
                    <a:pt x="-341" y="53538"/>
                    <a:pt x="612" y="54872"/>
                  </a:cubicBezTo>
                  <a:cubicBezTo>
                    <a:pt x="802" y="55158"/>
                    <a:pt x="1088" y="55444"/>
                    <a:pt x="1278" y="55824"/>
                  </a:cubicBezTo>
                  <a:cubicBezTo>
                    <a:pt x="3945" y="59444"/>
                    <a:pt x="10423" y="57444"/>
                    <a:pt x="8994" y="52586"/>
                  </a:cubicBezTo>
                  <a:cubicBezTo>
                    <a:pt x="9279" y="53538"/>
                    <a:pt x="23758" y="42108"/>
                    <a:pt x="25377" y="40775"/>
                  </a:cubicBezTo>
                  <a:cubicBezTo>
                    <a:pt x="31568" y="35631"/>
                    <a:pt x="37664" y="30583"/>
                    <a:pt x="43855" y="25440"/>
                  </a:cubicBezTo>
                  <a:cubicBezTo>
                    <a:pt x="50332" y="20010"/>
                    <a:pt x="63572" y="13438"/>
                    <a:pt x="64810" y="4389"/>
                  </a:cubicBezTo>
                  <a:cubicBezTo>
                    <a:pt x="65001" y="3056"/>
                    <a:pt x="63953" y="1627"/>
                    <a:pt x="62810" y="960"/>
                  </a:cubicBezTo>
                  <a:cubicBezTo>
                    <a:pt x="61191" y="-87"/>
                    <a:pt x="59857" y="-278"/>
                    <a:pt x="58048" y="389"/>
                  </a:cubicBezTo>
                  <a:cubicBezTo>
                    <a:pt x="56333" y="960"/>
                    <a:pt x="55190" y="2389"/>
                    <a:pt x="55190" y="4199"/>
                  </a:cubicBezTo>
                  <a:cubicBezTo>
                    <a:pt x="55190" y="4485"/>
                    <a:pt x="55190" y="4675"/>
                    <a:pt x="55190" y="4961"/>
                  </a:cubicBezTo>
                  <a:cubicBezTo>
                    <a:pt x="55095" y="9723"/>
                    <a:pt x="62715" y="9628"/>
                    <a:pt x="63001" y="4675"/>
                  </a:cubicBezTo>
                  <a:lnTo>
                    <a:pt x="63001" y="467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7" name="任意多边形: 形状 326"/>
            <p:cNvSpPr/>
            <p:nvPr/>
          </p:nvSpPr>
          <p:spPr>
            <a:xfrm>
              <a:off x="2235338" y="4654243"/>
              <a:ext cx="184614" cy="148021"/>
            </a:xfrm>
            <a:custGeom>
              <a:avLst/>
              <a:gdLst>
                <a:gd name="connsiteX0" fmla="*/ 76088 w 83592"/>
                <a:gd name="connsiteY0" fmla="*/ 1129 h 67023"/>
                <a:gd name="connsiteX1" fmla="*/ 1983 w 83592"/>
                <a:gd name="connsiteY1" fmla="*/ 58374 h 67023"/>
                <a:gd name="connsiteX2" fmla="*/ 6555 w 83592"/>
                <a:gd name="connsiteY2" fmla="*/ 66280 h 67023"/>
                <a:gd name="connsiteX3" fmla="*/ 82184 w 83592"/>
                <a:gd name="connsiteY3" fmla="*/ 7320 h 67023"/>
                <a:gd name="connsiteX4" fmla="*/ 76088 w 83592"/>
                <a:gd name="connsiteY4" fmla="*/ 1129 h 67023"/>
                <a:gd name="connsiteX5" fmla="*/ 76088 w 83592"/>
                <a:gd name="connsiteY5" fmla="*/ 1129 h 6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92" h="67023">
                  <a:moveTo>
                    <a:pt x="76088" y="1129"/>
                  </a:moveTo>
                  <a:cubicBezTo>
                    <a:pt x="52275" y="21512"/>
                    <a:pt x="27225" y="39895"/>
                    <a:pt x="1983" y="58374"/>
                  </a:cubicBezTo>
                  <a:cubicBezTo>
                    <a:pt x="-2589" y="61803"/>
                    <a:pt x="1507" y="69423"/>
                    <a:pt x="6555" y="66280"/>
                  </a:cubicBezTo>
                  <a:cubicBezTo>
                    <a:pt x="33606" y="49516"/>
                    <a:pt x="58848" y="28846"/>
                    <a:pt x="82184" y="7320"/>
                  </a:cubicBezTo>
                  <a:cubicBezTo>
                    <a:pt x="86375" y="3415"/>
                    <a:pt x="80279" y="-2491"/>
                    <a:pt x="76088" y="1129"/>
                  </a:cubicBezTo>
                  <a:lnTo>
                    <a:pt x="76088" y="11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8" name="任意多边形: 形状 327"/>
            <p:cNvSpPr/>
            <p:nvPr/>
          </p:nvSpPr>
          <p:spPr>
            <a:xfrm>
              <a:off x="2240548" y="4687459"/>
              <a:ext cx="243341" cy="175330"/>
            </a:xfrm>
            <a:custGeom>
              <a:avLst/>
              <a:gdLst>
                <a:gd name="connsiteX0" fmla="*/ 104114 w 110183"/>
                <a:gd name="connsiteY0" fmla="*/ 566 h 79388"/>
                <a:gd name="connsiteX1" fmla="*/ 1244 w 110183"/>
                <a:gd name="connsiteY1" fmla="*/ 71813 h 79388"/>
                <a:gd name="connsiteX2" fmla="*/ 6483 w 110183"/>
                <a:gd name="connsiteY2" fmla="*/ 78671 h 79388"/>
                <a:gd name="connsiteX3" fmla="*/ 108210 w 110183"/>
                <a:gd name="connsiteY3" fmla="*/ 7710 h 79388"/>
                <a:gd name="connsiteX4" fmla="*/ 104114 w 110183"/>
                <a:gd name="connsiteY4" fmla="*/ 566 h 79388"/>
                <a:gd name="connsiteX5" fmla="*/ 104114 w 110183"/>
                <a:gd name="connsiteY5" fmla="*/ 566 h 7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83" h="79388">
                  <a:moveTo>
                    <a:pt x="104114" y="566"/>
                  </a:moveTo>
                  <a:cubicBezTo>
                    <a:pt x="68300" y="20188"/>
                    <a:pt x="30962" y="43619"/>
                    <a:pt x="1244" y="71813"/>
                  </a:cubicBezTo>
                  <a:cubicBezTo>
                    <a:pt x="-2280" y="75147"/>
                    <a:pt x="2387" y="81529"/>
                    <a:pt x="6483" y="78671"/>
                  </a:cubicBezTo>
                  <a:cubicBezTo>
                    <a:pt x="40678" y="55335"/>
                    <a:pt x="73348" y="30189"/>
                    <a:pt x="108210" y="7710"/>
                  </a:cubicBezTo>
                  <a:cubicBezTo>
                    <a:pt x="112687" y="4853"/>
                    <a:pt x="108781" y="-2005"/>
                    <a:pt x="104114" y="566"/>
                  </a:cubicBezTo>
                  <a:lnTo>
                    <a:pt x="104114" y="56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29" name="任意多边形: 形状 328"/>
            <p:cNvSpPr/>
            <p:nvPr/>
          </p:nvSpPr>
          <p:spPr>
            <a:xfrm>
              <a:off x="2224221" y="4725960"/>
              <a:ext cx="263330" cy="202391"/>
            </a:xfrm>
            <a:custGeom>
              <a:avLst/>
              <a:gdLst>
                <a:gd name="connsiteX0" fmla="*/ 113126 w 119234"/>
                <a:gd name="connsiteY0" fmla="*/ 660 h 91641"/>
                <a:gd name="connsiteX1" fmla="*/ 51309 w 119234"/>
                <a:gd name="connsiteY1" fmla="*/ 45808 h 91641"/>
                <a:gd name="connsiteX2" fmla="*/ 1494 w 119234"/>
                <a:gd name="connsiteY2" fmla="*/ 83718 h 91641"/>
                <a:gd name="connsiteX3" fmla="*/ 8256 w 119234"/>
                <a:gd name="connsiteY3" fmla="*/ 90481 h 91641"/>
                <a:gd name="connsiteX4" fmla="*/ 117984 w 119234"/>
                <a:gd name="connsiteY4" fmla="*/ 6851 h 91641"/>
                <a:gd name="connsiteX5" fmla="*/ 113126 w 119234"/>
                <a:gd name="connsiteY5" fmla="*/ 660 h 91641"/>
                <a:gd name="connsiteX6" fmla="*/ 113126 w 119234"/>
                <a:gd name="connsiteY6" fmla="*/ 660 h 9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234" h="91641">
                  <a:moveTo>
                    <a:pt x="113126" y="660"/>
                  </a:moveTo>
                  <a:cubicBezTo>
                    <a:pt x="92362" y="15519"/>
                    <a:pt x="71883" y="30664"/>
                    <a:pt x="51309" y="45808"/>
                  </a:cubicBezTo>
                  <a:cubicBezTo>
                    <a:pt x="34736" y="58000"/>
                    <a:pt x="16162" y="69240"/>
                    <a:pt x="1494" y="83718"/>
                  </a:cubicBezTo>
                  <a:cubicBezTo>
                    <a:pt x="-2983" y="88195"/>
                    <a:pt x="3589" y="94195"/>
                    <a:pt x="8256" y="90481"/>
                  </a:cubicBezTo>
                  <a:cubicBezTo>
                    <a:pt x="44547" y="62287"/>
                    <a:pt x="81789" y="35236"/>
                    <a:pt x="117984" y="6851"/>
                  </a:cubicBezTo>
                  <a:cubicBezTo>
                    <a:pt x="121508" y="4089"/>
                    <a:pt x="116841" y="-2007"/>
                    <a:pt x="113126" y="660"/>
                  </a:cubicBezTo>
                  <a:lnTo>
                    <a:pt x="113126" y="66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0" name="任意多边形: 形状 329"/>
            <p:cNvSpPr/>
            <p:nvPr/>
          </p:nvSpPr>
          <p:spPr>
            <a:xfrm>
              <a:off x="2207995" y="4807249"/>
              <a:ext cx="244090" cy="202358"/>
            </a:xfrm>
            <a:custGeom>
              <a:avLst/>
              <a:gdLst>
                <a:gd name="connsiteX0" fmla="*/ 103233 w 110522"/>
                <a:gd name="connsiteY0" fmla="*/ 1000 h 91626"/>
                <a:gd name="connsiteX1" fmla="*/ 31510 w 110522"/>
                <a:gd name="connsiteY1" fmla="*/ 57007 h 91626"/>
                <a:gd name="connsiteX2" fmla="*/ 363 w 110522"/>
                <a:gd name="connsiteY2" fmla="*/ 88345 h 91626"/>
                <a:gd name="connsiteX3" fmla="*/ 9317 w 110522"/>
                <a:gd name="connsiteY3" fmla="*/ 87106 h 91626"/>
                <a:gd name="connsiteX4" fmla="*/ 36749 w 110522"/>
                <a:gd name="connsiteY4" fmla="*/ 65961 h 91626"/>
                <a:gd name="connsiteX5" fmla="*/ 58275 w 110522"/>
                <a:gd name="connsiteY5" fmla="*/ 49483 h 91626"/>
                <a:gd name="connsiteX6" fmla="*/ 109139 w 110522"/>
                <a:gd name="connsiteY6" fmla="*/ 6906 h 91626"/>
                <a:gd name="connsiteX7" fmla="*/ 103233 w 110522"/>
                <a:gd name="connsiteY7" fmla="*/ 1000 h 91626"/>
                <a:gd name="connsiteX8" fmla="*/ 103233 w 110522"/>
                <a:gd name="connsiteY8" fmla="*/ 1000 h 9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22" h="91626">
                  <a:moveTo>
                    <a:pt x="103233" y="1000"/>
                  </a:moveTo>
                  <a:cubicBezTo>
                    <a:pt x="79325" y="19669"/>
                    <a:pt x="55894" y="38910"/>
                    <a:pt x="31510" y="57007"/>
                  </a:cubicBezTo>
                  <a:cubicBezTo>
                    <a:pt x="22461" y="63675"/>
                    <a:pt x="-3352" y="74248"/>
                    <a:pt x="363" y="88345"/>
                  </a:cubicBezTo>
                  <a:cubicBezTo>
                    <a:pt x="1792" y="93678"/>
                    <a:pt x="8745" y="91964"/>
                    <a:pt x="9317" y="87106"/>
                  </a:cubicBezTo>
                  <a:cubicBezTo>
                    <a:pt x="10078" y="80915"/>
                    <a:pt x="31700" y="69676"/>
                    <a:pt x="36749" y="65961"/>
                  </a:cubicBezTo>
                  <a:cubicBezTo>
                    <a:pt x="43987" y="60532"/>
                    <a:pt x="51131" y="55007"/>
                    <a:pt x="58275" y="49483"/>
                  </a:cubicBezTo>
                  <a:cubicBezTo>
                    <a:pt x="75706" y="35862"/>
                    <a:pt x="92946" y="21955"/>
                    <a:pt x="109139" y="6906"/>
                  </a:cubicBezTo>
                  <a:cubicBezTo>
                    <a:pt x="113234" y="3096"/>
                    <a:pt x="107329" y="-2238"/>
                    <a:pt x="103233" y="1000"/>
                  </a:cubicBezTo>
                  <a:lnTo>
                    <a:pt x="103233" y="100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1" name="任意多边形: 形状 330"/>
            <p:cNvSpPr/>
            <p:nvPr/>
          </p:nvSpPr>
          <p:spPr>
            <a:xfrm>
              <a:off x="2191362" y="4910742"/>
              <a:ext cx="187836" cy="168914"/>
            </a:xfrm>
            <a:custGeom>
              <a:avLst/>
              <a:gdLst>
                <a:gd name="connsiteX0" fmla="*/ 77998 w 85051"/>
                <a:gd name="connsiteY0" fmla="*/ 1193 h 76483"/>
                <a:gd name="connsiteX1" fmla="*/ 1322 w 85051"/>
                <a:gd name="connsiteY1" fmla="*/ 68726 h 76483"/>
                <a:gd name="connsiteX2" fmla="*/ 6751 w 85051"/>
                <a:gd name="connsiteY2" fmla="*/ 75774 h 76483"/>
                <a:gd name="connsiteX3" fmla="*/ 83808 w 85051"/>
                <a:gd name="connsiteY3" fmla="*/ 7003 h 76483"/>
                <a:gd name="connsiteX4" fmla="*/ 77998 w 85051"/>
                <a:gd name="connsiteY4" fmla="*/ 1193 h 76483"/>
                <a:gd name="connsiteX5" fmla="*/ 77998 w 85051"/>
                <a:gd name="connsiteY5" fmla="*/ 1193 h 7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51" h="76483">
                  <a:moveTo>
                    <a:pt x="77998" y="1193"/>
                  </a:moveTo>
                  <a:cubicBezTo>
                    <a:pt x="53519" y="25006"/>
                    <a:pt x="26087" y="45389"/>
                    <a:pt x="1322" y="68726"/>
                  </a:cubicBezTo>
                  <a:cubicBezTo>
                    <a:pt x="-2393" y="72154"/>
                    <a:pt x="2464" y="78632"/>
                    <a:pt x="6751" y="75774"/>
                  </a:cubicBezTo>
                  <a:cubicBezTo>
                    <a:pt x="35135" y="57105"/>
                    <a:pt x="60091" y="31102"/>
                    <a:pt x="83808" y="7003"/>
                  </a:cubicBezTo>
                  <a:cubicBezTo>
                    <a:pt x="87618" y="3289"/>
                    <a:pt x="81808" y="-2522"/>
                    <a:pt x="77998" y="1193"/>
                  </a:cubicBezTo>
                  <a:lnTo>
                    <a:pt x="77998" y="119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2" name="任意多边形: 形状 331"/>
            <p:cNvSpPr/>
            <p:nvPr/>
          </p:nvSpPr>
          <p:spPr>
            <a:xfrm>
              <a:off x="2206550" y="4999867"/>
              <a:ext cx="135146" cy="138584"/>
            </a:xfrm>
            <a:custGeom>
              <a:avLst/>
              <a:gdLst>
                <a:gd name="connsiteX0" fmla="*/ 54261 w 61193"/>
                <a:gd name="connsiteY0" fmla="*/ 1128 h 62750"/>
                <a:gd name="connsiteX1" fmla="*/ 1112 w 61193"/>
                <a:gd name="connsiteY1" fmla="*/ 55230 h 62750"/>
                <a:gd name="connsiteX2" fmla="*/ 7303 w 61193"/>
                <a:gd name="connsiteY2" fmla="*/ 61422 h 62750"/>
                <a:gd name="connsiteX3" fmla="*/ 59976 w 61193"/>
                <a:gd name="connsiteY3" fmla="*/ 6843 h 62750"/>
                <a:gd name="connsiteX4" fmla="*/ 54261 w 61193"/>
                <a:gd name="connsiteY4" fmla="*/ 1128 h 62750"/>
                <a:gd name="connsiteX5" fmla="*/ 54261 w 61193"/>
                <a:gd name="connsiteY5" fmla="*/ 1128 h 6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93" h="62750">
                  <a:moveTo>
                    <a:pt x="54261" y="1128"/>
                  </a:moveTo>
                  <a:cubicBezTo>
                    <a:pt x="35878" y="18273"/>
                    <a:pt x="17018" y="35799"/>
                    <a:pt x="1112" y="55230"/>
                  </a:cubicBezTo>
                  <a:cubicBezTo>
                    <a:pt x="-2412" y="59517"/>
                    <a:pt x="3207" y="65422"/>
                    <a:pt x="7303" y="61422"/>
                  </a:cubicBezTo>
                  <a:cubicBezTo>
                    <a:pt x="25305" y="43705"/>
                    <a:pt x="42069" y="24655"/>
                    <a:pt x="59976" y="6843"/>
                  </a:cubicBezTo>
                  <a:cubicBezTo>
                    <a:pt x="63691" y="3129"/>
                    <a:pt x="58071" y="-2396"/>
                    <a:pt x="54261" y="1128"/>
                  </a:cubicBezTo>
                  <a:lnTo>
                    <a:pt x="54261" y="112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3" name="任意多边形: 形状 332"/>
            <p:cNvSpPr/>
            <p:nvPr/>
          </p:nvSpPr>
          <p:spPr>
            <a:xfrm>
              <a:off x="2197056" y="5073527"/>
              <a:ext cx="125656" cy="127149"/>
            </a:xfrm>
            <a:custGeom>
              <a:avLst/>
              <a:gdLst>
                <a:gd name="connsiteX0" fmla="*/ 49607 w 56896"/>
                <a:gd name="connsiteY0" fmla="*/ 1018 h 57572"/>
                <a:gd name="connsiteX1" fmla="*/ 743 w 56896"/>
                <a:gd name="connsiteY1" fmla="*/ 50928 h 57572"/>
                <a:gd name="connsiteX2" fmla="*/ 7697 w 56896"/>
                <a:gd name="connsiteY2" fmla="*/ 56262 h 57572"/>
                <a:gd name="connsiteX3" fmla="*/ 55512 w 56896"/>
                <a:gd name="connsiteY3" fmla="*/ 6923 h 57572"/>
                <a:gd name="connsiteX4" fmla="*/ 49607 w 56896"/>
                <a:gd name="connsiteY4" fmla="*/ 1018 h 57572"/>
                <a:gd name="connsiteX5" fmla="*/ 49607 w 56896"/>
                <a:gd name="connsiteY5" fmla="*/ 1018 h 5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6" h="57572">
                  <a:moveTo>
                    <a:pt x="49607" y="1018"/>
                  </a:moveTo>
                  <a:cubicBezTo>
                    <a:pt x="31700" y="15591"/>
                    <a:pt x="14269" y="32069"/>
                    <a:pt x="743" y="50928"/>
                  </a:cubicBezTo>
                  <a:cubicBezTo>
                    <a:pt x="-2209" y="55024"/>
                    <a:pt x="4363" y="59977"/>
                    <a:pt x="7697" y="56262"/>
                  </a:cubicBezTo>
                  <a:cubicBezTo>
                    <a:pt x="23032" y="39022"/>
                    <a:pt x="38082" y="22068"/>
                    <a:pt x="55512" y="6923"/>
                  </a:cubicBezTo>
                  <a:cubicBezTo>
                    <a:pt x="59608" y="3303"/>
                    <a:pt x="53702" y="-2316"/>
                    <a:pt x="49607" y="1018"/>
                  </a:cubicBezTo>
                  <a:lnTo>
                    <a:pt x="49607" y="101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4" name="任意多边形: 形状 333"/>
            <p:cNvSpPr/>
            <p:nvPr/>
          </p:nvSpPr>
          <p:spPr>
            <a:xfrm>
              <a:off x="2192173" y="5140969"/>
              <a:ext cx="136243" cy="127981"/>
            </a:xfrm>
            <a:custGeom>
              <a:avLst/>
              <a:gdLst>
                <a:gd name="connsiteX0" fmla="*/ 54390 w 61690"/>
                <a:gd name="connsiteY0" fmla="*/ 961 h 57949"/>
                <a:gd name="connsiteX1" fmla="*/ 1050 w 61690"/>
                <a:gd name="connsiteY1" fmla="*/ 50872 h 57949"/>
                <a:gd name="connsiteX2" fmla="*/ 6860 w 61690"/>
                <a:gd name="connsiteY2" fmla="*/ 56682 h 57949"/>
                <a:gd name="connsiteX3" fmla="*/ 60200 w 61690"/>
                <a:gd name="connsiteY3" fmla="*/ 6771 h 57949"/>
                <a:gd name="connsiteX4" fmla="*/ 54390 w 61690"/>
                <a:gd name="connsiteY4" fmla="*/ 961 h 57949"/>
                <a:gd name="connsiteX5" fmla="*/ 54390 w 61690"/>
                <a:gd name="connsiteY5" fmla="*/ 961 h 5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90" h="57949">
                  <a:moveTo>
                    <a:pt x="54390" y="961"/>
                  </a:moveTo>
                  <a:cubicBezTo>
                    <a:pt x="35435" y="16010"/>
                    <a:pt x="16671" y="32298"/>
                    <a:pt x="1050" y="50872"/>
                  </a:cubicBezTo>
                  <a:cubicBezTo>
                    <a:pt x="-2284" y="54872"/>
                    <a:pt x="3050" y="60492"/>
                    <a:pt x="6860" y="56682"/>
                  </a:cubicBezTo>
                  <a:cubicBezTo>
                    <a:pt x="24291" y="39442"/>
                    <a:pt x="41246" y="22297"/>
                    <a:pt x="60200" y="6771"/>
                  </a:cubicBezTo>
                  <a:cubicBezTo>
                    <a:pt x="64487" y="3437"/>
                    <a:pt x="58581" y="-2278"/>
                    <a:pt x="54390" y="961"/>
                  </a:cubicBezTo>
                  <a:lnTo>
                    <a:pt x="54390" y="96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5" name="任意多边形: 形状 334"/>
            <p:cNvSpPr/>
            <p:nvPr/>
          </p:nvSpPr>
          <p:spPr>
            <a:xfrm>
              <a:off x="2212001" y="5213671"/>
              <a:ext cx="94092" cy="100487"/>
            </a:xfrm>
            <a:custGeom>
              <a:avLst/>
              <a:gdLst>
                <a:gd name="connsiteX0" fmla="*/ 35315 w 42604"/>
                <a:gd name="connsiteY0" fmla="*/ 1093 h 45500"/>
                <a:gd name="connsiteX1" fmla="*/ 644 w 42604"/>
                <a:gd name="connsiteY1" fmla="*/ 39098 h 45500"/>
                <a:gd name="connsiteX2" fmla="*/ 7217 w 42604"/>
                <a:gd name="connsiteY2" fmla="*/ 44147 h 45500"/>
                <a:gd name="connsiteX3" fmla="*/ 41221 w 42604"/>
                <a:gd name="connsiteY3" fmla="*/ 6999 h 45500"/>
                <a:gd name="connsiteX4" fmla="*/ 35315 w 42604"/>
                <a:gd name="connsiteY4" fmla="*/ 1093 h 45500"/>
                <a:gd name="connsiteX5" fmla="*/ 35315 w 42604"/>
                <a:gd name="connsiteY5" fmla="*/ 1093 h 4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04" h="45500">
                  <a:moveTo>
                    <a:pt x="35315" y="1093"/>
                  </a:moveTo>
                  <a:cubicBezTo>
                    <a:pt x="22457" y="12428"/>
                    <a:pt x="10550" y="25001"/>
                    <a:pt x="644" y="39098"/>
                  </a:cubicBezTo>
                  <a:cubicBezTo>
                    <a:pt x="-2023" y="42908"/>
                    <a:pt x="4264" y="47957"/>
                    <a:pt x="7217" y="44147"/>
                  </a:cubicBezTo>
                  <a:cubicBezTo>
                    <a:pt x="17599" y="30811"/>
                    <a:pt x="28552" y="18239"/>
                    <a:pt x="41221" y="6999"/>
                  </a:cubicBezTo>
                  <a:cubicBezTo>
                    <a:pt x="45317" y="3380"/>
                    <a:pt x="39411" y="-2431"/>
                    <a:pt x="35315" y="1093"/>
                  </a:cubicBezTo>
                  <a:lnTo>
                    <a:pt x="35315" y="109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6" name="任意多边形: 形状 335"/>
            <p:cNvSpPr/>
            <p:nvPr/>
          </p:nvSpPr>
          <p:spPr>
            <a:xfrm>
              <a:off x="2212425" y="5275423"/>
              <a:ext cx="87117" cy="101890"/>
            </a:xfrm>
            <a:custGeom>
              <a:avLst/>
              <a:gdLst>
                <a:gd name="connsiteX0" fmla="*/ 32266 w 39446"/>
                <a:gd name="connsiteY0" fmla="*/ 1231 h 46135"/>
                <a:gd name="connsiteX1" fmla="*/ 642 w 39446"/>
                <a:gd name="connsiteY1" fmla="*/ 40188 h 46135"/>
                <a:gd name="connsiteX2" fmla="*/ 7691 w 39446"/>
                <a:gd name="connsiteY2" fmla="*/ 44284 h 46135"/>
                <a:gd name="connsiteX3" fmla="*/ 38266 w 39446"/>
                <a:gd name="connsiteY3" fmla="*/ 7136 h 46135"/>
                <a:gd name="connsiteX4" fmla="*/ 32266 w 39446"/>
                <a:gd name="connsiteY4" fmla="*/ 1231 h 46135"/>
                <a:gd name="connsiteX5" fmla="*/ 32266 w 39446"/>
                <a:gd name="connsiteY5" fmla="*/ 1231 h 4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6" h="46135">
                  <a:moveTo>
                    <a:pt x="32266" y="1231"/>
                  </a:moveTo>
                  <a:cubicBezTo>
                    <a:pt x="20264" y="12946"/>
                    <a:pt x="9406" y="25901"/>
                    <a:pt x="642" y="40188"/>
                  </a:cubicBezTo>
                  <a:cubicBezTo>
                    <a:pt x="-2120" y="44665"/>
                    <a:pt x="4738" y="48570"/>
                    <a:pt x="7691" y="44284"/>
                  </a:cubicBezTo>
                  <a:cubicBezTo>
                    <a:pt x="16835" y="30949"/>
                    <a:pt x="26741" y="18471"/>
                    <a:pt x="38266" y="7136"/>
                  </a:cubicBezTo>
                  <a:cubicBezTo>
                    <a:pt x="41981" y="3326"/>
                    <a:pt x="36075" y="-2579"/>
                    <a:pt x="32266" y="1231"/>
                  </a:cubicBezTo>
                  <a:lnTo>
                    <a:pt x="32266" y="123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7" name="任意多边形: 形状 336"/>
            <p:cNvSpPr/>
            <p:nvPr/>
          </p:nvSpPr>
          <p:spPr>
            <a:xfrm>
              <a:off x="2241522" y="5324329"/>
              <a:ext cx="67168" cy="71145"/>
            </a:xfrm>
            <a:custGeom>
              <a:avLst/>
              <a:gdLst>
                <a:gd name="connsiteX0" fmla="*/ 23282 w 30413"/>
                <a:gd name="connsiteY0" fmla="*/ 1280 h 32214"/>
                <a:gd name="connsiteX1" fmla="*/ 1089 w 30413"/>
                <a:gd name="connsiteY1" fmla="*/ 25188 h 32214"/>
                <a:gd name="connsiteX2" fmla="*/ 6899 w 30413"/>
                <a:gd name="connsiteY2" fmla="*/ 30998 h 32214"/>
                <a:gd name="connsiteX3" fmla="*/ 29283 w 30413"/>
                <a:gd name="connsiteY3" fmla="*/ 7281 h 32214"/>
                <a:gd name="connsiteX4" fmla="*/ 23282 w 30413"/>
                <a:gd name="connsiteY4" fmla="*/ 1280 h 32214"/>
                <a:gd name="connsiteX5" fmla="*/ 23282 w 30413"/>
                <a:gd name="connsiteY5" fmla="*/ 1280 h 3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13" h="32214">
                  <a:moveTo>
                    <a:pt x="23282" y="1280"/>
                  </a:moveTo>
                  <a:cubicBezTo>
                    <a:pt x="15852" y="9186"/>
                    <a:pt x="8232" y="16996"/>
                    <a:pt x="1089" y="25188"/>
                  </a:cubicBezTo>
                  <a:cubicBezTo>
                    <a:pt x="-2340" y="29093"/>
                    <a:pt x="3089" y="34713"/>
                    <a:pt x="6899" y="30998"/>
                  </a:cubicBezTo>
                  <a:cubicBezTo>
                    <a:pt x="14614" y="23283"/>
                    <a:pt x="21853" y="15187"/>
                    <a:pt x="29283" y="7281"/>
                  </a:cubicBezTo>
                  <a:cubicBezTo>
                    <a:pt x="32902" y="3281"/>
                    <a:pt x="26997" y="-2625"/>
                    <a:pt x="23282" y="1280"/>
                  </a:cubicBezTo>
                  <a:lnTo>
                    <a:pt x="23282" y="128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8" name="任意多边形: 形状 337"/>
            <p:cNvSpPr/>
            <p:nvPr/>
          </p:nvSpPr>
          <p:spPr>
            <a:xfrm>
              <a:off x="2233079" y="5406422"/>
              <a:ext cx="19415" cy="22076"/>
            </a:xfrm>
            <a:custGeom>
              <a:avLst/>
              <a:gdLst>
                <a:gd name="connsiteX0" fmla="*/ 1388 w 8791"/>
                <a:gd name="connsiteY0" fmla="*/ 2019 h 9996"/>
                <a:gd name="connsiteX1" fmla="*/ 435 w 8791"/>
                <a:gd name="connsiteY1" fmla="*/ 4019 h 9996"/>
                <a:gd name="connsiteX2" fmla="*/ 7293 w 8791"/>
                <a:gd name="connsiteY2" fmla="*/ 8020 h 9996"/>
                <a:gd name="connsiteX3" fmla="*/ 8341 w 8791"/>
                <a:gd name="connsiteY3" fmla="*/ 6019 h 9996"/>
                <a:gd name="connsiteX4" fmla="*/ 1388 w 8791"/>
                <a:gd name="connsiteY4" fmla="*/ 2019 h 9996"/>
                <a:gd name="connsiteX5" fmla="*/ 1388 w 8791"/>
                <a:gd name="connsiteY5" fmla="*/ 2019 h 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91" h="9996">
                  <a:moveTo>
                    <a:pt x="1388" y="2019"/>
                  </a:moveTo>
                  <a:cubicBezTo>
                    <a:pt x="1102" y="2686"/>
                    <a:pt x="721" y="3352"/>
                    <a:pt x="435" y="4019"/>
                  </a:cubicBezTo>
                  <a:cubicBezTo>
                    <a:pt x="-1755" y="8591"/>
                    <a:pt x="4912" y="12497"/>
                    <a:pt x="7293" y="8020"/>
                  </a:cubicBezTo>
                  <a:cubicBezTo>
                    <a:pt x="7674" y="7353"/>
                    <a:pt x="7960" y="6686"/>
                    <a:pt x="8341" y="6019"/>
                  </a:cubicBezTo>
                  <a:cubicBezTo>
                    <a:pt x="10627" y="1448"/>
                    <a:pt x="3579" y="-2553"/>
                    <a:pt x="1388" y="2019"/>
                  </a:cubicBezTo>
                  <a:lnTo>
                    <a:pt x="1388" y="201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39" name="任意多边形: 形状 338"/>
            <p:cNvSpPr/>
            <p:nvPr/>
          </p:nvSpPr>
          <p:spPr>
            <a:xfrm>
              <a:off x="1552653" y="4498008"/>
              <a:ext cx="53223" cy="63680"/>
            </a:xfrm>
            <a:custGeom>
              <a:avLst/>
              <a:gdLst>
                <a:gd name="connsiteX0" fmla="*/ 23349 w 24099"/>
                <a:gd name="connsiteY0" fmla="*/ 23007 h 28834"/>
                <a:gd name="connsiteX1" fmla="*/ 8395 w 24099"/>
                <a:gd name="connsiteY1" fmla="*/ 2147 h 28834"/>
                <a:gd name="connsiteX2" fmla="*/ 584 w 24099"/>
                <a:gd name="connsiteY2" fmla="*/ 6719 h 28834"/>
                <a:gd name="connsiteX3" fmla="*/ 17062 w 24099"/>
                <a:gd name="connsiteY3" fmla="*/ 27865 h 28834"/>
                <a:gd name="connsiteX4" fmla="*/ 23349 w 24099"/>
                <a:gd name="connsiteY4" fmla="*/ 23007 h 28834"/>
                <a:gd name="connsiteX5" fmla="*/ 23349 w 24099"/>
                <a:gd name="connsiteY5" fmla="*/ 23007 h 2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9" h="28834">
                  <a:moveTo>
                    <a:pt x="23349" y="23007"/>
                  </a:moveTo>
                  <a:cubicBezTo>
                    <a:pt x="18396" y="16054"/>
                    <a:pt x="13252" y="9196"/>
                    <a:pt x="8395" y="2147"/>
                  </a:cubicBezTo>
                  <a:cubicBezTo>
                    <a:pt x="5061" y="-2710"/>
                    <a:pt x="-2083" y="1481"/>
                    <a:pt x="584" y="6719"/>
                  </a:cubicBezTo>
                  <a:cubicBezTo>
                    <a:pt x="4680" y="14720"/>
                    <a:pt x="10109" y="22150"/>
                    <a:pt x="17062" y="27865"/>
                  </a:cubicBezTo>
                  <a:cubicBezTo>
                    <a:pt x="20205" y="30627"/>
                    <a:pt x="26206" y="27008"/>
                    <a:pt x="23349" y="23007"/>
                  </a:cubicBezTo>
                  <a:lnTo>
                    <a:pt x="23349" y="2300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0" name="任意多边形: 形状 339"/>
            <p:cNvSpPr/>
            <p:nvPr/>
          </p:nvSpPr>
          <p:spPr>
            <a:xfrm>
              <a:off x="1443696" y="4590984"/>
              <a:ext cx="113118" cy="48808"/>
            </a:xfrm>
            <a:custGeom>
              <a:avLst/>
              <a:gdLst>
                <a:gd name="connsiteX0" fmla="*/ 47824 w 51219"/>
                <a:gd name="connsiteY0" fmla="*/ 12627 h 22100"/>
                <a:gd name="connsiteX1" fmla="*/ 6961 w 51219"/>
                <a:gd name="connsiteY1" fmla="*/ 435 h 22100"/>
                <a:gd name="connsiteX2" fmla="*/ 2294 w 51219"/>
                <a:gd name="connsiteY2" fmla="*/ 8340 h 22100"/>
                <a:gd name="connsiteX3" fmla="*/ 46490 w 51219"/>
                <a:gd name="connsiteY3" fmla="*/ 22057 h 22100"/>
                <a:gd name="connsiteX4" fmla="*/ 47824 w 51219"/>
                <a:gd name="connsiteY4" fmla="*/ 12627 h 22100"/>
                <a:gd name="connsiteX5" fmla="*/ 47824 w 51219"/>
                <a:gd name="connsiteY5" fmla="*/ 12627 h 2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9" h="22100">
                  <a:moveTo>
                    <a:pt x="47824" y="12627"/>
                  </a:moveTo>
                  <a:cubicBezTo>
                    <a:pt x="33632" y="10531"/>
                    <a:pt x="20106" y="6245"/>
                    <a:pt x="6961" y="435"/>
                  </a:cubicBezTo>
                  <a:cubicBezTo>
                    <a:pt x="1723" y="-1851"/>
                    <a:pt x="-2944" y="5483"/>
                    <a:pt x="2294" y="8340"/>
                  </a:cubicBezTo>
                  <a:cubicBezTo>
                    <a:pt x="16106" y="15865"/>
                    <a:pt x="30965" y="20056"/>
                    <a:pt x="46490" y="22057"/>
                  </a:cubicBezTo>
                  <a:cubicBezTo>
                    <a:pt x="51824" y="22818"/>
                    <a:pt x="53158" y="13389"/>
                    <a:pt x="47824" y="12627"/>
                  </a:cubicBezTo>
                  <a:lnTo>
                    <a:pt x="47824" y="1262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1" name="任意多边形: 形状 340"/>
            <p:cNvSpPr/>
            <p:nvPr/>
          </p:nvSpPr>
          <p:spPr>
            <a:xfrm>
              <a:off x="2183259" y="5658608"/>
              <a:ext cx="21401" cy="72916"/>
            </a:xfrm>
            <a:custGeom>
              <a:avLst/>
              <a:gdLst>
                <a:gd name="connsiteX0" fmla="*/ 37 w 9690"/>
                <a:gd name="connsiteY0" fmla="*/ 4036 h 33016"/>
                <a:gd name="connsiteX1" fmla="*/ 1276 w 9690"/>
                <a:gd name="connsiteY1" fmla="*/ 29087 h 33016"/>
                <a:gd name="connsiteX2" fmla="*/ 9467 w 9690"/>
                <a:gd name="connsiteY2" fmla="*/ 29087 h 33016"/>
                <a:gd name="connsiteX3" fmla="*/ 8610 w 9690"/>
                <a:gd name="connsiteY3" fmla="*/ 4036 h 33016"/>
                <a:gd name="connsiteX4" fmla="*/ 37 w 9690"/>
                <a:gd name="connsiteY4" fmla="*/ 4036 h 33016"/>
                <a:gd name="connsiteX5" fmla="*/ 37 w 9690"/>
                <a:gd name="connsiteY5" fmla="*/ 4036 h 3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90" h="33016">
                  <a:moveTo>
                    <a:pt x="37" y="4036"/>
                  </a:moveTo>
                  <a:cubicBezTo>
                    <a:pt x="990" y="12323"/>
                    <a:pt x="1371" y="20705"/>
                    <a:pt x="1276" y="29087"/>
                  </a:cubicBezTo>
                  <a:cubicBezTo>
                    <a:pt x="1180" y="34326"/>
                    <a:pt x="9086" y="34326"/>
                    <a:pt x="9467" y="29087"/>
                  </a:cubicBezTo>
                  <a:cubicBezTo>
                    <a:pt x="9943" y="20705"/>
                    <a:pt x="9657" y="12418"/>
                    <a:pt x="8610" y="4036"/>
                  </a:cubicBezTo>
                  <a:cubicBezTo>
                    <a:pt x="7848" y="-1298"/>
                    <a:pt x="-629" y="-1393"/>
                    <a:pt x="37" y="4036"/>
                  </a:cubicBezTo>
                  <a:lnTo>
                    <a:pt x="37" y="403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2" name="任意多边形: 形状 341"/>
            <p:cNvSpPr/>
            <p:nvPr/>
          </p:nvSpPr>
          <p:spPr>
            <a:xfrm>
              <a:off x="2260414" y="5668941"/>
              <a:ext cx="43751" cy="79038"/>
            </a:xfrm>
            <a:custGeom>
              <a:avLst/>
              <a:gdLst>
                <a:gd name="connsiteX0" fmla="*/ 346 w 19810"/>
                <a:gd name="connsiteY0" fmla="*/ 5453 h 35788"/>
                <a:gd name="connsiteX1" fmla="*/ 11680 w 19810"/>
                <a:gd name="connsiteY1" fmla="*/ 33646 h 35788"/>
                <a:gd name="connsiteX2" fmla="*/ 19586 w 19810"/>
                <a:gd name="connsiteY2" fmla="*/ 30313 h 35788"/>
                <a:gd name="connsiteX3" fmla="*/ 9109 w 19810"/>
                <a:gd name="connsiteY3" fmla="*/ 3071 h 35788"/>
                <a:gd name="connsiteX4" fmla="*/ 346 w 19810"/>
                <a:gd name="connsiteY4" fmla="*/ 5453 h 35788"/>
                <a:gd name="connsiteX5" fmla="*/ 346 w 19810"/>
                <a:gd name="connsiteY5" fmla="*/ 5453 h 3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35788">
                  <a:moveTo>
                    <a:pt x="346" y="5453"/>
                  </a:moveTo>
                  <a:cubicBezTo>
                    <a:pt x="4060" y="14882"/>
                    <a:pt x="7680" y="24312"/>
                    <a:pt x="11680" y="33646"/>
                  </a:cubicBezTo>
                  <a:cubicBezTo>
                    <a:pt x="13585" y="38123"/>
                    <a:pt x="21205" y="34885"/>
                    <a:pt x="19586" y="30313"/>
                  </a:cubicBezTo>
                  <a:cubicBezTo>
                    <a:pt x="16348" y="21169"/>
                    <a:pt x="12728" y="12120"/>
                    <a:pt x="9109" y="3071"/>
                  </a:cubicBezTo>
                  <a:cubicBezTo>
                    <a:pt x="7013" y="-2358"/>
                    <a:pt x="-1845" y="23"/>
                    <a:pt x="346" y="5453"/>
                  </a:cubicBezTo>
                  <a:lnTo>
                    <a:pt x="346" y="545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3" name="任意多边形: 形状 342"/>
            <p:cNvSpPr/>
            <p:nvPr/>
          </p:nvSpPr>
          <p:spPr>
            <a:xfrm>
              <a:off x="2546032" y="5424258"/>
              <a:ext cx="91753" cy="35246"/>
            </a:xfrm>
            <a:custGeom>
              <a:avLst/>
              <a:gdLst>
                <a:gd name="connsiteX0" fmla="*/ 3036 w 41545"/>
                <a:gd name="connsiteY0" fmla="*/ 8612 h 15959"/>
                <a:gd name="connsiteX1" fmla="*/ 37421 w 41545"/>
                <a:gd name="connsiteY1" fmla="*/ 15946 h 15959"/>
                <a:gd name="connsiteX2" fmla="*/ 38564 w 41545"/>
                <a:gd name="connsiteY2" fmla="*/ 7659 h 15959"/>
                <a:gd name="connsiteX3" fmla="*/ 5322 w 41545"/>
                <a:gd name="connsiteY3" fmla="*/ 230 h 15959"/>
                <a:gd name="connsiteX4" fmla="*/ 3036 w 41545"/>
                <a:gd name="connsiteY4" fmla="*/ 8612 h 15959"/>
                <a:gd name="connsiteX5" fmla="*/ 3036 w 41545"/>
                <a:gd name="connsiteY5" fmla="*/ 8612 h 1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45" h="15959">
                  <a:moveTo>
                    <a:pt x="3036" y="8612"/>
                  </a:moveTo>
                  <a:cubicBezTo>
                    <a:pt x="14180" y="12327"/>
                    <a:pt x="25705" y="14994"/>
                    <a:pt x="37421" y="15946"/>
                  </a:cubicBezTo>
                  <a:cubicBezTo>
                    <a:pt x="42089" y="16327"/>
                    <a:pt x="43231" y="8421"/>
                    <a:pt x="38564" y="7659"/>
                  </a:cubicBezTo>
                  <a:cubicBezTo>
                    <a:pt x="27230" y="6040"/>
                    <a:pt x="16180" y="3754"/>
                    <a:pt x="5322" y="230"/>
                  </a:cubicBezTo>
                  <a:cubicBezTo>
                    <a:pt x="-12" y="-1485"/>
                    <a:pt x="-2298" y="6897"/>
                    <a:pt x="3036" y="8612"/>
                  </a:cubicBezTo>
                  <a:lnTo>
                    <a:pt x="3036" y="861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4" name="任意多边形: 形状 343"/>
            <p:cNvSpPr/>
            <p:nvPr/>
          </p:nvSpPr>
          <p:spPr>
            <a:xfrm>
              <a:off x="2548455" y="5049682"/>
              <a:ext cx="38229" cy="26041"/>
            </a:xfrm>
            <a:custGeom>
              <a:avLst/>
              <a:gdLst>
                <a:gd name="connsiteX0" fmla="*/ 6510 w 17310"/>
                <a:gd name="connsiteY0" fmla="*/ 11052 h 11791"/>
                <a:gd name="connsiteX1" fmla="*/ 13273 w 17310"/>
                <a:gd name="connsiteY1" fmla="*/ 8385 h 11791"/>
                <a:gd name="connsiteX2" fmla="*/ 13273 w 17310"/>
                <a:gd name="connsiteY2" fmla="*/ 3 h 11791"/>
                <a:gd name="connsiteX3" fmla="*/ 2033 w 17310"/>
                <a:gd name="connsiteY3" fmla="*/ 3432 h 11791"/>
                <a:gd name="connsiteX4" fmla="*/ 6510 w 17310"/>
                <a:gd name="connsiteY4" fmla="*/ 11052 h 11791"/>
                <a:gd name="connsiteX5" fmla="*/ 6510 w 17310"/>
                <a:gd name="connsiteY5" fmla="*/ 11052 h 1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0" h="11791">
                  <a:moveTo>
                    <a:pt x="6510" y="11052"/>
                  </a:moveTo>
                  <a:cubicBezTo>
                    <a:pt x="8606" y="9624"/>
                    <a:pt x="10701" y="8671"/>
                    <a:pt x="13273" y="8385"/>
                  </a:cubicBezTo>
                  <a:cubicBezTo>
                    <a:pt x="18512" y="7909"/>
                    <a:pt x="18798" y="-187"/>
                    <a:pt x="13273" y="3"/>
                  </a:cubicBezTo>
                  <a:cubicBezTo>
                    <a:pt x="9177" y="194"/>
                    <a:pt x="5558" y="1147"/>
                    <a:pt x="2033" y="3432"/>
                  </a:cubicBezTo>
                  <a:cubicBezTo>
                    <a:pt x="-2729" y="6481"/>
                    <a:pt x="1748" y="14196"/>
                    <a:pt x="6510" y="11052"/>
                  </a:cubicBezTo>
                  <a:lnTo>
                    <a:pt x="6510" y="1105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5" name="任意多边形: 形状 344"/>
            <p:cNvSpPr/>
            <p:nvPr/>
          </p:nvSpPr>
          <p:spPr>
            <a:xfrm>
              <a:off x="1417348" y="5331606"/>
              <a:ext cx="70507" cy="48634"/>
            </a:xfrm>
            <a:custGeom>
              <a:avLst/>
              <a:gdLst>
                <a:gd name="connsiteX0" fmla="*/ 26321 w 31925"/>
                <a:gd name="connsiteY0" fmla="*/ 367 h 22021"/>
                <a:gd name="connsiteX1" fmla="*/ 1365 w 31925"/>
                <a:gd name="connsiteY1" fmla="*/ 14654 h 22021"/>
                <a:gd name="connsiteX2" fmla="*/ 6604 w 31925"/>
                <a:gd name="connsiteY2" fmla="*/ 21417 h 22021"/>
                <a:gd name="connsiteX3" fmla="*/ 28892 w 31925"/>
                <a:gd name="connsiteY3" fmla="*/ 9416 h 22021"/>
                <a:gd name="connsiteX4" fmla="*/ 26321 w 31925"/>
                <a:gd name="connsiteY4" fmla="*/ 367 h 22021"/>
                <a:gd name="connsiteX5" fmla="*/ 26321 w 31925"/>
                <a:gd name="connsiteY5" fmla="*/ 367 h 2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25" h="22021">
                  <a:moveTo>
                    <a:pt x="26321" y="367"/>
                  </a:moveTo>
                  <a:cubicBezTo>
                    <a:pt x="17367" y="4082"/>
                    <a:pt x="8985" y="8559"/>
                    <a:pt x="1365" y="14654"/>
                  </a:cubicBezTo>
                  <a:cubicBezTo>
                    <a:pt x="-2445" y="17703"/>
                    <a:pt x="2508" y="23989"/>
                    <a:pt x="6604" y="21417"/>
                  </a:cubicBezTo>
                  <a:cubicBezTo>
                    <a:pt x="13747" y="16941"/>
                    <a:pt x="20986" y="12654"/>
                    <a:pt x="28892" y="9416"/>
                  </a:cubicBezTo>
                  <a:cubicBezTo>
                    <a:pt x="34322" y="7130"/>
                    <a:pt x="31845" y="-1919"/>
                    <a:pt x="26321" y="367"/>
                  </a:cubicBezTo>
                  <a:lnTo>
                    <a:pt x="26321" y="36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6" name="任意多边形: 形状 345"/>
            <p:cNvSpPr/>
            <p:nvPr/>
          </p:nvSpPr>
          <p:spPr>
            <a:xfrm>
              <a:off x="1530429" y="5629680"/>
              <a:ext cx="59270" cy="75123"/>
            </a:xfrm>
            <a:custGeom>
              <a:avLst/>
              <a:gdLst>
                <a:gd name="connsiteX0" fmla="*/ 18648 w 26837"/>
                <a:gd name="connsiteY0" fmla="*/ 1895 h 34015"/>
                <a:gd name="connsiteX1" fmla="*/ 741 w 26837"/>
                <a:gd name="connsiteY1" fmla="*/ 27993 h 34015"/>
                <a:gd name="connsiteX2" fmla="*/ 7885 w 26837"/>
                <a:gd name="connsiteY2" fmla="*/ 32184 h 34015"/>
                <a:gd name="connsiteX3" fmla="*/ 26077 w 26837"/>
                <a:gd name="connsiteY3" fmla="*/ 6181 h 34015"/>
                <a:gd name="connsiteX4" fmla="*/ 18648 w 26837"/>
                <a:gd name="connsiteY4" fmla="*/ 1895 h 34015"/>
                <a:gd name="connsiteX5" fmla="*/ 18648 w 26837"/>
                <a:gd name="connsiteY5" fmla="*/ 1895 h 3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37" h="34015">
                  <a:moveTo>
                    <a:pt x="18648" y="1895"/>
                  </a:moveTo>
                  <a:cubicBezTo>
                    <a:pt x="12647" y="10562"/>
                    <a:pt x="6647" y="19230"/>
                    <a:pt x="741" y="27993"/>
                  </a:cubicBezTo>
                  <a:cubicBezTo>
                    <a:pt x="-2307" y="32470"/>
                    <a:pt x="4837" y="36470"/>
                    <a:pt x="7885" y="32184"/>
                  </a:cubicBezTo>
                  <a:cubicBezTo>
                    <a:pt x="13981" y="23612"/>
                    <a:pt x="19982" y="14848"/>
                    <a:pt x="26077" y="6181"/>
                  </a:cubicBezTo>
                  <a:cubicBezTo>
                    <a:pt x="29221" y="1704"/>
                    <a:pt x="21791" y="-2582"/>
                    <a:pt x="18648" y="1895"/>
                  </a:cubicBezTo>
                  <a:lnTo>
                    <a:pt x="18648" y="189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7" name="任意多边形: 形状 346"/>
            <p:cNvSpPr/>
            <p:nvPr/>
          </p:nvSpPr>
          <p:spPr>
            <a:xfrm>
              <a:off x="1133667" y="4257041"/>
              <a:ext cx="1510830" cy="1656955"/>
            </a:xfrm>
            <a:custGeom>
              <a:avLst/>
              <a:gdLst>
                <a:gd name="connsiteX0" fmla="*/ 44756 w 684093"/>
                <a:gd name="connsiteY0" fmla="*/ 3 h 750257"/>
                <a:gd name="connsiteX1" fmla="*/ 16371 w 684093"/>
                <a:gd name="connsiteY1" fmla="*/ 1242 h 750257"/>
                <a:gd name="connsiteX2" fmla="*/ 11895 w 684093"/>
                <a:gd name="connsiteY2" fmla="*/ 5718 h 750257"/>
                <a:gd name="connsiteX3" fmla="*/ 1989 w 684093"/>
                <a:gd name="connsiteY3" fmla="*/ 739905 h 750257"/>
                <a:gd name="connsiteX4" fmla="*/ 9418 w 684093"/>
                <a:gd name="connsiteY4" fmla="*/ 745620 h 750257"/>
                <a:gd name="connsiteX5" fmla="*/ 171248 w 684093"/>
                <a:gd name="connsiteY5" fmla="*/ 737524 h 750257"/>
                <a:gd name="connsiteX6" fmla="*/ 338888 w 684093"/>
                <a:gd name="connsiteY6" fmla="*/ 746954 h 750257"/>
                <a:gd name="connsiteX7" fmla="*/ 674740 w 684093"/>
                <a:gd name="connsiteY7" fmla="*/ 747620 h 750257"/>
                <a:gd name="connsiteX8" fmla="*/ 680835 w 684093"/>
                <a:gd name="connsiteY8" fmla="*/ 741525 h 750257"/>
                <a:gd name="connsiteX9" fmla="*/ 684074 w 684093"/>
                <a:gd name="connsiteY9" fmla="*/ 699710 h 750257"/>
                <a:gd name="connsiteX10" fmla="*/ 671787 w 684093"/>
                <a:gd name="connsiteY10" fmla="*/ 699710 h 750257"/>
                <a:gd name="connsiteX11" fmla="*/ 668739 w 684093"/>
                <a:gd name="connsiteY11" fmla="*/ 741525 h 750257"/>
                <a:gd name="connsiteX12" fmla="*/ 674835 w 684093"/>
                <a:gd name="connsiteY12" fmla="*/ 735428 h 750257"/>
                <a:gd name="connsiteX13" fmla="*/ 327839 w 684093"/>
                <a:gd name="connsiteY13" fmla="*/ 734476 h 750257"/>
                <a:gd name="connsiteX14" fmla="*/ 161056 w 684093"/>
                <a:gd name="connsiteY14" fmla="*/ 724760 h 750257"/>
                <a:gd name="connsiteX15" fmla="*/ 6370 w 684093"/>
                <a:gd name="connsiteY15" fmla="*/ 734095 h 750257"/>
                <a:gd name="connsiteX16" fmla="*/ 13800 w 684093"/>
                <a:gd name="connsiteY16" fmla="*/ 739810 h 750257"/>
                <a:gd name="connsiteX17" fmla="*/ 12466 w 684093"/>
                <a:gd name="connsiteY17" fmla="*/ 361382 h 750257"/>
                <a:gd name="connsiteX18" fmla="*/ 15895 w 684093"/>
                <a:gd name="connsiteY18" fmla="*/ 174977 h 750257"/>
                <a:gd name="connsiteX19" fmla="*/ 18276 w 684093"/>
                <a:gd name="connsiteY19" fmla="*/ 84681 h 750257"/>
                <a:gd name="connsiteX20" fmla="*/ 19896 w 684093"/>
                <a:gd name="connsiteY20" fmla="*/ 33912 h 750257"/>
                <a:gd name="connsiteX21" fmla="*/ 44756 w 684093"/>
                <a:gd name="connsiteY21" fmla="*/ 8385 h 750257"/>
                <a:gd name="connsiteX22" fmla="*/ 44756 w 684093"/>
                <a:gd name="connsiteY22" fmla="*/ 3 h 750257"/>
                <a:gd name="connsiteX23" fmla="*/ 44756 w 684093"/>
                <a:gd name="connsiteY23" fmla="*/ 3 h 75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4093" h="750257">
                  <a:moveTo>
                    <a:pt x="44756" y="3"/>
                  </a:moveTo>
                  <a:cubicBezTo>
                    <a:pt x="35326" y="384"/>
                    <a:pt x="25896" y="765"/>
                    <a:pt x="16371" y="1242"/>
                  </a:cubicBezTo>
                  <a:cubicBezTo>
                    <a:pt x="13895" y="1337"/>
                    <a:pt x="11990" y="3242"/>
                    <a:pt x="11895" y="5718"/>
                  </a:cubicBezTo>
                  <a:cubicBezTo>
                    <a:pt x="274" y="250225"/>
                    <a:pt x="-2393" y="495113"/>
                    <a:pt x="1989" y="739905"/>
                  </a:cubicBezTo>
                  <a:cubicBezTo>
                    <a:pt x="2084" y="743620"/>
                    <a:pt x="5703" y="746763"/>
                    <a:pt x="9418" y="745620"/>
                  </a:cubicBezTo>
                  <a:cubicBezTo>
                    <a:pt x="62473" y="729523"/>
                    <a:pt x="116765" y="733524"/>
                    <a:pt x="171248" y="737524"/>
                  </a:cubicBezTo>
                  <a:cubicBezTo>
                    <a:pt x="227065" y="741620"/>
                    <a:pt x="282976" y="744858"/>
                    <a:pt x="338888" y="746954"/>
                  </a:cubicBezTo>
                  <a:cubicBezTo>
                    <a:pt x="450807" y="751240"/>
                    <a:pt x="562821" y="751240"/>
                    <a:pt x="674740" y="747620"/>
                  </a:cubicBezTo>
                  <a:cubicBezTo>
                    <a:pt x="678264" y="747525"/>
                    <a:pt x="680550" y="744953"/>
                    <a:pt x="680835" y="741525"/>
                  </a:cubicBezTo>
                  <a:cubicBezTo>
                    <a:pt x="681978" y="727618"/>
                    <a:pt x="683026" y="713711"/>
                    <a:pt x="684074" y="699710"/>
                  </a:cubicBezTo>
                  <a:cubicBezTo>
                    <a:pt x="684645" y="691804"/>
                    <a:pt x="672453" y="691899"/>
                    <a:pt x="671787" y="699710"/>
                  </a:cubicBezTo>
                  <a:cubicBezTo>
                    <a:pt x="670739" y="713616"/>
                    <a:pt x="669691" y="727523"/>
                    <a:pt x="668739" y="741525"/>
                  </a:cubicBezTo>
                  <a:cubicBezTo>
                    <a:pt x="670739" y="739524"/>
                    <a:pt x="672739" y="737524"/>
                    <a:pt x="674835" y="735428"/>
                  </a:cubicBezTo>
                  <a:cubicBezTo>
                    <a:pt x="559201" y="739429"/>
                    <a:pt x="443473" y="739143"/>
                    <a:pt x="327839" y="734476"/>
                  </a:cubicBezTo>
                  <a:cubicBezTo>
                    <a:pt x="272213" y="732285"/>
                    <a:pt x="216587" y="728761"/>
                    <a:pt x="161056" y="724760"/>
                  </a:cubicBezTo>
                  <a:cubicBezTo>
                    <a:pt x="108859" y="721046"/>
                    <a:pt x="57043" y="718760"/>
                    <a:pt x="6370" y="734095"/>
                  </a:cubicBezTo>
                  <a:cubicBezTo>
                    <a:pt x="8847" y="736000"/>
                    <a:pt x="11323" y="737905"/>
                    <a:pt x="13800" y="739810"/>
                  </a:cubicBezTo>
                  <a:cubicBezTo>
                    <a:pt x="11514" y="613699"/>
                    <a:pt x="10942" y="487493"/>
                    <a:pt x="12466" y="361382"/>
                  </a:cubicBezTo>
                  <a:cubicBezTo>
                    <a:pt x="13228" y="299279"/>
                    <a:pt x="14371" y="237081"/>
                    <a:pt x="15895" y="174977"/>
                  </a:cubicBezTo>
                  <a:cubicBezTo>
                    <a:pt x="16657" y="144878"/>
                    <a:pt x="17419" y="114780"/>
                    <a:pt x="18276" y="84681"/>
                  </a:cubicBezTo>
                  <a:cubicBezTo>
                    <a:pt x="18753" y="67726"/>
                    <a:pt x="19324" y="50772"/>
                    <a:pt x="19896" y="33912"/>
                  </a:cubicBezTo>
                  <a:cubicBezTo>
                    <a:pt x="20658" y="12291"/>
                    <a:pt x="23325" y="9719"/>
                    <a:pt x="44756" y="8385"/>
                  </a:cubicBezTo>
                  <a:cubicBezTo>
                    <a:pt x="50090" y="8100"/>
                    <a:pt x="50185" y="-187"/>
                    <a:pt x="44756" y="3"/>
                  </a:cubicBezTo>
                  <a:lnTo>
                    <a:pt x="44756" y="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8" name="任意多边形: 形状 347"/>
            <p:cNvSpPr/>
            <p:nvPr/>
          </p:nvSpPr>
          <p:spPr>
            <a:xfrm>
              <a:off x="1156542" y="4280882"/>
              <a:ext cx="89823" cy="78970"/>
            </a:xfrm>
            <a:custGeom>
              <a:avLst/>
              <a:gdLst>
                <a:gd name="connsiteX0" fmla="*/ 33731 w 40671"/>
                <a:gd name="connsiteY0" fmla="*/ 1019 h 35757"/>
                <a:gd name="connsiteX1" fmla="*/ 1156 w 40671"/>
                <a:gd name="connsiteY1" fmla="*/ 28547 h 35757"/>
                <a:gd name="connsiteX2" fmla="*/ 6108 w 40671"/>
                <a:gd name="connsiteY2" fmla="*/ 35024 h 35757"/>
                <a:gd name="connsiteX3" fmla="*/ 39351 w 40671"/>
                <a:gd name="connsiteY3" fmla="*/ 6734 h 35757"/>
                <a:gd name="connsiteX4" fmla="*/ 33731 w 40671"/>
                <a:gd name="connsiteY4" fmla="*/ 1019 h 35757"/>
                <a:gd name="connsiteX5" fmla="*/ 33731 w 40671"/>
                <a:gd name="connsiteY5" fmla="*/ 1019 h 3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71" h="35757">
                  <a:moveTo>
                    <a:pt x="33731" y="1019"/>
                  </a:moveTo>
                  <a:cubicBezTo>
                    <a:pt x="22873" y="10068"/>
                    <a:pt x="11442" y="18831"/>
                    <a:pt x="1156" y="28547"/>
                  </a:cubicBezTo>
                  <a:cubicBezTo>
                    <a:pt x="-2178" y="31690"/>
                    <a:pt x="2394" y="37881"/>
                    <a:pt x="6108" y="35024"/>
                  </a:cubicBezTo>
                  <a:cubicBezTo>
                    <a:pt x="17634" y="26261"/>
                    <a:pt x="28302" y="16164"/>
                    <a:pt x="39351" y="6734"/>
                  </a:cubicBezTo>
                  <a:cubicBezTo>
                    <a:pt x="43256" y="3305"/>
                    <a:pt x="37636" y="-2314"/>
                    <a:pt x="33731" y="1019"/>
                  </a:cubicBezTo>
                  <a:lnTo>
                    <a:pt x="33731" y="101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49" name="任意多边形: 形状 348"/>
            <p:cNvSpPr/>
            <p:nvPr/>
          </p:nvSpPr>
          <p:spPr>
            <a:xfrm>
              <a:off x="1163866" y="4331055"/>
              <a:ext cx="82431" cy="77815"/>
            </a:xfrm>
            <a:custGeom>
              <a:avLst/>
              <a:gdLst>
                <a:gd name="connsiteX0" fmla="*/ 31177 w 37324"/>
                <a:gd name="connsiteY0" fmla="*/ 686 h 35234"/>
                <a:gd name="connsiteX1" fmla="*/ 1078 w 37324"/>
                <a:gd name="connsiteY1" fmla="*/ 28118 h 35234"/>
                <a:gd name="connsiteX2" fmla="*/ 6888 w 37324"/>
                <a:gd name="connsiteY2" fmla="*/ 33928 h 35234"/>
                <a:gd name="connsiteX3" fmla="*/ 36034 w 37324"/>
                <a:gd name="connsiteY3" fmla="*/ 7068 h 35234"/>
                <a:gd name="connsiteX4" fmla="*/ 31177 w 37324"/>
                <a:gd name="connsiteY4" fmla="*/ 686 h 35234"/>
                <a:gd name="connsiteX5" fmla="*/ 31177 w 37324"/>
                <a:gd name="connsiteY5" fmla="*/ 686 h 3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4" h="35234">
                  <a:moveTo>
                    <a:pt x="31177" y="686"/>
                  </a:moveTo>
                  <a:cubicBezTo>
                    <a:pt x="20318" y="8877"/>
                    <a:pt x="10031" y="17831"/>
                    <a:pt x="1078" y="28118"/>
                  </a:cubicBezTo>
                  <a:cubicBezTo>
                    <a:pt x="-2351" y="32118"/>
                    <a:pt x="3173" y="37833"/>
                    <a:pt x="6888" y="33928"/>
                  </a:cubicBezTo>
                  <a:cubicBezTo>
                    <a:pt x="16032" y="24308"/>
                    <a:pt x="25652" y="15259"/>
                    <a:pt x="36034" y="7068"/>
                  </a:cubicBezTo>
                  <a:cubicBezTo>
                    <a:pt x="39654" y="4210"/>
                    <a:pt x="34891" y="-2076"/>
                    <a:pt x="31177" y="686"/>
                  </a:cubicBezTo>
                  <a:lnTo>
                    <a:pt x="31177" y="68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0" name="任意多边形: 形状 349"/>
            <p:cNvSpPr/>
            <p:nvPr/>
          </p:nvSpPr>
          <p:spPr>
            <a:xfrm>
              <a:off x="1174915" y="4375329"/>
              <a:ext cx="82035" cy="84743"/>
            </a:xfrm>
            <a:custGeom>
              <a:avLst/>
              <a:gdLst>
                <a:gd name="connsiteX0" fmla="*/ 30174 w 37145"/>
                <a:gd name="connsiteY0" fmla="*/ 1117 h 38371"/>
                <a:gd name="connsiteX1" fmla="*/ 1028 w 37145"/>
                <a:gd name="connsiteY1" fmla="*/ 31121 h 38371"/>
                <a:gd name="connsiteX2" fmla="*/ 6933 w 37145"/>
                <a:gd name="connsiteY2" fmla="*/ 37027 h 38371"/>
                <a:gd name="connsiteX3" fmla="*/ 35889 w 37145"/>
                <a:gd name="connsiteY3" fmla="*/ 6832 h 38371"/>
                <a:gd name="connsiteX4" fmla="*/ 30174 w 37145"/>
                <a:gd name="connsiteY4" fmla="*/ 1117 h 38371"/>
                <a:gd name="connsiteX5" fmla="*/ 30174 w 37145"/>
                <a:gd name="connsiteY5" fmla="*/ 1117 h 3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5" h="38371">
                  <a:moveTo>
                    <a:pt x="30174" y="1117"/>
                  </a:moveTo>
                  <a:cubicBezTo>
                    <a:pt x="19792" y="10452"/>
                    <a:pt x="9886" y="20262"/>
                    <a:pt x="1028" y="31121"/>
                  </a:cubicBezTo>
                  <a:cubicBezTo>
                    <a:pt x="-2306" y="35217"/>
                    <a:pt x="3219" y="41027"/>
                    <a:pt x="6933" y="37027"/>
                  </a:cubicBezTo>
                  <a:cubicBezTo>
                    <a:pt x="16268" y="26739"/>
                    <a:pt x="25698" y="16453"/>
                    <a:pt x="35889" y="6832"/>
                  </a:cubicBezTo>
                  <a:cubicBezTo>
                    <a:pt x="39699" y="3213"/>
                    <a:pt x="33985" y="-2407"/>
                    <a:pt x="30174" y="1117"/>
                  </a:cubicBezTo>
                  <a:lnTo>
                    <a:pt x="30174" y="111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1" name="任意多边形: 形状 350"/>
            <p:cNvSpPr/>
            <p:nvPr/>
          </p:nvSpPr>
          <p:spPr>
            <a:xfrm>
              <a:off x="1172115" y="4430600"/>
              <a:ext cx="82978" cy="102901"/>
            </a:xfrm>
            <a:custGeom>
              <a:avLst/>
              <a:gdLst>
                <a:gd name="connsiteX0" fmla="*/ 30585 w 37572"/>
                <a:gd name="connsiteY0" fmla="*/ 1237 h 46593"/>
                <a:gd name="connsiteX1" fmla="*/ 677 w 37572"/>
                <a:gd name="connsiteY1" fmla="*/ 40004 h 46593"/>
                <a:gd name="connsiteX2" fmla="*/ 7440 w 37572"/>
                <a:gd name="connsiteY2" fmla="*/ 45242 h 46593"/>
                <a:gd name="connsiteX3" fmla="*/ 36872 w 37572"/>
                <a:gd name="connsiteY3" fmla="*/ 6095 h 46593"/>
                <a:gd name="connsiteX4" fmla="*/ 30585 w 37572"/>
                <a:gd name="connsiteY4" fmla="*/ 1237 h 46593"/>
                <a:gd name="connsiteX5" fmla="*/ 30585 w 37572"/>
                <a:gd name="connsiteY5" fmla="*/ 1237 h 4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72" h="46593">
                  <a:moveTo>
                    <a:pt x="30585" y="1237"/>
                  </a:moveTo>
                  <a:cubicBezTo>
                    <a:pt x="20298" y="13905"/>
                    <a:pt x="9916" y="26573"/>
                    <a:pt x="677" y="40004"/>
                  </a:cubicBezTo>
                  <a:cubicBezTo>
                    <a:pt x="-2085" y="44004"/>
                    <a:pt x="4296" y="49052"/>
                    <a:pt x="7440" y="45242"/>
                  </a:cubicBezTo>
                  <a:cubicBezTo>
                    <a:pt x="18012" y="32765"/>
                    <a:pt x="27442" y="19334"/>
                    <a:pt x="36872" y="6095"/>
                  </a:cubicBezTo>
                  <a:cubicBezTo>
                    <a:pt x="39634" y="2475"/>
                    <a:pt x="33538" y="-2287"/>
                    <a:pt x="30585" y="1237"/>
                  </a:cubicBezTo>
                  <a:lnTo>
                    <a:pt x="30585" y="123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2" name="任意多边形: 形状 351"/>
            <p:cNvSpPr/>
            <p:nvPr/>
          </p:nvSpPr>
          <p:spPr>
            <a:xfrm>
              <a:off x="1159491" y="4534320"/>
              <a:ext cx="87936" cy="91338"/>
            </a:xfrm>
            <a:custGeom>
              <a:avLst/>
              <a:gdLst>
                <a:gd name="connsiteX0" fmla="*/ 32967 w 39817"/>
                <a:gd name="connsiteY0" fmla="*/ 1042 h 41357"/>
                <a:gd name="connsiteX1" fmla="*/ 963 w 39817"/>
                <a:gd name="connsiteY1" fmla="*/ 34188 h 41357"/>
                <a:gd name="connsiteX2" fmla="*/ 6774 w 39817"/>
                <a:gd name="connsiteY2" fmla="*/ 39999 h 41357"/>
                <a:gd name="connsiteX3" fmla="*/ 38587 w 39817"/>
                <a:gd name="connsiteY3" fmla="*/ 6661 h 41357"/>
                <a:gd name="connsiteX4" fmla="*/ 32967 w 39817"/>
                <a:gd name="connsiteY4" fmla="*/ 1042 h 41357"/>
                <a:gd name="connsiteX5" fmla="*/ 32967 w 39817"/>
                <a:gd name="connsiteY5" fmla="*/ 1042 h 4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7" h="41357">
                  <a:moveTo>
                    <a:pt x="32967" y="1042"/>
                  </a:moveTo>
                  <a:cubicBezTo>
                    <a:pt x="21537" y="11138"/>
                    <a:pt x="10298" y="22092"/>
                    <a:pt x="963" y="34188"/>
                  </a:cubicBezTo>
                  <a:cubicBezTo>
                    <a:pt x="-2180" y="38284"/>
                    <a:pt x="3059" y="43999"/>
                    <a:pt x="6774" y="39999"/>
                  </a:cubicBezTo>
                  <a:cubicBezTo>
                    <a:pt x="17251" y="28664"/>
                    <a:pt x="27443" y="17234"/>
                    <a:pt x="38587" y="6661"/>
                  </a:cubicBezTo>
                  <a:cubicBezTo>
                    <a:pt x="42302" y="3137"/>
                    <a:pt x="36778" y="-2292"/>
                    <a:pt x="32967" y="1042"/>
                  </a:cubicBezTo>
                  <a:lnTo>
                    <a:pt x="32967" y="104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3" name="任意多边形: 形状 352"/>
            <p:cNvSpPr/>
            <p:nvPr/>
          </p:nvSpPr>
          <p:spPr>
            <a:xfrm>
              <a:off x="1163559" y="4586377"/>
              <a:ext cx="87234" cy="90538"/>
            </a:xfrm>
            <a:custGeom>
              <a:avLst/>
              <a:gdLst>
                <a:gd name="connsiteX0" fmla="*/ 32650 w 39499"/>
                <a:gd name="connsiteY0" fmla="*/ 1092 h 40995"/>
                <a:gd name="connsiteX1" fmla="*/ 1027 w 39499"/>
                <a:gd name="connsiteY1" fmla="*/ 33572 h 40995"/>
                <a:gd name="connsiteX2" fmla="*/ 7027 w 39499"/>
                <a:gd name="connsiteY2" fmla="*/ 39573 h 40995"/>
                <a:gd name="connsiteX3" fmla="*/ 38269 w 39499"/>
                <a:gd name="connsiteY3" fmla="*/ 6616 h 40995"/>
                <a:gd name="connsiteX4" fmla="*/ 32650 w 39499"/>
                <a:gd name="connsiteY4" fmla="*/ 1092 h 40995"/>
                <a:gd name="connsiteX5" fmla="*/ 32650 w 39499"/>
                <a:gd name="connsiteY5" fmla="*/ 1092 h 4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99" h="40995">
                  <a:moveTo>
                    <a:pt x="32650" y="1092"/>
                  </a:moveTo>
                  <a:cubicBezTo>
                    <a:pt x="21315" y="10998"/>
                    <a:pt x="10457" y="21761"/>
                    <a:pt x="1027" y="33572"/>
                  </a:cubicBezTo>
                  <a:cubicBezTo>
                    <a:pt x="-2307" y="37763"/>
                    <a:pt x="3218" y="43764"/>
                    <a:pt x="7027" y="39573"/>
                  </a:cubicBezTo>
                  <a:cubicBezTo>
                    <a:pt x="17315" y="28429"/>
                    <a:pt x="27506" y="17284"/>
                    <a:pt x="38269" y="6616"/>
                  </a:cubicBezTo>
                  <a:cubicBezTo>
                    <a:pt x="41984" y="3092"/>
                    <a:pt x="36460" y="-2337"/>
                    <a:pt x="32650" y="1092"/>
                  </a:cubicBezTo>
                  <a:lnTo>
                    <a:pt x="32650" y="109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4" name="任意多边形: 形状 353"/>
            <p:cNvSpPr/>
            <p:nvPr/>
          </p:nvSpPr>
          <p:spPr>
            <a:xfrm>
              <a:off x="1172625" y="4637834"/>
              <a:ext cx="85613" cy="98741"/>
            </a:xfrm>
            <a:custGeom>
              <a:avLst/>
              <a:gdLst>
                <a:gd name="connsiteX0" fmla="*/ 32069 w 38765"/>
                <a:gd name="connsiteY0" fmla="*/ 1320 h 44709"/>
                <a:gd name="connsiteX1" fmla="*/ 1018 w 38765"/>
                <a:gd name="connsiteY1" fmla="*/ 37420 h 44709"/>
                <a:gd name="connsiteX2" fmla="*/ 6923 w 38765"/>
                <a:gd name="connsiteY2" fmla="*/ 43325 h 44709"/>
                <a:gd name="connsiteX3" fmla="*/ 37784 w 38765"/>
                <a:gd name="connsiteY3" fmla="*/ 7035 h 44709"/>
                <a:gd name="connsiteX4" fmla="*/ 32069 w 38765"/>
                <a:gd name="connsiteY4" fmla="*/ 1320 h 44709"/>
                <a:gd name="connsiteX5" fmla="*/ 32069 w 38765"/>
                <a:gd name="connsiteY5" fmla="*/ 1320 h 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65" h="44709">
                  <a:moveTo>
                    <a:pt x="32069" y="1320"/>
                  </a:moveTo>
                  <a:cubicBezTo>
                    <a:pt x="21592" y="13226"/>
                    <a:pt x="11019" y="25037"/>
                    <a:pt x="1018" y="37420"/>
                  </a:cubicBezTo>
                  <a:cubicBezTo>
                    <a:pt x="-2316" y="41515"/>
                    <a:pt x="3303" y="47421"/>
                    <a:pt x="6923" y="43325"/>
                  </a:cubicBezTo>
                  <a:cubicBezTo>
                    <a:pt x="17591" y="31514"/>
                    <a:pt x="27687" y="19227"/>
                    <a:pt x="37784" y="7035"/>
                  </a:cubicBezTo>
                  <a:cubicBezTo>
                    <a:pt x="41022" y="3035"/>
                    <a:pt x="35498" y="-2585"/>
                    <a:pt x="32069" y="1320"/>
                  </a:cubicBezTo>
                  <a:lnTo>
                    <a:pt x="32069" y="132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5" name="任意多边形: 形状 354"/>
            <p:cNvSpPr/>
            <p:nvPr/>
          </p:nvSpPr>
          <p:spPr>
            <a:xfrm>
              <a:off x="1158866" y="4695728"/>
              <a:ext cx="104593" cy="109105"/>
            </a:xfrm>
            <a:custGeom>
              <a:avLst/>
              <a:gdLst>
                <a:gd name="connsiteX0" fmla="*/ 40394 w 47359"/>
                <a:gd name="connsiteY0" fmla="*/ 1205 h 49402"/>
                <a:gd name="connsiteX1" fmla="*/ 1151 w 47359"/>
                <a:gd name="connsiteY1" fmla="*/ 42067 h 49402"/>
                <a:gd name="connsiteX2" fmla="*/ 7248 w 47359"/>
                <a:gd name="connsiteY2" fmla="*/ 48163 h 49402"/>
                <a:gd name="connsiteX3" fmla="*/ 46205 w 47359"/>
                <a:gd name="connsiteY3" fmla="*/ 7015 h 49402"/>
                <a:gd name="connsiteX4" fmla="*/ 40394 w 47359"/>
                <a:gd name="connsiteY4" fmla="*/ 1205 h 49402"/>
                <a:gd name="connsiteX5" fmla="*/ 40394 w 47359"/>
                <a:gd name="connsiteY5" fmla="*/ 1205 h 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59" h="49402">
                  <a:moveTo>
                    <a:pt x="40394" y="1205"/>
                  </a:moveTo>
                  <a:cubicBezTo>
                    <a:pt x="27155" y="14730"/>
                    <a:pt x="13629" y="27875"/>
                    <a:pt x="1151" y="42067"/>
                  </a:cubicBezTo>
                  <a:cubicBezTo>
                    <a:pt x="-2468" y="46163"/>
                    <a:pt x="3247" y="51973"/>
                    <a:pt x="7248" y="48163"/>
                  </a:cubicBezTo>
                  <a:cubicBezTo>
                    <a:pt x="20868" y="35018"/>
                    <a:pt x="33441" y="20826"/>
                    <a:pt x="46205" y="7015"/>
                  </a:cubicBezTo>
                  <a:cubicBezTo>
                    <a:pt x="49824" y="3205"/>
                    <a:pt x="44109" y="-2510"/>
                    <a:pt x="40394" y="1205"/>
                  </a:cubicBezTo>
                  <a:lnTo>
                    <a:pt x="40394" y="120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6" name="任意多边形: 形状 355"/>
            <p:cNvSpPr/>
            <p:nvPr/>
          </p:nvSpPr>
          <p:spPr>
            <a:xfrm>
              <a:off x="1145628" y="4791087"/>
              <a:ext cx="101985" cy="105938"/>
            </a:xfrm>
            <a:custGeom>
              <a:avLst/>
              <a:gdLst>
                <a:gd name="connsiteX0" fmla="*/ 39340 w 46178"/>
                <a:gd name="connsiteY0" fmla="*/ 1080 h 47968"/>
                <a:gd name="connsiteX1" fmla="*/ 954 w 46178"/>
                <a:gd name="connsiteY1" fmla="*/ 40894 h 47968"/>
                <a:gd name="connsiteX2" fmla="*/ 6669 w 46178"/>
                <a:gd name="connsiteY2" fmla="*/ 46609 h 47968"/>
                <a:gd name="connsiteX3" fmla="*/ 44960 w 46178"/>
                <a:gd name="connsiteY3" fmla="*/ 6699 h 47968"/>
                <a:gd name="connsiteX4" fmla="*/ 39340 w 46178"/>
                <a:gd name="connsiteY4" fmla="*/ 1080 h 47968"/>
                <a:gd name="connsiteX5" fmla="*/ 39340 w 46178"/>
                <a:gd name="connsiteY5" fmla="*/ 1080 h 4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78" h="47968">
                  <a:moveTo>
                    <a:pt x="39340" y="1080"/>
                  </a:moveTo>
                  <a:cubicBezTo>
                    <a:pt x="25624" y="13367"/>
                    <a:pt x="12479" y="26512"/>
                    <a:pt x="954" y="40894"/>
                  </a:cubicBezTo>
                  <a:cubicBezTo>
                    <a:pt x="-2189" y="44895"/>
                    <a:pt x="3145" y="50610"/>
                    <a:pt x="6669" y="46609"/>
                  </a:cubicBezTo>
                  <a:cubicBezTo>
                    <a:pt x="18956" y="32798"/>
                    <a:pt x="31434" y="19273"/>
                    <a:pt x="44960" y="6699"/>
                  </a:cubicBezTo>
                  <a:cubicBezTo>
                    <a:pt x="48674" y="3175"/>
                    <a:pt x="43055" y="-2349"/>
                    <a:pt x="39340" y="1080"/>
                  </a:cubicBezTo>
                  <a:lnTo>
                    <a:pt x="39340" y="108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7" name="任意多边形: 形状 356"/>
            <p:cNvSpPr/>
            <p:nvPr/>
          </p:nvSpPr>
          <p:spPr>
            <a:xfrm>
              <a:off x="1145623" y="4858774"/>
              <a:ext cx="92985" cy="98798"/>
            </a:xfrm>
            <a:custGeom>
              <a:avLst/>
              <a:gdLst>
                <a:gd name="connsiteX0" fmla="*/ 35150 w 42103"/>
                <a:gd name="connsiteY0" fmla="*/ 1197 h 44735"/>
                <a:gd name="connsiteX1" fmla="*/ 1241 w 42103"/>
                <a:gd name="connsiteY1" fmla="*/ 37583 h 44735"/>
                <a:gd name="connsiteX2" fmla="*/ 7242 w 42103"/>
                <a:gd name="connsiteY2" fmla="*/ 43583 h 44735"/>
                <a:gd name="connsiteX3" fmla="*/ 41437 w 42103"/>
                <a:gd name="connsiteY3" fmla="*/ 6054 h 44735"/>
                <a:gd name="connsiteX4" fmla="*/ 35150 w 42103"/>
                <a:gd name="connsiteY4" fmla="*/ 1197 h 44735"/>
                <a:gd name="connsiteX5" fmla="*/ 35150 w 42103"/>
                <a:gd name="connsiteY5" fmla="*/ 1197 h 4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3" h="44735">
                  <a:moveTo>
                    <a:pt x="35150" y="1197"/>
                  </a:moveTo>
                  <a:cubicBezTo>
                    <a:pt x="24197" y="13675"/>
                    <a:pt x="12862" y="25676"/>
                    <a:pt x="1241" y="37583"/>
                  </a:cubicBezTo>
                  <a:cubicBezTo>
                    <a:pt x="-2569" y="41487"/>
                    <a:pt x="3241" y="47203"/>
                    <a:pt x="7242" y="43583"/>
                  </a:cubicBezTo>
                  <a:cubicBezTo>
                    <a:pt x="19720" y="32248"/>
                    <a:pt x="31150" y="19485"/>
                    <a:pt x="41437" y="6054"/>
                  </a:cubicBezTo>
                  <a:cubicBezTo>
                    <a:pt x="44104" y="2435"/>
                    <a:pt x="38103" y="-2232"/>
                    <a:pt x="35150" y="1197"/>
                  </a:cubicBezTo>
                  <a:lnTo>
                    <a:pt x="35150" y="119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8" name="任意多边形: 形状 357"/>
            <p:cNvSpPr/>
            <p:nvPr/>
          </p:nvSpPr>
          <p:spPr>
            <a:xfrm>
              <a:off x="1156927" y="4915831"/>
              <a:ext cx="95973" cy="105817"/>
            </a:xfrm>
            <a:custGeom>
              <a:avLst/>
              <a:gdLst>
                <a:gd name="connsiteX0" fmla="*/ 36795 w 43456"/>
                <a:gd name="connsiteY0" fmla="*/ 1270 h 47913"/>
                <a:gd name="connsiteX1" fmla="*/ 1077 w 43456"/>
                <a:gd name="connsiteY1" fmla="*/ 40703 h 47913"/>
                <a:gd name="connsiteX2" fmla="*/ 6982 w 43456"/>
                <a:gd name="connsiteY2" fmla="*/ 46608 h 47913"/>
                <a:gd name="connsiteX3" fmla="*/ 42415 w 43456"/>
                <a:gd name="connsiteY3" fmla="*/ 6889 h 47913"/>
                <a:gd name="connsiteX4" fmla="*/ 36795 w 43456"/>
                <a:gd name="connsiteY4" fmla="*/ 1270 h 47913"/>
                <a:gd name="connsiteX5" fmla="*/ 36795 w 43456"/>
                <a:gd name="connsiteY5" fmla="*/ 1270 h 4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56" h="47913">
                  <a:moveTo>
                    <a:pt x="36795" y="1270"/>
                  </a:moveTo>
                  <a:cubicBezTo>
                    <a:pt x="24794" y="14319"/>
                    <a:pt x="12602" y="27273"/>
                    <a:pt x="1077" y="40703"/>
                  </a:cubicBezTo>
                  <a:cubicBezTo>
                    <a:pt x="-2352" y="44799"/>
                    <a:pt x="3172" y="50514"/>
                    <a:pt x="6982" y="46608"/>
                  </a:cubicBezTo>
                  <a:cubicBezTo>
                    <a:pt x="19460" y="34036"/>
                    <a:pt x="31081" y="20415"/>
                    <a:pt x="42415" y="6889"/>
                  </a:cubicBezTo>
                  <a:cubicBezTo>
                    <a:pt x="45749" y="3079"/>
                    <a:pt x="40320" y="-2540"/>
                    <a:pt x="36795" y="1270"/>
                  </a:cubicBezTo>
                  <a:lnTo>
                    <a:pt x="36795" y="127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59" name="任意多边形: 形状 358"/>
            <p:cNvSpPr/>
            <p:nvPr/>
          </p:nvSpPr>
          <p:spPr>
            <a:xfrm>
              <a:off x="1139095" y="4975165"/>
              <a:ext cx="107049" cy="122149"/>
            </a:xfrm>
            <a:custGeom>
              <a:avLst/>
              <a:gdLst>
                <a:gd name="connsiteX0" fmla="*/ 41726 w 48471"/>
                <a:gd name="connsiteY0" fmla="*/ 1359 h 55308"/>
                <a:gd name="connsiteX1" fmla="*/ 1055 w 48471"/>
                <a:gd name="connsiteY1" fmla="*/ 47937 h 55308"/>
                <a:gd name="connsiteX2" fmla="*/ 7055 w 48471"/>
                <a:gd name="connsiteY2" fmla="*/ 53938 h 55308"/>
                <a:gd name="connsiteX3" fmla="*/ 47441 w 48471"/>
                <a:gd name="connsiteY3" fmla="*/ 7075 h 55308"/>
                <a:gd name="connsiteX4" fmla="*/ 41726 w 48471"/>
                <a:gd name="connsiteY4" fmla="*/ 1359 h 55308"/>
                <a:gd name="connsiteX5" fmla="*/ 41726 w 48471"/>
                <a:gd name="connsiteY5" fmla="*/ 1359 h 5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71" h="55308">
                  <a:moveTo>
                    <a:pt x="41726" y="1359"/>
                  </a:moveTo>
                  <a:cubicBezTo>
                    <a:pt x="27915" y="16695"/>
                    <a:pt x="14199" y="32030"/>
                    <a:pt x="1055" y="47937"/>
                  </a:cubicBezTo>
                  <a:cubicBezTo>
                    <a:pt x="-2375" y="52033"/>
                    <a:pt x="3340" y="58033"/>
                    <a:pt x="7055" y="53938"/>
                  </a:cubicBezTo>
                  <a:cubicBezTo>
                    <a:pt x="20962" y="38698"/>
                    <a:pt x="34201" y="22886"/>
                    <a:pt x="47441" y="7075"/>
                  </a:cubicBezTo>
                  <a:cubicBezTo>
                    <a:pt x="50775" y="3074"/>
                    <a:pt x="45250" y="-2641"/>
                    <a:pt x="41726" y="1359"/>
                  </a:cubicBezTo>
                  <a:lnTo>
                    <a:pt x="41726" y="135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0" name="任意多边形: 形状 359"/>
            <p:cNvSpPr/>
            <p:nvPr/>
          </p:nvSpPr>
          <p:spPr>
            <a:xfrm>
              <a:off x="1146147" y="5045782"/>
              <a:ext cx="93171" cy="111364"/>
            </a:xfrm>
            <a:custGeom>
              <a:avLst/>
              <a:gdLst>
                <a:gd name="connsiteX0" fmla="*/ 35295 w 42187"/>
                <a:gd name="connsiteY0" fmla="*/ 1198 h 50425"/>
                <a:gd name="connsiteX1" fmla="*/ 719 w 42187"/>
                <a:gd name="connsiteY1" fmla="*/ 44156 h 50425"/>
                <a:gd name="connsiteX2" fmla="*/ 7196 w 42187"/>
                <a:gd name="connsiteY2" fmla="*/ 49204 h 50425"/>
                <a:gd name="connsiteX3" fmla="*/ 41486 w 42187"/>
                <a:gd name="connsiteY3" fmla="*/ 5961 h 50425"/>
                <a:gd name="connsiteX4" fmla="*/ 35295 w 42187"/>
                <a:gd name="connsiteY4" fmla="*/ 1198 h 50425"/>
                <a:gd name="connsiteX5" fmla="*/ 35295 w 42187"/>
                <a:gd name="connsiteY5" fmla="*/ 1198 h 5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87" h="50425">
                  <a:moveTo>
                    <a:pt x="35295" y="1198"/>
                  </a:moveTo>
                  <a:cubicBezTo>
                    <a:pt x="23579" y="15391"/>
                    <a:pt x="11864" y="29583"/>
                    <a:pt x="719" y="44156"/>
                  </a:cubicBezTo>
                  <a:cubicBezTo>
                    <a:pt x="-2138" y="47871"/>
                    <a:pt x="4243" y="52729"/>
                    <a:pt x="7196" y="49204"/>
                  </a:cubicBezTo>
                  <a:cubicBezTo>
                    <a:pt x="19007" y="35107"/>
                    <a:pt x="30247" y="20534"/>
                    <a:pt x="41486" y="5961"/>
                  </a:cubicBezTo>
                  <a:cubicBezTo>
                    <a:pt x="44249" y="2437"/>
                    <a:pt x="38152" y="-2231"/>
                    <a:pt x="35295" y="1198"/>
                  </a:cubicBezTo>
                  <a:lnTo>
                    <a:pt x="35295" y="119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1" name="任意多边形: 形状 360"/>
            <p:cNvSpPr/>
            <p:nvPr/>
          </p:nvSpPr>
          <p:spPr>
            <a:xfrm>
              <a:off x="1142841" y="5114230"/>
              <a:ext cx="94812" cy="119275"/>
            </a:xfrm>
            <a:custGeom>
              <a:avLst/>
              <a:gdLst>
                <a:gd name="connsiteX0" fmla="*/ 34982 w 42930"/>
                <a:gd name="connsiteY0" fmla="*/ 4876 h 54007"/>
                <a:gd name="connsiteX1" fmla="*/ 25934 w 42930"/>
                <a:gd name="connsiteY1" fmla="*/ 16211 h 54007"/>
                <a:gd name="connsiteX2" fmla="*/ 16885 w 42930"/>
                <a:gd name="connsiteY2" fmla="*/ 27260 h 54007"/>
                <a:gd name="connsiteX3" fmla="*/ 692 w 42930"/>
                <a:gd name="connsiteY3" fmla="*/ 47739 h 54007"/>
                <a:gd name="connsiteX4" fmla="*/ 7169 w 42930"/>
                <a:gd name="connsiteY4" fmla="*/ 52787 h 54007"/>
                <a:gd name="connsiteX5" fmla="*/ 30982 w 42930"/>
                <a:gd name="connsiteY5" fmla="*/ 23831 h 54007"/>
                <a:gd name="connsiteX6" fmla="*/ 42602 w 42930"/>
                <a:gd name="connsiteY6" fmla="*/ 2876 h 54007"/>
                <a:gd name="connsiteX7" fmla="*/ 34982 w 42930"/>
                <a:gd name="connsiteY7" fmla="*/ 4876 h 54007"/>
                <a:gd name="connsiteX8" fmla="*/ 34982 w 42930"/>
                <a:gd name="connsiteY8" fmla="*/ 4876 h 5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30" h="54007">
                  <a:moveTo>
                    <a:pt x="34982" y="4876"/>
                  </a:moveTo>
                  <a:cubicBezTo>
                    <a:pt x="35364" y="6972"/>
                    <a:pt x="27363" y="14496"/>
                    <a:pt x="25934" y="16211"/>
                  </a:cubicBezTo>
                  <a:cubicBezTo>
                    <a:pt x="22886" y="19926"/>
                    <a:pt x="19933" y="23545"/>
                    <a:pt x="16885" y="27260"/>
                  </a:cubicBezTo>
                  <a:cubicBezTo>
                    <a:pt x="11456" y="34023"/>
                    <a:pt x="5931" y="40785"/>
                    <a:pt x="692" y="47739"/>
                  </a:cubicBezTo>
                  <a:cubicBezTo>
                    <a:pt x="-2070" y="51453"/>
                    <a:pt x="4122" y="56311"/>
                    <a:pt x="7169" y="52787"/>
                  </a:cubicBezTo>
                  <a:cubicBezTo>
                    <a:pt x="15361" y="43357"/>
                    <a:pt x="23172" y="33546"/>
                    <a:pt x="30982" y="23831"/>
                  </a:cubicBezTo>
                  <a:cubicBezTo>
                    <a:pt x="35459" y="18211"/>
                    <a:pt x="44793" y="10686"/>
                    <a:pt x="42602" y="2876"/>
                  </a:cubicBezTo>
                  <a:cubicBezTo>
                    <a:pt x="41079" y="-2173"/>
                    <a:pt x="34125" y="18"/>
                    <a:pt x="34982" y="4876"/>
                  </a:cubicBezTo>
                  <a:lnTo>
                    <a:pt x="34982" y="487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2" name="任意多边形: 形状 361"/>
            <p:cNvSpPr/>
            <p:nvPr/>
          </p:nvSpPr>
          <p:spPr>
            <a:xfrm>
              <a:off x="1152198" y="5185203"/>
              <a:ext cx="91026" cy="119399"/>
            </a:xfrm>
            <a:custGeom>
              <a:avLst/>
              <a:gdLst>
                <a:gd name="connsiteX0" fmla="*/ 33602 w 41216"/>
                <a:gd name="connsiteY0" fmla="*/ 1792 h 54063"/>
                <a:gd name="connsiteX1" fmla="*/ 741 w 41216"/>
                <a:gd name="connsiteY1" fmla="*/ 48083 h 54063"/>
                <a:gd name="connsiteX2" fmla="*/ 7885 w 41216"/>
                <a:gd name="connsiteY2" fmla="*/ 52274 h 54063"/>
                <a:gd name="connsiteX3" fmla="*/ 40460 w 41216"/>
                <a:gd name="connsiteY3" fmla="*/ 5887 h 54063"/>
                <a:gd name="connsiteX4" fmla="*/ 33602 w 41216"/>
                <a:gd name="connsiteY4" fmla="*/ 1792 h 54063"/>
                <a:gd name="connsiteX5" fmla="*/ 33602 w 41216"/>
                <a:gd name="connsiteY5" fmla="*/ 1792 h 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6" h="54063">
                  <a:moveTo>
                    <a:pt x="33602" y="1792"/>
                  </a:moveTo>
                  <a:cubicBezTo>
                    <a:pt x="22458" y="17127"/>
                    <a:pt x="11409" y="32367"/>
                    <a:pt x="741" y="48083"/>
                  </a:cubicBezTo>
                  <a:cubicBezTo>
                    <a:pt x="-2307" y="52560"/>
                    <a:pt x="4837" y="56465"/>
                    <a:pt x="7885" y="52274"/>
                  </a:cubicBezTo>
                  <a:cubicBezTo>
                    <a:pt x="19124" y="37034"/>
                    <a:pt x="29792" y="21509"/>
                    <a:pt x="40460" y="5887"/>
                  </a:cubicBezTo>
                  <a:cubicBezTo>
                    <a:pt x="43508" y="1506"/>
                    <a:pt x="36555" y="-2399"/>
                    <a:pt x="33602" y="1792"/>
                  </a:cubicBezTo>
                  <a:lnTo>
                    <a:pt x="33602" y="179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3" name="任意多边形: 形状 362"/>
            <p:cNvSpPr/>
            <p:nvPr/>
          </p:nvSpPr>
          <p:spPr>
            <a:xfrm>
              <a:off x="1154504" y="5261205"/>
              <a:ext cx="80790" cy="114408"/>
            </a:xfrm>
            <a:custGeom>
              <a:avLst/>
              <a:gdLst>
                <a:gd name="connsiteX0" fmla="*/ 29034 w 36581"/>
                <a:gd name="connsiteY0" fmla="*/ 1668 h 51803"/>
                <a:gd name="connsiteX1" fmla="*/ 555 w 36581"/>
                <a:gd name="connsiteY1" fmla="*/ 45483 h 51803"/>
                <a:gd name="connsiteX2" fmla="*/ 7889 w 36581"/>
                <a:gd name="connsiteY2" fmla="*/ 49769 h 51803"/>
                <a:gd name="connsiteX3" fmla="*/ 35892 w 36581"/>
                <a:gd name="connsiteY3" fmla="*/ 5669 h 51803"/>
                <a:gd name="connsiteX4" fmla="*/ 29034 w 36581"/>
                <a:gd name="connsiteY4" fmla="*/ 1668 h 51803"/>
                <a:gd name="connsiteX5" fmla="*/ 29034 w 36581"/>
                <a:gd name="connsiteY5" fmla="*/ 1668 h 5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1" h="51803">
                  <a:moveTo>
                    <a:pt x="29034" y="1668"/>
                  </a:moveTo>
                  <a:cubicBezTo>
                    <a:pt x="18462" y="15575"/>
                    <a:pt x="8841" y="30148"/>
                    <a:pt x="555" y="45483"/>
                  </a:cubicBezTo>
                  <a:cubicBezTo>
                    <a:pt x="-2017" y="50246"/>
                    <a:pt x="5031" y="54437"/>
                    <a:pt x="7889" y="49769"/>
                  </a:cubicBezTo>
                  <a:cubicBezTo>
                    <a:pt x="16842" y="34815"/>
                    <a:pt x="26081" y="20051"/>
                    <a:pt x="35892" y="5669"/>
                  </a:cubicBezTo>
                  <a:cubicBezTo>
                    <a:pt x="38750" y="1382"/>
                    <a:pt x="31987" y="-2237"/>
                    <a:pt x="29034" y="1668"/>
                  </a:cubicBezTo>
                  <a:lnTo>
                    <a:pt x="29034" y="166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4" name="任意多边形: 形状 363"/>
            <p:cNvSpPr/>
            <p:nvPr/>
          </p:nvSpPr>
          <p:spPr>
            <a:xfrm>
              <a:off x="1145429" y="5338395"/>
              <a:ext cx="101510" cy="108630"/>
            </a:xfrm>
            <a:custGeom>
              <a:avLst/>
              <a:gdLst>
                <a:gd name="connsiteX0" fmla="*/ 38954 w 45963"/>
                <a:gd name="connsiteY0" fmla="*/ 1293 h 49187"/>
                <a:gd name="connsiteX1" fmla="*/ 1139 w 45963"/>
                <a:gd name="connsiteY1" fmla="*/ 41679 h 49187"/>
                <a:gd name="connsiteX2" fmla="*/ 7331 w 45963"/>
                <a:gd name="connsiteY2" fmla="*/ 47870 h 49187"/>
                <a:gd name="connsiteX3" fmla="*/ 44859 w 45963"/>
                <a:gd name="connsiteY3" fmla="*/ 7199 h 49187"/>
                <a:gd name="connsiteX4" fmla="*/ 38954 w 45963"/>
                <a:gd name="connsiteY4" fmla="*/ 1293 h 49187"/>
                <a:gd name="connsiteX5" fmla="*/ 38954 w 45963"/>
                <a:gd name="connsiteY5" fmla="*/ 1293 h 4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63" h="49187">
                  <a:moveTo>
                    <a:pt x="38954" y="1293"/>
                  </a:moveTo>
                  <a:cubicBezTo>
                    <a:pt x="26190" y="14628"/>
                    <a:pt x="13236" y="27773"/>
                    <a:pt x="1139" y="41679"/>
                  </a:cubicBezTo>
                  <a:cubicBezTo>
                    <a:pt x="-2480" y="45870"/>
                    <a:pt x="3330" y="51871"/>
                    <a:pt x="7331" y="47870"/>
                  </a:cubicBezTo>
                  <a:cubicBezTo>
                    <a:pt x="20380" y="34821"/>
                    <a:pt x="32476" y="20915"/>
                    <a:pt x="44859" y="7199"/>
                  </a:cubicBezTo>
                  <a:cubicBezTo>
                    <a:pt x="48383" y="3198"/>
                    <a:pt x="42668" y="-2612"/>
                    <a:pt x="38954" y="1293"/>
                  </a:cubicBezTo>
                  <a:lnTo>
                    <a:pt x="38954" y="129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5" name="任意多边形: 形状 364"/>
            <p:cNvSpPr/>
            <p:nvPr/>
          </p:nvSpPr>
          <p:spPr>
            <a:xfrm>
              <a:off x="1141189" y="5426000"/>
              <a:ext cx="95662" cy="118206"/>
            </a:xfrm>
            <a:custGeom>
              <a:avLst/>
              <a:gdLst>
                <a:gd name="connsiteX0" fmla="*/ 36397 w 43315"/>
                <a:gd name="connsiteY0" fmla="*/ 1250 h 53523"/>
                <a:gd name="connsiteX1" fmla="*/ 678 w 43315"/>
                <a:gd name="connsiteY1" fmla="*/ 47160 h 53523"/>
                <a:gd name="connsiteX2" fmla="*/ 7250 w 43315"/>
                <a:gd name="connsiteY2" fmla="*/ 52209 h 53523"/>
                <a:gd name="connsiteX3" fmla="*/ 42683 w 43315"/>
                <a:gd name="connsiteY3" fmla="*/ 6108 h 53523"/>
                <a:gd name="connsiteX4" fmla="*/ 36397 w 43315"/>
                <a:gd name="connsiteY4" fmla="*/ 1250 h 53523"/>
                <a:gd name="connsiteX5" fmla="*/ 36397 w 43315"/>
                <a:gd name="connsiteY5" fmla="*/ 1250 h 5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5" h="53523">
                  <a:moveTo>
                    <a:pt x="36397" y="1250"/>
                  </a:moveTo>
                  <a:cubicBezTo>
                    <a:pt x="23823" y="15918"/>
                    <a:pt x="12203" y="31635"/>
                    <a:pt x="678" y="47160"/>
                  </a:cubicBezTo>
                  <a:cubicBezTo>
                    <a:pt x="-2085" y="50971"/>
                    <a:pt x="4297" y="55924"/>
                    <a:pt x="7250" y="52209"/>
                  </a:cubicBezTo>
                  <a:cubicBezTo>
                    <a:pt x="19442" y="37159"/>
                    <a:pt x="31634" y="21919"/>
                    <a:pt x="42683" y="6108"/>
                  </a:cubicBezTo>
                  <a:cubicBezTo>
                    <a:pt x="45255" y="2393"/>
                    <a:pt x="39349" y="-2274"/>
                    <a:pt x="36397" y="1250"/>
                  </a:cubicBezTo>
                  <a:lnTo>
                    <a:pt x="36397" y="125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6" name="任意多边形: 形状 365"/>
            <p:cNvSpPr/>
            <p:nvPr/>
          </p:nvSpPr>
          <p:spPr>
            <a:xfrm>
              <a:off x="1146745" y="5510675"/>
              <a:ext cx="95172" cy="114222"/>
            </a:xfrm>
            <a:custGeom>
              <a:avLst/>
              <a:gdLst>
                <a:gd name="connsiteX0" fmla="*/ 36262 w 43093"/>
                <a:gd name="connsiteY0" fmla="*/ 1296 h 51719"/>
                <a:gd name="connsiteX1" fmla="*/ 733 w 43093"/>
                <a:gd name="connsiteY1" fmla="*/ 45587 h 51719"/>
                <a:gd name="connsiteX2" fmla="*/ 8068 w 43093"/>
                <a:gd name="connsiteY2" fmla="*/ 49873 h 51719"/>
                <a:gd name="connsiteX3" fmla="*/ 41977 w 43093"/>
                <a:gd name="connsiteY3" fmla="*/ 7011 h 51719"/>
                <a:gd name="connsiteX4" fmla="*/ 36262 w 43093"/>
                <a:gd name="connsiteY4" fmla="*/ 1296 h 51719"/>
                <a:gd name="connsiteX5" fmla="*/ 36262 w 43093"/>
                <a:gd name="connsiteY5" fmla="*/ 1296 h 5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93" h="51719">
                  <a:moveTo>
                    <a:pt x="36262" y="1296"/>
                  </a:moveTo>
                  <a:cubicBezTo>
                    <a:pt x="23403" y="15107"/>
                    <a:pt x="11116" y="29680"/>
                    <a:pt x="733" y="45587"/>
                  </a:cubicBezTo>
                  <a:cubicBezTo>
                    <a:pt x="-2315" y="50254"/>
                    <a:pt x="4924" y="54159"/>
                    <a:pt x="8068" y="49873"/>
                  </a:cubicBezTo>
                  <a:cubicBezTo>
                    <a:pt x="19022" y="35300"/>
                    <a:pt x="29880" y="20726"/>
                    <a:pt x="41977" y="7011"/>
                  </a:cubicBezTo>
                  <a:cubicBezTo>
                    <a:pt x="45501" y="3201"/>
                    <a:pt x="39881" y="-2610"/>
                    <a:pt x="36262" y="1296"/>
                  </a:cubicBezTo>
                  <a:lnTo>
                    <a:pt x="36262" y="129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7" name="任意多边形: 形状 366"/>
            <p:cNvSpPr/>
            <p:nvPr/>
          </p:nvSpPr>
          <p:spPr>
            <a:xfrm>
              <a:off x="1147841" y="5570585"/>
              <a:ext cx="102672" cy="136555"/>
            </a:xfrm>
            <a:custGeom>
              <a:avLst/>
              <a:gdLst>
                <a:gd name="connsiteX0" fmla="*/ 38815 w 46489"/>
                <a:gd name="connsiteY0" fmla="*/ 1792 h 61831"/>
                <a:gd name="connsiteX1" fmla="*/ 715 w 46489"/>
                <a:gd name="connsiteY1" fmla="*/ 55894 h 61831"/>
                <a:gd name="connsiteX2" fmla="*/ 7858 w 46489"/>
                <a:gd name="connsiteY2" fmla="*/ 60085 h 61831"/>
                <a:gd name="connsiteX3" fmla="*/ 45768 w 46489"/>
                <a:gd name="connsiteY3" fmla="*/ 5887 h 61831"/>
                <a:gd name="connsiteX4" fmla="*/ 38815 w 46489"/>
                <a:gd name="connsiteY4" fmla="*/ 1792 h 61831"/>
                <a:gd name="connsiteX5" fmla="*/ 38815 w 46489"/>
                <a:gd name="connsiteY5" fmla="*/ 1792 h 6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89" h="61831">
                  <a:moveTo>
                    <a:pt x="38815" y="1792"/>
                  </a:moveTo>
                  <a:cubicBezTo>
                    <a:pt x="25956" y="19699"/>
                    <a:pt x="12811" y="37415"/>
                    <a:pt x="715" y="55894"/>
                  </a:cubicBezTo>
                  <a:cubicBezTo>
                    <a:pt x="-2238" y="60370"/>
                    <a:pt x="4715" y="64180"/>
                    <a:pt x="7858" y="60085"/>
                  </a:cubicBezTo>
                  <a:cubicBezTo>
                    <a:pt x="21098" y="42463"/>
                    <a:pt x="33385" y="24080"/>
                    <a:pt x="45768" y="5887"/>
                  </a:cubicBezTo>
                  <a:cubicBezTo>
                    <a:pt x="48720" y="1506"/>
                    <a:pt x="41862" y="-2399"/>
                    <a:pt x="38815" y="1792"/>
                  </a:cubicBezTo>
                  <a:lnTo>
                    <a:pt x="38815" y="179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8" name="任意多边形: 形状 367"/>
            <p:cNvSpPr/>
            <p:nvPr/>
          </p:nvSpPr>
          <p:spPr>
            <a:xfrm>
              <a:off x="1144945" y="5654462"/>
              <a:ext cx="92195" cy="123608"/>
            </a:xfrm>
            <a:custGeom>
              <a:avLst/>
              <a:gdLst>
                <a:gd name="connsiteX0" fmla="*/ 34220 w 41745"/>
                <a:gd name="connsiteY0" fmla="*/ 1913 h 55969"/>
                <a:gd name="connsiteX1" fmla="*/ 692 w 41745"/>
                <a:gd name="connsiteY1" fmla="*/ 49633 h 55969"/>
                <a:gd name="connsiteX2" fmla="*/ 7264 w 41745"/>
                <a:gd name="connsiteY2" fmla="*/ 54776 h 55969"/>
                <a:gd name="connsiteX3" fmla="*/ 41173 w 41745"/>
                <a:gd name="connsiteY3" fmla="*/ 6008 h 55969"/>
                <a:gd name="connsiteX4" fmla="*/ 34220 w 41745"/>
                <a:gd name="connsiteY4" fmla="*/ 1913 h 55969"/>
                <a:gd name="connsiteX5" fmla="*/ 34220 w 41745"/>
                <a:gd name="connsiteY5" fmla="*/ 1913 h 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45" h="55969">
                  <a:moveTo>
                    <a:pt x="34220" y="1913"/>
                  </a:moveTo>
                  <a:cubicBezTo>
                    <a:pt x="23743" y="18391"/>
                    <a:pt x="11931" y="33726"/>
                    <a:pt x="692" y="49633"/>
                  </a:cubicBezTo>
                  <a:cubicBezTo>
                    <a:pt x="-2070" y="53538"/>
                    <a:pt x="4121" y="58206"/>
                    <a:pt x="7264" y="54776"/>
                  </a:cubicBezTo>
                  <a:cubicBezTo>
                    <a:pt x="20504" y="40298"/>
                    <a:pt x="31458" y="22963"/>
                    <a:pt x="41173" y="6008"/>
                  </a:cubicBezTo>
                  <a:cubicBezTo>
                    <a:pt x="43745" y="1437"/>
                    <a:pt x="36982" y="-2469"/>
                    <a:pt x="34220" y="1913"/>
                  </a:cubicBezTo>
                  <a:lnTo>
                    <a:pt x="34220" y="191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69" name="任意多边形: 形状 368"/>
            <p:cNvSpPr/>
            <p:nvPr/>
          </p:nvSpPr>
          <p:spPr>
            <a:xfrm>
              <a:off x="1129848" y="5721115"/>
              <a:ext cx="108297" cy="142080"/>
            </a:xfrm>
            <a:custGeom>
              <a:avLst/>
              <a:gdLst>
                <a:gd name="connsiteX0" fmla="*/ 41151 w 49036"/>
                <a:gd name="connsiteY0" fmla="*/ 1831 h 64333"/>
                <a:gd name="connsiteX1" fmla="*/ 670 w 49036"/>
                <a:gd name="connsiteY1" fmla="*/ 57743 h 64333"/>
                <a:gd name="connsiteX2" fmla="*/ 7433 w 49036"/>
                <a:gd name="connsiteY2" fmla="*/ 62982 h 64333"/>
                <a:gd name="connsiteX3" fmla="*/ 48295 w 49036"/>
                <a:gd name="connsiteY3" fmla="*/ 6022 h 64333"/>
                <a:gd name="connsiteX4" fmla="*/ 41151 w 49036"/>
                <a:gd name="connsiteY4" fmla="*/ 1831 h 64333"/>
                <a:gd name="connsiteX5" fmla="*/ 41151 w 49036"/>
                <a:gd name="connsiteY5" fmla="*/ 1831 h 6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36" h="64333">
                  <a:moveTo>
                    <a:pt x="41151" y="1831"/>
                  </a:moveTo>
                  <a:cubicBezTo>
                    <a:pt x="27912" y="20690"/>
                    <a:pt x="13910" y="38883"/>
                    <a:pt x="670" y="57743"/>
                  </a:cubicBezTo>
                  <a:cubicBezTo>
                    <a:pt x="-2092" y="61744"/>
                    <a:pt x="4385" y="66792"/>
                    <a:pt x="7433" y="62982"/>
                  </a:cubicBezTo>
                  <a:cubicBezTo>
                    <a:pt x="22197" y="44884"/>
                    <a:pt x="35341" y="25453"/>
                    <a:pt x="48295" y="6022"/>
                  </a:cubicBezTo>
                  <a:cubicBezTo>
                    <a:pt x="51343" y="1545"/>
                    <a:pt x="44199" y="-2455"/>
                    <a:pt x="41151" y="1831"/>
                  </a:cubicBezTo>
                  <a:lnTo>
                    <a:pt x="41151" y="183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0" name="任意多边形: 形状 369"/>
            <p:cNvSpPr/>
            <p:nvPr/>
          </p:nvSpPr>
          <p:spPr>
            <a:xfrm>
              <a:off x="1165381" y="5783311"/>
              <a:ext cx="81466" cy="103778"/>
            </a:xfrm>
            <a:custGeom>
              <a:avLst/>
              <a:gdLst>
                <a:gd name="connsiteX0" fmla="*/ 29157 w 36887"/>
                <a:gd name="connsiteY0" fmla="*/ 1768 h 46990"/>
                <a:gd name="connsiteX1" fmla="*/ 677 w 36887"/>
                <a:gd name="connsiteY1" fmla="*/ 40535 h 46990"/>
                <a:gd name="connsiteX2" fmla="*/ 7345 w 36887"/>
                <a:gd name="connsiteY2" fmla="*/ 45678 h 46990"/>
                <a:gd name="connsiteX3" fmla="*/ 36206 w 36887"/>
                <a:gd name="connsiteY3" fmla="*/ 5864 h 46990"/>
                <a:gd name="connsiteX4" fmla="*/ 29157 w 36887"/>
                <a:gd name="connsiteY4" fmla="*/ 1768 h 46990"/>
                <a:gd name="connsiteX5" fmla="*/ 29157 w 36887"/>
                <a:gd name="connsiteY5" fmla="*/ 1768 h 4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7" h="46990">
                  <a:moveTo>
                    <a:pt x="29157" y="1768"/>
                  </a:moveTo>
                  <a:cubicBezTo>
                    <a:pt x="19537" y="14532"/>
                    <a:pt x="10012" y="27485"/>
                    <a:pt x="677" y="40535"/>
                  </a:cubicBezTo>
                  <a:cubicBezTo>
                    <a:pt x="-2085" y="44440"/>
                    <a:pt x="4297" y="49393"/>
                    <a:pt x="7345" y="45678"/>
                  </a:cubicBezTo>
                  <a:cubicBezTo>
                    <a:pt x="17727" y="33010"/>
                    <a:pt x="27347" y="19675"/>
                    <a:pt x="36206" y="5864"/>
                  </a:cubicBezTo>
                  <a:cubicBezTo>
                    <a:pt x="39063" y="1387"/>
                    <a:pt x="32205" y="-2328"/>
                    <a:pt x="29157" y="1768"/>
                  </a:cubicBezTo>
                  <a:lnTo>
                    <a:pt x="29157" y="176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1" name="任意多边形: 形状 370"/>
            <p:cNvSpPr/>
            <p:nvPr/>
          </p:nvSpPr>
          <p:spPr>
            <a:xfrm>
              <a:off x="1271922" y="5791333"/>
              <a:ext cx="51540" cy="81693"/>
            </a:xfrm>
            <a:custGeom>
              <a:avLst/>
              <a:gdLst>
                <a:gd name="connsiteX0" fmla="*/ 16350 w 23337"/>
                <a:gd name="connsiteY0" fmla="*/ 1184 h 36990"/>
                <a:gd name="connsiteX1" fmla="*/ 158 w 23337"/>
                <a:gd name="connsiteY1" fmla="*/ 31950 h 36990"/>
                <a:gd name="connsiteX2" fmla="*/ 7968 w 23337"/>
                <a:gd name="connsiteY2" fmla="*/ 34140 h 36990"/>
                <a:gd name="connsiteX3" fmla="*/ 22636 w 23337"/>
                <a:gd name="connsiteY3" fmla="*/ 6042 h 36990"/>
                <a:gd name="connsiteX4" fmla="*/ 16350 w 23337"/>
                <a:gd name="connsiteY4" fmla="*/ 1184 h 36990"/>
                <a:gd name="connsiteX5" fmla="*/ 16350 w 23337"/>
                <a:gd name="connsiteY5" fmla="*/ 1184 h 3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 h="36990">
                  <a:moveTo>
                    <a:pt x="16350" y="1184"/>
                  </a:moveTo>
                  <a:cubicBezTo>
                    <a:pt x="8825" y="10233"/>
                    <a:pt x="3110" y="20520"/>
                    <a:pt x="158" y="31950"/>
                  </a:cubicBezTo>
                  <a:cubicBezTo>
                    <a:pt x="-1176" y="37093"/>
                    <a:pt x="6349" y="39093"/>
                    <a:pt x="7968" y="34140"/>
                  </a:cubicBezTo>
                  <a:cubicBezTo>
                    <a:pt x="11302" y="23949"/>
                    <a:pt x="16064" y="14614"/>
                    <a:pt x="22636" y="6042"/>
                  </a:cubicBezTo>
                  <a:cubicBezTo>
                    <a:pt x="25399" y="2518"/>
                    <a:pt x="19303" y="-2245"/>
                    <a:pt x="16350" y="1184"/>
                  </a:cubicBezTo>
                  <a:lnTo>
                    <a:pt x="16350" y="118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2" name="任意多边形: 形状 371"/>
            <p:cNvSpPr/>
            <p:nvPr/>
          </p:nvSpPr>
          <p:spPr>
            <a:xfrm>
              <a:off x="1326713" y="5787302"/>
              <a:ext cx="54135" cy="70494"/>
            </a:xfrm>
            <a:custGeom>
              <a:avLst/>
              <a:gdLst>
                <a:gd name="connsiteX0" fmla="*/ 16877 w 24512"/>
                <a:gd name="connsiteY0" fmla="*/ 1771 h 31919"/>
                <a:gd name="connsiteX1" fmla="*/ 494 w 24512"/>
                <a:gd name="connsiteY1" fmla="*/ 25583 h 31919"/>
                <a:gd name="connsiteX2" fmla="*/ 6971 w 24512"/>
                <a:gd name="connsiteY2" fmla="*/ 30536 h 31919"/>
                <a:gd name="connsiteX3" fmla="*/ 23831 w 24512"/>
                <a:gd name="connsiteY3" fmla="*/ 5771 h 31919"/>
                <a:gd name="connsiteX4" fmla="*/ 16877 w 24512"/>
                <a:gd name="connsiteY4" fmla="*/ 1771 h 31919"/>
                <a:gd name="connsiteX5" fmla="*/ 16877 w 24512"/>
                <a:gd name="connsiteY5" fmla="*/ 1771 h 3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2" h="31919">
                  <a:moveTo>
                    <a:pt x="16877" y="1771"/>
                  </a:moveTo>
                  <a:cubicBezTo>
                    <a:pt x="11258" y="9486"/>
                    <a:pt x="5066" y="17296"/>
                    <a:pt x="494" y="25583"/>
                  </a:cubicBezTo>
                  <a:cubicBezTo>
                    <a:pt x="-1696" y="29488"/>
                    <a:pt x="3924" y="34346"/>
                    <a:pt x="6971" y="30536"/>
                  </a:cubicBezTo>
                  <a:cubicBezTo>
                    <a:pt x="13258" y="22916"/>
                    <a:pt x="18497" y="14153"/>
                    <a:pt x="23831" y="5771"/>
                  </a:cubicBezTo>
                  <a:cubicBezTo>
                    <a:pt x="26688" y="1390"/>
                    <a:pt x="19830" y="-2325"/>
                    <a:pt x="16877" y="1771"/>
                  </a:cubicBezTo>
                  <a:lnTo>
                    <a:pt x="16877" y="177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3" name="任意多边形: 形状 372"/>
            <p:cNvSpPr/>
            <p:nvPr/>
          </p:nvSpPr>
          <p:spPr>
            <a:xfrm>
              <a:off x="1392582" y="5792358"/>
              <a:ext cx="46798" cy="71593"/>
            </a:xfrm>
            <a:custGeom>
              <a:avLst/>
              <a:gdLst>
                <a:gd name="connsiteX0" fmla="*/ 13627 w 21190"/>
                <a:gd name="connsiteY0" fmla="*/ 1768 h 32417"/>
                <a:gd name="connsiteX1" fmla="*/ 196 w 21190"/>
                <a:gd name="connsiteY1" fmla="*/ 27295 h 32417"/>
                <a:gd name="connsiteX2" fmla="*/ 7626 w 21190"/>
                <a:gd name="connsiteY2" fmla="*/ 30438 h 32417"/>
                <a:gd name="connsiteX3" fmla="*/ 20580 w 21190"/>
                <a:gd name="connsiteY3" fmla="*/ 5864 h 32417"/>
                <a:gd name="connsiteX4" fmla="*/ 13627 w 21190"/>
                <a:gd name="connsiteY4" fmla="*/ 1768 h 32417"/>
                <a:gd name="connsiteX5" fmla="*/ 13627 w 21190"/>
                <a:gd name="connsiteY5" fmla="*/ 17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90" h="32417">
                  <a:moveTo>
                    <a:pt x="13627" y="1768"/>
                  </a:moveTo>
                  <a:cubicBezTo>
                    <a:pt x="8197" y="9578"/>
                    <a:pt x="3149" y="18151"/>
                    <a:pt x="196" y="27295"/>
                  </a:cubicBezTo>
                  <a:cubicBezTo>
                    <a:pt x="-1232" y="31676"/>
                    <a:pt x="5530" y="34534"/>
                    <a:pt x="7626" y="30438"/>
                  </a:cubicBezTo>
                  <a:cubicBezTo>
                    <a:pt x="11912" y="22151"/>
                    <a:pt x="15627" y="13769"/>
                    <a:pt x="20580" y="5864"/>
                  </a:cubicBezTo>
                  <a:cubicBezTo>
                    <a:pt x="23247" y="1387"/>
                    <a:pt x="16484" y="-2328"/>
                    <a:pt x="13627" y="1768"/>
                  </a:cubicBezTo>
                  <a:lnTo>
                    <a:pt x="13627" y="176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4" name="任意多边形: 形状 373"/>
            <p:cNvSpPr/>
            <p:nvPr/>
          </p:nvSpPr>
          <p:spPr>
            <a:xfrm>
              <a:off x="1455173" y="5791635"/>
              <a:ext cx="47441" cy="79105"/>
            </a:xfrm>
            <a:custGeom>
              <a:avLst/>
              <a:gdLst>
                <a:gd name="connsiteX0" fmla="*/ 14242 w 21481"/>
                <a:gd name="connsiteY0" fmla="*/ 2000 h 35818"/>
                <a:gd name="connsiteX1" fmla="*/ 430 w 21481"/>
                <a:gd name="connsiteY1" fmla="*/ 29622 h 35818"/>
                <a:gd name="connsiteX2" fmla="*/ 7479 w 21481"/>
                <a:gd name="connsiteY2" fmla="*/ 33718 h 35818"/>
                <a:gd name="connsiteX3" fmla="*/ 21100 w 21481"/>
                <a:gd name="connsiteY3" fmla="*/ 6001 h 35818"/>
                <a:gd name="connsiteX4" fmla="*/ 14242 w 21481"/>
                <a:gd name="connsiteY4" fmla="*/ 2000 h 35818"/>
                <a:gd name="connsiteX5" fmla="*/ 14242 w 21481"/>
                <a:gd name="connsiteY5" fmla="*/ 2000 h 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1" h="35818">
                  <a:moveTo>
                    <a:pt x="14242" y="2000"/>
                  </a:moveTo>
                  <a:cubicBezTo>
                    <a:pt x="9289" y="11049"/>
                    <a:pt x="4717" y="20288"/>
                    <a:pt x="430" y="29622"/>
                  </a:cubicBezTo>
                  <a:cubicBezTo>
                    <a:pt x="-1761" y="34290"/>
                    <a:pt x="5002" y="38481"/>
                    <a:pt x="7479" y="33718"/>
                  </a:cubicBezTo>
                  <a:cubicBezTo>
                    <a:pt x="12337" y="24669"/>
                    <a:pt x="16909" y="15335"/>
                    <a:pt x="21100" y="6001"/>
                  </a:cubicBezTo>
                  <a:cubicBezTo>
                    <a:pt x="23100" y="1524"/>
                    <a:pt x="16718" y="-2572"/>
                    <a:pt x="14242" y="2000"/>
                  </a:cubicBezTo>
                  <a:lnTo>
                    <a:pt x="14242" y="200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5" name="任意多边形: 形状 374"/>
            <p:cNvSpPr/>
            <p:nvPr/>
          </p:nvSpPr>
          <p:spPr>
            <a:xfrm>
              <a:off x="1521314" y="5787161"/>
              <a:ext cx="48570" cy="88301"/>
            </a:xfrm>
            <a:custGeom>
              <a:avLst/>
              <a:gdLst>
                <a:gd name="connsiteX0" fmla="*/ 19345 w 21992"/>
                <a:gd name="connsiteY0" fmla="*/ 8788 h 39982"/>
                <a:gd name="connsiteX1" fmla="*/ 21060 w 21992"/>
                <a:gd name="connsiteY1" fmla="*/ 7074 h 39982"/>
                <a:gd name="connsiteX2" fmla="*/ 14678 w 21992"/>
                <a:gd name="connsiteY2" fmla="*/ 2216 h 39982"/>
                <a:gd name="connsiteX3" fmla="*/ 200 w 21992"/>
                <a:gd name="connsiteY3" fmla="*/ 34886 h 39982"/>
                <a:gd name="connsiteX4" fmla="*/ 8296 w 21992"/>
                <a:gd name="connsiteY4" fmla="*/ 37077 h 39982"/>
                <a:gd name="connsiteX5" fmla="*/ 21631 w 21992"/>
                <a:gd name="connsiteY5" fmla="*/ 6216 h 39982"/>
                <a:gd name="connsiteX6" fmla="*/ 15250 w 21992"/>
                <a:gd name="connsiteY6" fmla="*/ 1358 h 39982"/>
                <a:gd name="connsiteX7" fmla="*/ 13630 w 21992"/>
                <a:gd name="connsiteY7" fmla="*/ 3168 h 39982"/>
                <a:gd name="connsiteX8" fmla="*/ 19345 w 21992"/>
                <a:gd name="connsiteY8" fmla="*/ 8788 h 39982"/>
                <a:gd name="connsiteX9" fmla="*/ 19345 w 21992"/>
                <a:gd name="connsiteY9" fmla="*/ 8788 h 3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92" h="39982">
                  <a:moveTo>
                    <a:pt x="19345" y="8788"/>
                  </a:moveTo>
                  <a:cubicBezTo>
                    <a:pt x="19917" y="8216"/>
                    <a:pt x="20488" y="7645"/>
                    <a:pt x="21060" y="7074"/>
                  </a:cubicBezTo>
                  <a:cubicBezTo>
                    <a:pt x="18964" y="5454"/>
                    <a:pt x="16869" y="3835"/>
                    <a:pt x="14678" y="2216"/>
                  </a:cubicBezTo>
                  <a:cubicBezTo>
                    <a:pt x="8392" y="12122"/>
                    <a:pt x="3439" y="23647"/>
                    <a:pt x="200" y="34886"/>
                  </a:cubicBezTo>
                  <a:cubicBezTo>
                    <a:pt x="-1324" y="40220"/>
                    <a:pt x="6296" y="42030"/>
                    <a:pt x="8296" y="37077"/>
                  </a:cubicBezTo>
                  <a:cubicBezTo>
                    <a:pt x="12487" y="26695"/>
                    <a:pt x="17059" y="16503"/>
                    <a:pt x="21631" y="6216"/>
                  </a:cubicBezTo>
                  <a:cubicBezTo>
                    <a:pt x="23346" y="2311"/>
                    <a:pt x="18583" y="-2356"/>
                    <a:pt x="15250" y="1358"/>
                  </a:cubicBezTo>
                  <a:cubicBezTo>
                    <a:pt x="14678" y="1930"/>
                    <a:pt x="14202" y="2597"/>
                    <a:pt x="13630" y="3168"/>
                  </a:cubicBezTo>
                  <a:cubicBezTo>
                    <a:pt x="10297" y="6978"/>
                    <a:pt x="15726" y="12503"/>
                    <a:pt x="19345" y="8788"/>
                  </a:cubicBezTo>
                  <a:lnTo>
                    <a:pt x="19345" y="878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6" name="任意多边形: 形状 375"/>
            <p:cNvSpPr/>
            <p:nvPr/>
          </p:nvSpPr>
          <p:spPr>
            <a:xfrm>
              <a:off x="1570641" y="5789316"/>
              <a:ext cx="45595" cy="84330"/>
            </a:xfrm>
            <a:custGeom>
              <a:avLst/>
              <a:gdLst>
                <a:gd name="connsiteX0" fmla="*/ 13013 w 20645"/>
                <a:gd name="connsiteY0" fmla="*/ 2098 h 38184"/>
                <a:gd name="connsiteX1" fmla="*/ 154 w 20645"/>
                <a:gd name="connsiteY1" fmla="*/ 32959 h 38184"/>
                <a:gd name="connsiteX2" fmla="*/ 8346 w 20645"/>
                <a:gd name="connsiteY2" fmla="*/ 35245 h 38184"/>
                <a:gd name="connsiteX3" fmla="*/ 20157 w 20645"/>
                <a:gd name="connsiteY3" fmla="*/ 6289 h 38184"/>
                <a:gd name="connsiteX4" fmla="*/ 13013 w 20645"/>
                <a:gd name="connsiteY4" fmla="*/ 2098 h 38184"/>
                <a:gd name="connsiteX5" fmla="*/ 13013 w 20645"/>
                <a:gd name="connsiteY5" fmla="*/ 2098 h 3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45" h="38184">
                  <a:moveTo>
                    <a:pt x="13013" y="2098"/>
                  </a:moveTo>
                  <a:cubicBezTo>
                    <a:pt x="7583" y="11813"/>
                    <a:pt x="2821" y="22100"/>
                    <a:pt x="154" y="32959"/>
                  </a:cubicBezTo>
                  <a:cubicBezTo>
                    <a:pt x="-1179" y="38388"/>
                    <a:pt x="6536" y="40293"/>
                    <a:pt x="8346" y="35245"/>
                  </a:cubicBezTo>
                  <a:cubicBezTo>
                    <a:pt x="11965" y="25434"/>
                    <a:pt x="15489" y="15718"/>
                    <a:pt x="20157" y="6289"/>
                  </a:cubicBezTo>
                  <a:cubicBezTo>
                    <a:pt x="22538" y="1526"/>
                    <a:pt x="15584" y="-2665"/>
                    <a:pt x="13013" y="2098"/>
                  </a:cubicBezTo>
                  <a:lnTo>
                    <a:pt x="13013" y="209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7" name="任意多边形: 形状 376"/>
            <p:cNvSpPr/>
            <p:nvPr/>
          </p:nvSpPr>
          <p:spPr>
            <a:xfrm>
              <a:off x="1634746" y="5787552"/>
              <a:ext cx="43477" cy="96609"/>
            </a:xfrm>
            <a:custGeom>
              <a:avLst/>
              <a:gdLst>
                <a:gd name="connsiteX0" fmla="*/ 12181 w 19686"/>
                <a:gd name="connsiteY0" fmla="*/ 1944 h 43744"/>
                <a:gd name="connsiteX1" fmla="*/ 84 w 19686"/>
                <a:gd name="connsiteY1" fmla="*/ 38710 h 43744"/>
                <a:gd name="connsiteX2" fmla="*/ 7799 w 19686"/>
                <a:gd name="connsiteY2" fmla="*/ 40806 h 43744"/>
                <a:gd name="connsiteX3" fmla="*/ 19420 w 19686"/>
                <a:gd name="connsiteY3" fmla="*/ 4897 h 43744"/>
                <a:gd name="connsiteX4" fmla="*/ 12181 w 19686"/>
                <a:gd name="connsiteY4" fmla="*/ 1944 h 43744"/>
                <a:gd name="connsiteX5" fmla="*/ 12181 w 19686"/>
                <a:gd name="connsiteY5" fmla="*/ 1944 h 4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86" h="43744">
                  <a:moveTo>
                    <a:pt x="12181" y="1944"/>
                  </a:moveTo>
                  <a:cubicBezTo>
                    <a:pt x="6752" y="13660"/>
                    <a:pt x="2465" y="26042"/>
                    <a:pt x="84" y="38710"/>
                  </a:cubicBezTo>
                  <a:cubicBezTo>
                    <a:pt x="-868" y="43759"/>
                    <a:pt x="6561" y="45950"/>
                    <a:pt x="7799" y="40806"/>
                  </a:cubicBezTo>
                  <a:cubicBezTo>
                    <a:pt x="10847" y="28519"/>
                    <a:pt x="14562" y="16612"/>
                    <a:pt x="19420" y="4897"/>
                  </a:cubicBezTo>
                  <a:cubicBezTo>
                    <a:pt x="21134" y="896"/>
                    <a:pt x="14086" y="-2152"/>
                    <a:pt x="12181" y="1944"/>
                  </a:cubicBezTo>
                  <a:lnTo>
                    <a:pt x="12181" y="194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8" name="任意多边形: 形状 377"/>
            <p:cNvSpPr/>
            <p:nvPr/>
          </p:nvSpPr>
          <p:spPr>
            <a:xfrm>
              <a:off x="1688225" y="5789358"/>
              <a:ext cx="49305" cy="105768"/>
            </a:xfrm>
            <a:custGeom>
              <a:avLst/>
              <a:gdLst>
                <a:gd name="connsiteX0" fmla="*/ 14731 w 22325"/>
                <a:gd name="connsiteY0" fmla="*/ 1983 h 47891"/>
                <a:gd name="connsiteX1" fmla="*/ 158 w 22325"/>
                <a:gd name="connsiteY1" fmla="*/ 42940 h 47891"/>
                <a:gd name="connsiteX2" fmla="*/ 7873 w 22325"/>
                <a:gd name="connsiteY2" fmla="*/ 45036 h 47891"/>
                <a:gd name="connsiteX3" fmla="*/ 22065 w 22325"/>
                <a:gd name="connsiteY3" fmla="*/ 5030 h 47891"/>
                <a:gd name="connsiteX4" fmla="*/ 14731 w 22325"/>
                <a:gd name="connsiteY4" fmla="*/ 1983 h 47891"/>
                <a:gd name="connsiteX5" fmla="*/ 14731 w 22325"/>
                <a:gd name="connsiteY5" fmla="*/ 1983 h 47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5" h="47891">
                  <a:moveTo>
                    <a:pt x="14731" y="1983"/>
                  </a:moveTo>
                  <a:cubicBezTo>
                    <a:pt x="9111" y="15318"/>
                    <a:pt x="3872" y="28938"/>
                    <a:pt x="158" y="42940"/>
                  </a:cubicBezTo>
                  <a:cubicBezTo>
                    <a:pt x="-1176" y="47988"/>
                    <a:pt x="6349" y="49988"/>
                    <a:pt x="7873" y="45036"/>
                  </a:cubicBezTo>
                  <a:cubicBezTo>
                    <a:pt x="12159" y="31510"/>
                    <a:pt x="16636" y="18175"/>
                    <a:pt x="22065" y="5030"/>
                  </a:cubicBezTo>
                  <a:cubicBezTo>
                    <a:pt x="23780" y="935"/>
                    <a:pt x="16541" y="-2208"/>
                    <a:pt x="14731" y="1983"/>
                  </a:cubicBezTo>
                  <a:lnTo>
                    <a:pt x="14731" y="198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79" name="任意多边形: 形状 378"/>
            <p:cNvSpPr/>
            <p:nvPr/>
          </p:nvSpPr>
          <p:spPr>
            <a:xfrm>
              <a:off x="1756848" y="5780942"/>
              <a:ext cx="46770" cy="103036"/>
            </a:xfrm>
            <a:custGeom>
              <a:avLst/>
              <a:gdLst>
                <a:gd name="connsiteX0" fmla="*/ 13186 w 21177"/>
                <a:gd name="connsiteY0" fmla="*/ 2650 h 46654"/>
                <a:gd name="connsiteX1" fmla="*/ 137 w 21177"/>
                <a:gd name="connsiteY1" fmla="*/ 41703 h 46654"/>
                <a:gd name="connsiteX2" fmla="*/ 7852 w 21177"/>
                <a:gd name="connsiteY2" fmla="*/ 43799 h 46654"/>
                <a:gd name="connsiteX3" fmla="*/ 20901 w 21177"/>
                <a:gd name="connsiteY3" fmla="*/ 4746 h 46654"/>
                <a:gd name="connsiteX4" fmla="*/ 13186 w 21177"/>
                <a:gd name="connsiteY4" fmla="*/ 2650 h 46654"/>
                <a:gd name="connsiteX5" fmla="*/ 13186 w 21177"/>
                <a:gd name="connsiteY5" fmla="*/ 2650 h 4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77" h="46654">
                  <a:moveTo>
                    <a:pt x="13186" y="2650"/>
                  </a:moveTo>
                  <a:cubicBezTo>
                    <a:pt x="8043" y="15414"/>
                    <a:pt x="3471" y="28368"/>
                    <a:pt x="137" y="41703"/>
                  </a:cubicBezTo>
                  <a:cubicBezTo>
                    <a:pt x="-1101" y="46751"/>
                    <a:pt x="6424" y="48751"/>
                    <a:pt x="7852" y="43799"/>
                  </a:cubicBezTo>
                  <a:cubicBezTo>
                    <a:pt x="11662" y="30559"/>
                    <a:pt x="15758" y="17509"/>
                    <a:pt x="20901" y="4746"/>
                  </a:cubicBezTo>
                  <a:cubicBezTo>
                    <a:pt x="22711" y="-17"/>
                    <a:pt x="15091" y="-2017"/>
                    <a:pt x="13186" y="2650"/>
                  </a:cubicBezTo>
                  <a:lnTo>
                    <a:pt x="13186" y="265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0" name="任意多边形: 形状 379"/>
            <p:cNvSpPr/>
            <p:nvPr/>
          </p:nvSpPr>
          <p:spPr>
            <a:xfrm>
              <a:off x="1810583" y="5799213"/>
              <a:ext cx="40480" cy="100390"/>
            </a:xfrm>
            <a:custGeom>
              <a:avLst/>
              <a:gdLst>
                <a:gd name="connsiteX0" fmla="*/ 10573 w 18329"/>
                <a:gd name="connsiteY0" fmla="*/ 2664 h 45456"/>
                <a:gd name="connsiteX1" fmla="*/ 0 w 18329"/>
                <a:gd name="connsiteY1" fmla="*/ 41526 h 45456"/>
                <a:gd name="connsiteX2" fmla="*/ 8191 w 18329"/>
                <a:gd name="connsiteY2" fmla="*/ 41526 h 45456"/>
                <a:gd name="connsiteX3" fmla="*/ 18097 w 18329"/>
                <a:gd name="connsiteY3" fmla="*/ 4759 h 45456"/>
                <a:gd name="connsiteX4" fmla="*/ 10573 w 18329"/>
                <a:gd name="connsiteY4" fmla="*/ 2664 h 45456"/>
                <a:gd name="connsiteX5" fmla="*/ 10573 w 18329"/>
                <a:gd name="connsiteY5" fmla="*/ 2664 h 4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9" h="45456">
                  <a:moveTo>
                    <a:pt x="10573" y="2664"/>
                  </a:moveTo>
                  <a:cubicBezTo>
                    <a:pt x="5715" y="14951"/>
                    <a:pt x="0" y="28096"/>
                    <a:pt x="0" y="41526"/>
                  </a:cubicBezTo>
                  <a:cubicBezTo>
                    <a:pt x="0" y="46955"/>
                    <a:pt x="7620" y="46574"/>
                    <a:pt x="8191" y="41526"/>
                  </a:cubicBezTo>
                  <a:cubicBezTo>
                    <a:pt x="9715" y="28763"/>
                    <a:pt x="14383" y="16951"/>
                    <a:pt x="18097" y="4759"/>
                  </a:cubicBezTo>
                  <a:cubicBezTo>
                    <a:pt x="19717" y="-193"/>
                    <a:pt x="12382" y="-1908"/>
                    <a:pt x="10573" y="2664"/>
                  </a:cubicBezTo>
                  <a:lnTo>
                    <a:pt x="10573" y="2664"/>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1" name="任意多边形: 形状 380"/>
            <p:cNvSpPr/>
            <p:nvPr/>
          </p:nvSpPr>
          <p:spPr>
            <a:xfrm>
              <a:off x="1856644" y="5794195"/>
              <a:ext cx="40520" cy="116515"/>
            </a:xfrm>
            <a:custGeom>
              <a:avLst/>
              <a:gdLst>
                <a:gd name="connsiteX0" fmla="*/ 10290 w 18347"/>
                <a:gd name="connsiteY0" fmla="*/ 2746 h 52757"/>
                <a:gd name="connsiteX1" fmla="*/ 4 w 18347"/>
                <a:gd name="connsiteY1" fmla="*/ 48752 h 52757"/>
                <a:gd name="connsiteX2" fmla="*/ 8100 w 18347"/>
                <a:gd name="connsiteY2" fmla="*/ 49800 h 52757"/>
                <a:gd name="connsiteX3" fmla="*/ 18101 w 18347"/>
                <a:gd name="connsiteY3" fmla="*/ 4842 h 52757"/>
                <a:gd name="connsiteX4" fmla="*/ 10290 w 18347"/>
                <a:gd name="connsiteY4" fmla="*/ 2746 h 52757"/>
                <a:gd name="connsiteX5" fmla="*/ 10290 w 18347"/>
                <a:gd name="connsiteY5" fmla="*/ 2746 h 5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7" h="52757">
                  <a:moveTo>
                    <a:pt x="10290" y="2746"/>
                  </a:moveTo>
                  <a:cubicBezTo>
                    <a:pt x="4575" y="17415"/>
                    <a:pt x="575" y="32940"/>
                    <a:pt x="4" y="48752"/>
                  </a:cubicBezTo>
                  <a:cubicBezTo>
                    <a:pt x="-187" y="53229"/>
                    <a:pt x="7338" y="54467"/>
                    <a:pt x="8100" y="49800"/>
                  </a:cubicBezTo>
                  <a:cubicBezTo>
                    <a:pt x="10386" y="34464"/>
                    <a:pt x="13053" y="19605"/>
                    <a:pt x="18101" y="4842"/>
                  </a:cubicBezTo>
                  <a:cubicBezTo>
                    <a:pt x="19815" y="-111"/>
                    <a:pt x="12100" y="-2016"/>
                    <a:pt x="10290" y="2746"/>
                  </a:cubicBezTo>
                  <a:lnTo>
                    <a:pt x="10290" y="274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2" name="任意多边形: 形状 381"/>
            <p:cNvSpPr/>
            <p:nvPr/>
          </p:nvSpPr>
          <p:spPr>
            <a:xfrm>
              <a:off x="1908705" y="5800838"/>
              <a:ext cx="46335" cy="97033"/>
            </a:xfrm>
            <a:custGeom>
              <a:avLst/>
              <a:gdLst>
                <a:gd name="connsiteX0" fmla="*/ 13388 w 20980"/>
                <a:gd name="connsiteY0" fmla="*/ 1929 h 43936"/>
                <a:gd name="connsiteX1" fmla="*/ 53 w 20980"/>
                <a:gd name="connsiteY1" fmla="*/ 38600 h 43936"/>
                <a:gd name="connsiteX2" fmla="*/ 8244 w 20980"/>
                <a:gd name="connsiteY2" fmla="*/ 40886 h 43936"/>
                <a:gd name="connsiteX3" fmla="*/ 20532 w 20980"/>
                <a:gd name="connsiteY3" fmla="*/ 6120 h 43936"/>
                <a:gd name="connsiteX4" fmla="*/ 13388 w 20980"/>
                <a:gd name="connsiteY4" fmla="*/ 1929 h 43936"/>
                <a:gd name="connsiteX5" fmla="*/ 13388 w 20980"/>
                <a:gd name="connsiteY5" fmla="*/ 1929 h 4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80" h="43936">
                  <a:moveTo>
                    <a:pt x="13388" y="1929"/>
                  </a:moveTo>
                  <a:cubicBezTo>
                    <a:pt x="6149" y="12882"/>
                    <a:pt x="1863" y="25741"/>
                    <a:pt x="53" y="38600"/>
                  </a:cubicBezTo>
                  <a:cubicBezTo>
                    <a:pt x="-709" y="43839"/>
                    <a:pt x="7006" y="46315"/>
                    <a:pt x="8244" y="40886"/>
                  </a:cubicBezTo>
                  <a:cubicBezTo>
                    <a:pt x="10816" y="28599"/>
                    <a:pt x="15102" y="17455"/>
                    <a:pt x="20532" y="6120"/>
                  </a:cubicBezTo>
                  <a:cubicBezTo>
                    <a:pt x="22722" y="1357"/>
                    <a:pt x="16341" y="-2453"/>
                    <a:pt x="13388" y="1929"/>
                  </a:cubicBezTo>
                  <a:lnTo>
                    <a:pt x="13388" y="19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3" name="任意多边形: 形状 382"/>
            <p:cNvSpPr/>
            <p:nvPr/>
          </p:nvSpPr>
          <p:spPr>
            <a:xfrm>
              <a:off x="1967536" y="5787793"/>
              <a:ext cx="40551" cy="92100"/>
            </a:xfrm>
            <a:custGeom>
              <a:avLst/>
              <a:gdLst>
                <a:gd name="connsiteX0" fmla="*/ 10562 w 18361"/>
                <a:gd name="connsiteY0" fmla="*/ 2787 h 41702"/>
                <a:gd name="connsiteX1" fmla="*/ 179 w 18361"/>
                <a:gd name="connsiteY1" fmla="*/ 36792 h 41702"/>
                <a:gd name="connsiteX2" fmla="*/ 7895 w 18361"/>
                <a:gd name="connsiteY2" fmla="*/ 38887 h 41702"/>
                <a:gd name="connsiteX3" fmla="*/ 18182 w 18361"/>
                <a:gd name="connsiteY3" fmla="*/ 4883 h 41702"/>
                <a:gd name="connsiteX4" fmla="*/ 10562 w 18361"/>
                <a:gd name="connsiteY4" fmla="*/ 2787 h 41702"/>
                <a:gd name="connsiteX5" fmla="*/ 10562 w 18361"/>
                <a:gd name="connsiteY5" fmla="*/ 2787 h 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61" h="41702">
                  <a:moveTo>
                    <a:pt x="10562" y="2787"/>
                  </a:moveTo>
                  <a:cubicBezTo>
                    <a:pt x="6942" y="14027"/>
                    <a:pt x="3323" y="25361"/>
                    <a:pt x="179" y="36792"/>
                  </a:cubicBezTo>
                  <a:cubicBezTo>
                    <a:pt x="-1249" y="41840"/>
                    <a:pt x="6276" y="43745"/>
                    <a:pt x="7895" y="38887"/>
                  </a:cubicBezTo>
                  <a:cubicBezTo>
                    <a:pt x="11610" y="27648"/>
                    <a:pt x="14848" y="16313"/>
                    <a:pt x="18182" y="4883"/>
                  </a:cubicBezTo>
                  <a:cubicBezTo>
                    <a:pt x="19610" y="-70"/>
                    <a:pt x="12086" y="-2070"/>
                    <a:pt x="10562" y="2787"/>
                  </a:cubicBezTo>
                  <a:lnTo>
                    <a:pt x="10562" y="278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4" name="任意多边形: 形状 383"/>
            <p:cNvSpPr/>
            <p:nvPr/>
          </p:nvSpPr>
          <p:spPr>
            <a:xfrm>
              <a:off x="2024047" y="5789851"/>
              <a:ext cx="43201" cy="103100"/>
            </a:xfrm>
            <a:custGeom>
              <a:avLst/>
              <a:gdLst>
                <a:gd name="connsiteX0" fmla="*/ 11644 w 19561"/>
                <a:gd name="connsiteY0" fmla="*/ 2713 h 46683"/>
                <a:gd name="connsiteX1" fmla="*/ 119 w 19561"/>
                <a:gd name="connsiteY1" fmla="*/ 41670 h 46683"/>
                <a:gd name="connsiteX2" fmla="*/ 7929 w 19561"/>
                <a:gd name="connsiteY2" fmla="*/ 43861 h 46683"/>
                <a:gd name="connsiteX3" fmla="*/ 19359 w 19561"/>
                <a:gd name="connsiteY3" fmla="*/ 4904 h 46683"/>
                <a:gd name="connsiteX4" fmla="*/ 11644 w 19561"/>
                <a:gd name="connsiteY4" fmla="*/ 2713 h 46683"/>
                <a:gd name="connsiteX5" fmla="*/ 11644 w 19561"/>
                <a:gd name="connsiteY5" fmla="*/ 2713 h 4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1" h="46683">
                  <a:moveTo>
                    <a:pt x="11644" y="2713"/>
                  </a:moveTo>
                  <a:cubicBezTo>
                    <a:pt x="7263" y="15476"/>
                    <a:pt x="2976" y="28430"/>
                    <a:pt x="119" y="41670"/>
                  </a:cubicBezTo>
                  <a:cubicBezTo>
                    <a:pt x="-1024" y="46718"/>
                    <a:pt x="6406" y="48814"/>
                    <a:pt x="7929" y="43861"/>
                  </a:cubicBezTo>
                  <a:cubicBezTo>
                    <a:pt x="11835" y="30907"/>
                    <a:pt x="15264" y="17858"/>
                    <a:pt x="19359" y="4904"/>
                  </a:cubicBezTo>
                  <a:cubicBezTo>
                    <a:pt x="20883" y="-49"/>
                    <a:pt x="13359" y="-2050"/>
                    <a:pt x="11644" y="2713"/>
                  </a:cubicBezTo>
                  <a:lnTo>
                    <a:pt x="11644" y="2713"/>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5" name="任意多边形: 形状 384"/>
            <p:cNvSpPr/>
            <p:nvPr/>
          </p:nvSpPr>
          <p:spPr>
            <a:xfrm>
              <a:off x="2075437" y="5784780"/>
              <a:ext cx="40617" cy="110770"/>
            </a:xfrm>
            <a:custGeom>
              <a:avLst/>
              <a:gdLst>
                <a:gd name="connsiteX0" fmla="*/ 10759 w 18391"/>
                <a:gd name="connsiteY0" fmla="*/ 2055 h 50156"/>
                <a:gd name="connsiteX1" fmla="*/ 186 w 18391"/>
                <a:gd name="connsiteY1" fmla="*/ 46156 h 50156"/>
                <a:gd name="connsiteX2" fmla="*/ 8473 w 18391"/>
                <a:gd name="connsiteY2" fmla="*/ 46156 h 50156"/>
                <a:gd name="connsiteX3" fmla="*/ 17903 w 18391"/>
                <a:gd name="connsiteY3" fmla="*/ 6246 h 50156"/>
                <a:gd name="connsiteX4" fmla="*/ 10759 w 18391"/>
                <a:gd name="connsiteY4" fmla="*/ 2055 h 50156"/>
                <a:gd name="connsiteX5" fmla="*/ 10759 w 18391"/>
                <a:gd name="connsiteY5" fmla="*/ 2055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1" h="50156">
                  <a:moveTo>
                    <a:pt x="10759" y="2055"/>
                  </a:moveTo>
                  <a:cubicBezTo>
                    <a:pt x="3234" y="15581"/>
                    <a:pt x="-957" y="30630"/>
                    <a:pt x="186" y="46156"/>
                  </a:cubicBezTo>
                  <a:cubicBezTo>
                    <a:pt x="567" y="51395"/>
                    <a:pt x="8378" y="51585"/>
                    <a:pt x="8473" y="46156"/>
                  </a:cubicBezTo>
                  <a:cubicBezTo>
                    <a:pt x="8759" y="32059"/>
                    <a:pt x="11426" y="18915"/>
                    <a:pt x="17903" y="6246"/>
                  </a:cubicBezTo>
                  <a:cubicBezTo>
                    <a:pt x="20284" y="1484"/>
                    <a:pt x="13331" y="-2612"/>
                    <a:pt x="10759" y="2055"/>
                  </a:cubicBezTo>
                  <a:lnTo>
                    <a:pt x="10759" y="205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6" name="任意多边形: 形状 385"/>
            <p:cNvSpPr/>
            <p:nvPr/>
          </p:nvSpPr>
          <p:spPr>
            <a:xfrm>
              <a:off x="2115526" y="5778051"/>
              <a:ext cx="45840" cy="115428"/>
            </a:xfrm>
            <a:custGeom>
              <a:avLst/>
              <a:gdLst>
                <a:gd name="connsiteX0" fmla="*/ 12514 w 20756"/>
                <a:gd name="connsiteY0" fmla="*/ 2817 h 52265"/>
                <a:gd name="connsiteX1" fmla="*/ 608 w 20756"/>
                <a:gd name="connsiteY1" fmla="*/ 49394 h 52265"/>
                <a:gd name="connsiteX2" fmla="*/ 8514 w 20756"/>
                <a:gd name="connsiteY2" fmla="*/ 48346 h 52265"/>
                <a:gd name="connsiteX3" fmla="*/ 20515 w 20756"/>
                <a:gd name="connsiteY3" fmla="*/ 5102 h 52265"/>
                <a:gd name="connsiteX4" fmla="*/ 12514 w 20756"/>
                <a:gd name="connsiteY4" fmla="*/ 2817 h 52265"/>
                <a:gd name="connsiteX5" fmla="*/ 12514 w 20756"/>
                <a:gd name="connsiteY5" fmla="*/ 2817 h 5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6" h="52265">
                  <a:moveTo>
                    <a:pt x="12514" y="2817"/>
                  </a:moveTo>
                  <a:cubicBezTo>
                    <a:pt x="7275" y="17009"/>
                    <a:pt x="-2535" y="33868"/>
                    <a:pt x="608" y="49394"/>
                  </a:cubicBezTo>
                  <a:cubicBezTo>
                    <a:pt x="1465" y="53775"/>
                    <a:pt x="8990" y="52918"/>
                    <a:pt x="8514" y="48346"/>
                  </a:cubicBezTo>
                  <a:cubicBezTo>
                    <a:pt x="6990" y="34154"/>
                    <a:pt x="15848" y="18247"/>
                    <a:pt x="20515" y="5102"/>
                  </a:cubicBezTo>
                  <a:cubicBezTo>
                    <a:pt x="22230" y="-41"/>
                    <a:pt x="14324" y="-2136"/>
                    <a:pt x="12514" y="2817"/>
                  </a:cubicBezTo>
                  <a:lnTo>
                    <a:pt x="12514" y="281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7" name="任意多边形: 形状 386"/>
            <p:cNvSpPr/>
            <p:nvPr/>
          </p:nvSpPr>
          <p:spPr>
            <a:xfrm>
              <a:off x="2152925" y="5785114"/>
              <a:ext cx="54758" cy="114847"/>
            </a:xfrm>
            <a:custGeom>
              <a:avLst/>
              <a:gdLst>
                <a:gd name="connsiteX0" fmla="*/ 17012 w 24794"/>
                <a:gd name="connsiteY0" fmla="*/ 2000 h 52002"/>
                <a:gd name="connsiteX1" fmla="*/ 152 w 24794"/>
                <a:gd name="connsiteY1" fmla="*/ 46577 h 52002"/>
                <a:gd name="connsiteX2" fmla="*/ 8725 w 24794"/>
                <a:gd name="connsiteY2" fmla="*/ 48959 h 52002"/>
                <a:gd name="connsiteX3" fmla="*/ 24536 w 24794"/>
                <a:gd name="connsiteY3" fmla="*/ 5144 h 52002"/>
                <a:gd name="connsiteX4" fmla="*/ 17012 w 24794"/>
                <a:gd name="connsiteY4" fmla="*/ 2000 h 52002"/>
                <a:gd name="connsiteX5" fmla="*/ 17012 w 24794"/>
                <a:gd name="connsiteY5" fmla="*/ 2000 h 5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4" h="52002">
                  <a:moveTo>
                    <a:pt x="17012" y="2000"/>
                  </a:moveTo>
                  <a:cubicBezTo>
                    <a:pt x="10344" y="16288"/>
                    <a:pt x="3772" y="31147"/>
                    <a:pt x="152" y="46577"/>
                  </a:cubicBezTo>
                  <a:cubicBezTo>
                    <a:pt x="-1181" y="52197"/>
                    <a:pt x="6629" y="54198"/>
                    <a:pt x="8725" y="48959"/>
                  </a:cubicBezTo>
                  <a:cubicBezTo>
                    <a:pt x="14249" y="34481"/>
                    <a:pt x="18821" y="19622"/>
                    <a:pt x="24536" y="5144"/>
                  </a:cubicBezTo>
                  <a:cubicBezTo>
                    <a:pt x="26251" y="857"/>
                    <a:pt x="18916" y="-2191"/>
                    <a:pt x="17012" y="2000"/>
                  </a:cubicBezTo>
                  <a:lnTo>
                    <a:pt x="17012" y="200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8" name="任意多边形: 形状 387"/>
            <p:cNvSpPr/>
            <p:nvPr/>
          </p:nvSpPr>
          <p:spPr>
            <a:xfrm>
              <a:off x="2227805" y="5785359"/>
              <a:ext cx="42518" cy="103173"/>
            </a:xfrm>
            <a:custGeom>
              <a:avLst/>
              <a:gdLst>
                <a:gd name="connsiteX0" fmla="*/ 11586 w 19252"/>
                <a:gd name="connsiteY0" fmla="*/ 2746 h 46716"/>
                <a:gd name="connsiteX1" fmla="*/ 156 w 19252"/>
                <a:gd name="connsiteY1" fmla="*/ 41703 h 46716"/>
                <a:gd name="connsiteX2" fmla="*/ 7966 w 19252"/>
                <a:gd name="connsiteY2" fmla="*/ 43894 h 46716"/>
                <a:gd name="connsiteX3" fmla="*/ 19111 w 19252"/>
                <a:gd name="connsiteY3" fmla="*/ 4842 h 46716"/>
                <a:gd name="connsiteX4" fmla="*/ 11586 w 19252"/>
                <a:gd name="connsiteY4" fmla="*/ 2746 h 46716"/>
                <a:gd name="connsiteX5" fmla="*/ 11586 w 19252"/>
                <a:gd name="connsiteY5" fmla="*/ 2746 h 4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2" h="46716">
                  <a:moveTo>
                    <a:pt x="11586" y="2746"/>
                  </a:moveTo>
                  <a:cubicBezTo>
                    <a:pt x="7490" y="15605"/>
                    <a:pt x="3585" y="28654"/>
                    <a:pt x="156" y="41703"/>
                  </a:cubicBezTo>
                  <a:cubicBezTo>
                    <a:pt x="-1178" y="46752"/>
                    <a:pt x="6442" y="48847"/>
                    <a:pt x="7966" y="43894"/>
                  </a:cubicBezTo>
                  <a:cubicBezTo>
                    <a:pt x="12062" y="31035"/>
                    <a:pt x="15777" y="17891"/>
                    <a:pt x="19111" y="4842"/>
                  </a:cubicBezTo>
                  <a:cubicBezTo>
                    <a:pt x="20349" y="-111"/>
                    <a:pt x="13110" y="-2016"/>
                    <a:pt x="11586" y="2746"/>
                  </a:cubicBezTo>
                  <a:lnTo>
                    <a:pt x="11586" y="274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89" name="任意多边形: 形状 388"/>
            <p:cNvSpPr/>
            <p:nvPr/>
          </p:nvSpPr>
          <p:spPr>
            <a:xfrm>
              <a:off x="2284613" y="5782887"/>
              <a:ext cx="48532" cy="114182"/>
            </a:xfrm>
            <a:custGeom>
              <a:avLst/>
              <a:gdLst>
                <a:gd name="connsiteX0" fmla="*/ 16344 w 21975"/>
                <a:gd name="connsiteY0" fmla="*/ 9676 h 51701"/>
                <a:gd name="connsiteX1" fmla="*/ 19011 w 21975"/>
                <a:gd name="connsiteY1" fmla="*/ 7866 h 51701"/>
                <a:gd name="connsiteX2" fmla="*/ 14439 w 21975"/>
                <a:gd name="connsiteY2" fmla="*/ 1960 h 51701"/>
                <a:gd name="connsiteX3" fmla="*/ 56 w 21975"/>
                <a:gd name="connsiteY3" fmla="*/ 46538 h 51701"/>
                <a:gd name="connsiteX4" fmla="*/ 8057 w 21975"/>
                <a:gd name="connsiteY4" fmla="*/ 48728 h 51701"/>
                <a:gd name="connsiteX5" fmla="*/ 21773 w 21975"/>
                <a:gd name="connsiteY5" fmla="*/ 5104 h 51701"/>
                <a:gd name="connsiteX6" fmla="*/ 16820 w 21975"/>
                <a:gd name="connsiteY6" fmla="*/ 151 h 51701"/>
                <a:gd name="connsiteX7" fmla="*/ 10153 w 21975"/>
                <a:gd name="connsiteY7" fmla="*/ 5008 h 51701"/>
                <a:gd name="connsiteX8" fmla="*/ 16344 w 21975"/>
                <a:gd name="connsiteY8" fmla="*/ 9676 h 51701"/>
                <a:gd name="connsiteX9" fmla="*/ 16344 w 21975"/>
                <a:gd name="connsiteY9" fmla="*/ 9676 h 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5" h="51701">
                  <a:moveTo>
                    <a:pt x="16344" y="9676"/>
                  </a:moveTo>
                  <a:cubicBezTo>
                    <a:pt x="17201" y="9104"/>
                    <a:pt x="18154" y="8533"/>
                    <a:pt x="19011" y="7866"/>
                  </a:cubicBezTo>
                  <a:cubicBezTo>
                    <a:pt x="17487" y="5866"/>
                    <a:pt x="15963" y="3961"/>
                    <a:pt x="14439" y="1960"/>
                  </a:cubicBezTo>
                  <a:cubicBezTo>
                    <a:pt x="7962" y="15962"/>
                    <a:pt x="2437" y="31202"/>
                    <a:pt x="56" y="46538"/>
                  </a:cubicBezTo>
                  <a:cubicBezTo>
                    <a:pt x="-706" y="51681"/>
                    <a:pt x="6533" y="53967"/>
                    <a:pt x="8057" y="48728"/>
                  </a:cubicBezTo>
                  <a:cubicBezTo>
                    <a:pt x="12343" y="33964"/>
                    <a:pt x="16344" y="19487"/>
                    <a:pt x="21773" y="5104"/>
                  </a:cubicBezTo>
                  <a:cubicBezTo>
                    <a:pt x="22821" y="2246"/>
                    <a:pt x="19582" y="-707"/>
                    <a:pt x="16820" y="151"/>
                  </a:cubicBezTo>
                  <a:cubicBezTo>
                    <a:pt x="13772" y="1103"/>
                    <a:pt x="12058" y="2437"/>
                    <a:pt x="10153" y="5008"/>
                  </a:cubicBezTo>
                  <a:cubicBezTo>
                    <a:pt x="7581" y="8438"/>
                    <a:pt x="13582" y="13105"/>
                    <a:pt x="16344" y="9676"/>
                  </a:cubicBezTo>
                  <a:lnTo>
                    <a:pt x="16344" y="967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0" name="任意多边形: 形状 389"/>
            <p:cNvSpPr/>
            <p:nvPr/>
          </p:nvSpPr>
          <p:spPr>
            <a:xfrm>
              <a:off x="2339309" y="5783192"/>
              <a:ext cx="38952" cy="118807"/>
            </a:xfrm>
            <a:custGeom>
              <a:avLst/>
              <a:gdLst>
                <a:gd name="connsiteX0" fmla="*/ 9771 w 17637"/>
                <a:gd name="connsiteY0" fmla="*/ 2870 h 53795"/>
                <a:gd name="connsiteX1" fmla="*/ 55 w 17637"/>
                <a:gd name="connsiteY1" fmla="*/ 48590 h 53795"/>
                <a:gd name="connsiteX2" fmla="*/ 8152 w 17637"/>
                <a:gd name="connsiteY2" fmla="*/ 50780 h 53795"/>
                <a:gd name="connsiteX3" fmla="*/ 17581 w 17637"/>
                <a:gd name="connsiteY3" fmla="*/ 4965 h 53795"/>
                <a:gd name="connsiteX4" fmla="*/ 9771 w 17637"/>
                <a:gd name="connsiteY4" fmla="*/ 2870 h 53795"/>
                <a:gd name="connsiteX5" fmla="*/ 9771 w 17637"/>
                <a:gd name="connsiteY5" fmla="*/ 2870 h 5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37" h="53795">
                  <a:moveTo>
                    <a:pt x="9771" y="2870"/>
                  </a:moveTo>
                  <a:cubicBezTo>
                    <a:pt x="6056" y="17919"/>
                    <a:pt x="2246" y="33255"/>
                    <a:pt x="55" y="48590"/>
                  </a:cubicBezTo>
                  <a:cubicBezTo>
                    <a:pt x="-707" y="53733"/>
                    <a:pt x="6628" y="56114"/>
                    <a:pt x="8152" y="50780"/>
                  </a:cubicBezTo>
                  <a:cubicBezTo>
                    <a:pt x="12247" y="35826"/>
                    <a:pt x="14914" y="20300"/>
                    <a:pt x="17581" y="4965"/>
                  </a:cubicBezTo>
                  <a:cubicBezTo>
                    <a:pt x="18343" y="12"/>
                    <a:pt x="11104" y="-2178"/>
                    <a:pt x="9771" y="2870"/>
                  </a:cubicBezTo>
                  <a:lnTo>
                    <a:pt x="9771" y="2870"/>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1" name="任意多边形: 形状 390"/>
            <p:cNvSpPr/>
            <p:nvPr/>
          </p:nvSpPr>
          <p:spPr>
            <a:xfrm>
              <a:off x="2380153" y="5780129"/>
              <a:ext cx="45149" cy="113864"/>
            </a:xfrm>
            <a:custGeom>
              <a:avLst/>
              <a:gdLst>
                <a:gd name="connsiteX0" fmla="*/ 12993 w 20443"/>
                <a:gd name="connsiteY0" fmla="*/ 2162 h 51557"/>
                <a:gd name="connsiteX1" fmla="*/ 3564 w 20443"/>
                <a:gd name="connsiteY1" fmla="*/ 25689 h 51557"/>
                <a:gd name="connsiteX2" fmla="*/ 801 w 20443"/>
                <a:gd name="connsiteY2" fmla="*/ 48549 h 51557"/>
                <a:gd name="connsiteX3" fmla="*/ 8898 w 20443"/>
                <a:gd name="connsiteY3" fmla="*/ 46263 h 51557"/>
                <a:gd name="connsiteX4" fmla="*/ 13089 w 20443"/>
                <a:gd name="connsiteY4" fmla="*/ 25117 h 51557"/>
                <a:gd name="connsiteX5" fmla="*/ 20042 w 20443"/>
                <a:gd name="connsiteY5" fmla="*/ 6258 h 51557"/>
                <a:gd name="connsiteX6" fmla="*/ 12993 w 20443"/>
                <a:gd name="connsiteY6" fmla="*/ 2162 h 51557"/>
                <a:gd name="connsiteX7" fmla="*/ 12993 w 20443"/>
                <a:gd name="connsiteY7" fmla="*/ 2162 h 5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43" h="51557">
                  <a:moveTo>
                    <a:pt x="12993" y="2162"/>
                  </a:moveTo>
                  <a:cubicBezTo>
                    <a:pt x="9183" y="9782"/>
                    <a:pt x="6040" y="17592"/>
                    <a:pt x="3564" y="25689"/>
                  </a:cubicBezTo>
                  <a:cubicBezTo>
                    <a:pt x="1373" y="33023"/>
                    <a:pt x="-1389" y="41024"/>
                    <a:pt x="801" y="48549"/>
                  </a:cubicBezTo>
                  <a:cubicBezTo>
                    <a:pt x="2326" y="53883"/>
                    <a:pt x="9660" y="51501"/>
                    <a:pt x="8898" y="46263"/>
                  </a:cubicBezTo>
                  <a:cubicBezTo>
                    <a:pt x="7945" y="39595"/>
                    <a:pt x="11184" y="31404"/>
                    <a:pt x="13089" y="25117"/>
                  </a:cubicBezTo>
                  <a:cubicBezTo>
                    <a:pt x="15089" y="18735"/>
                    <a:pt x="17470" y="12449"/>
                    <a:pt x="20042" y="6258"/>
                  </a:cubicBezTo>
                  <a:cubicBezTo>
                    <a:pt x="22137" y="1495"/>
                    <a:pt x="15470" y="-2696"/>
                    <a:pt x="12993" y="2162"/>
                  </a:cubicBezTo>
                  <a:lnTo>
                    <a:pt x="12993" y="216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2" name="任意多边形: 形状 391"/>
            <p:cNvSpPr/>
            <p:nvPr/>
          </p:nvSpPr>
          <p:spPr>
            <a:xfrm>
              <a:off x="2424076" y="5785178"/>
              <a:ext cx="42116" cy="120996"/>
            </a:xfrm>
            <a:custGeom>
              <a:avLst/>
              <a:gdLst>
                <a:gd name="connsiteX0" fmla="*/ 10917 w 19070"/>
                <a:gd name="connsiteY0" fmla="*/ 2828 h 54786"/>
                <a:gd name="connsiteX1" fmla="*/ 2250 w 19070"/>
                <a:gd name="connsiteY1" fmla="*/ 30737 h 54786"/>
                <a:gd name="connsiteX2" fmla="*/ 1488 w 19070"/>
                <a:gd name="connsiteY2" fmla="*/ 51978 h 54786"/>
                <a:gd name="connsiteX3" fmla="*/ 9393 w 19070"/>
                <a:gd name="connsiteY3" fmla="*/ 49787 h 54786"/>
                <a:gd name="connsiteX4" fmla="*/ 12822 w 19070"/>
                <a:gd name="connsiteY4" fmla="*/ 25974 h 54786"/>
                <a:gd name="connsiteX5" fmla="*/ 18918 w 19070"/>
                <a:gd name="connsiteY5" fmla="*/ 4924 h 54786"/>
                <a:gd name="connsiteX6" fmla="*/ 10917 w 19070"/>
                <a:gd name="connsiteY6" fmla="*/ 2828 h 54786"/>
                <a:gd name="connsiteX7" fmla="*/ 10917 w 19070"/>
                <a:gd name="connsiteY7" fmla="*/ 2828 h 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0" h="54786">
                  <a:moveTo>
                    <a:pt x="10917" y="2828"/>
                  </a:moveTo>
                  <a:cubicBezTo>
                    <a:pt x="7965" y="12163"/>
                    <a:pt x="4917" y="21402"/>
                    <a:pt x="2250" y="30737"/>
                  </a:cubicBezTo>
                  <a:cubicBezTo>
                    <a:pt x="154" y="38071"/>
                    <a:pt x="-1180" y="44738"/>
                    <a:pt x="1488" y="51978"/>
                  </a:cubicBezTo>
                  <a:cubicBezTo>
                    <a:pt x="3297" y="56835"/>
                    <a:pt x="10727" y="54930"/>
                    <a:pt x="9393" y="49787"/>
                  </a:cubicBezTo>
                  <a:cubicBezTo>
                    <a:pt x="7202" y="41690"/>
                    <a:pt x="10536" y="33785"/>
                    <a:pt x="12822" y="25974"/>
                  </a:cubicBezTo>
                  <a:cubicBezTo>
                    <a:pt x="14918" y="18926"/>
                    <a:pt x="16918" y="11972"/>
                    <a:pt x="18918" y="4924"/>
                  </a:cubicBezTo>
                  <a:cubicBezTo>
                    <a:pt x="20252" y="-29"/>
                    <a:pt x="12441" y="-2124"/>
                    <a:pt x="10917" y="2828"/>
                  </a:cubicBezTo>
                  <a:lnTo>
                    <a:pt x="10917" y="282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3" name="任意多边形: 形状 392"/>
            <p:cNvSpPr/>
            <p:nvPr/>
          </p:nvSpPr>
          <p:spPr>
            <a:xfrm>
              <a:off x="2468366" y="5794299"/>
              <a:ext cx="39455" cy="114569"/>
            </a:xfrm>
            <a:custGeom>
              <a:avLst/>
              <a:gdLst>
                <a:gd name="connsiteX0" fmla="*/ 9914 w 17865"/>
                <a:gd name="connsiteY0" fmla="*/ 2699 h 51876"/>
                <a:gd name="connsiteX1" fmla="*/ 8 w 17865"/>
                <a:gd name="connsiteY1" fmla="*/ 47752 h 51876"/>
                <a:gd name="connsiteX2" fmla="*/ 8294 w 17865"/>
                <a:gd name="connsiteY2" fmla="*/ 48895 h 51876"/>
                <a:gd name="connsiteX3" fmla="*/ 17724 w 17865"/>
                <a:gd name="connsiteY3" fmla="*/ 4890 h 51876"/>
                <a:gd name="connsiteX4" fmla="*/ 9914 w 17865"/>
                <a:gd name="connsiteY4" fmla="*/ 2699 h 51876"/>
                <a:gd name="connsiteX5" fmla="*/ 9914 w 17865"/>
                <a:gd name="connsiteY5" fmla="*/ 2699 h 5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 h="51876">
                  <a:moveTo>
                    <a:pt x="9914" y="2699"/>
                  </a:moveTo>
                  <a:cubicBezTo>
                    <a:pt x="4294" y="17082"/>
                    <a:pt x="960" y="32322"/>
                    <a:pt x="8" y="47752"/>
                  </a:cubicBezTo>
                  <a:cubicBezTo>
                    <a:pt x="-278" y="52420"/>
                    <a:pt x="7437" y="53563"/>
                    <a:pt x="8294" y="48895"/>
                  </a:cubicBezTo>
                  <a:cubicBezTo>
                    <a:pt x="10771" y="34036"/>
                    <a:pt x="13724" y="19463"/>
                    <a:pt x="17724" y="4890"/>
                  </a:cubicBezTo>
                  <a:cubicBezTo>
                    <a:pt x="18962" y="-159"/>
                    <a:pt x="11724" y="-1968"/>
                    <a:pt x="9914" y="2699"/>
                  </a:cubicBezTo>
                  <a:lnTo>
                    <a:pt x="9914" y="269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4" name="任意多边形: 形状 393"/>
            <p:cNvSpPr/>
            <p:nvPr/>
          </p:nvSpPr>
          <p:spPr>
            <a:xfrm>
              <a:off x="2519195" y="5793621"/>
              <a:ext cx="40619" cy="106155"/>
            </a:xfrm>
            <a:custGeom>
              <a:avLst/>
              <a:gdLst>
                <a:gd name="connsiteX0" fmla="*/ 10330 w 18392"/>
                <a:gd name="connsiteY0" fmla="*/ 2815 h 48066"/>
                <a:gd name="connsiteX1" fmla="*/ 43 w 18392"/>
                <a:gd name="connsiteY1" fmla="*/ 42820 h 48066"/>
                <a:gd name="connsiteX2" fmla="*/ 8139 w 18392"/>
                <a:gd name="connsiteY2" fmla="*/ 45011 h 48066"/>
                <a:gd name="connsiteX3" fmla="*/ 18236 w 18392"/>
                <a:gd name="connsiteY3" fmla="*/ 4910 h 48066"/>
                <a:gd name="connsiteX4" fmla="*/ 10330 w 18392"/>
                <a:gd name="connsiteY4" fmla="*/ 2815 h 48066"/>
                <a:gd name="connsiteX5" fmla="*/ 10330 w 18392"/>
                <a:gd name="connsiteY5" fmla="*/ 2815 h 4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2" h="48066">
                  <a:moveTo>
                    <a:pt x="10330" y="2815"/>
                  </a:moveTo>
                  <a:cubicBezTo>
                    <a:pt x="5853" y="15769"/>
                    <a:pt x="1853" y="29199"/>
                    <a:pt x="43" y="42820"/>
                  </a:cubicBezTo>
                  <a:cubicBezTo>
                    <a:pt x="-624" y="47964"/>
                    <a:pt x="6710" y="50440"/>
                    <a:pt x="8139" y="45011"/>
                  </a:cubicBezTo>
                  <a:cubicBezTo>
                    <a:pt x="11663" y="31676"/>
                    <a:pt x="14521" y="18245"/>
                    <a:pt x="18236" y="4910"/>
                  </a:cubicBezTo>
                  <a:cubicBezTo>
                    <a:pt x="19569" y="-138"/>
                    <a:pt x="12044" y="-2043"/>
                    <a:pt x="10330" y="2815"/>
                  </a:cubicBezTo>
                  <a:lnTo>
                    <a:pt x="10330" y="2815"/>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5" name="任意多边形: 形状 394"/>
            <p:cNvSpPr/>
            <p:nvPr/>
          </p:nvSpPr>
          <p:spPr>
            <a:xfrm>
              <a:off x="2568047" y="5796130"/>
              <a:ext cx="34141" cy="99399"/>
            </a:xfrm>
            <a:custGeom>
              <a:avLst/>
              <a:gdLst>
                <a:gd name="connsiteX0" fmla="*/ 7736 w 15459"/>
                <a:gd name="connsiteY0" fmla="*/ 2822 h 45007"/>
                <a:gd name="connsiteX1" fmla="*/ 21 w 15459"/>
                <a:gd name="connsiteY1" fmla="*/ 40922 h 45007"/>
                <a:gd name="connsiteX2" fmla="*/ 8308 w 15459"/>
                <a:gd name="connsiteY2" fmla="*/ 42066 h 45007"/>
                <a:gd name="connsiteX3" fmla="*/ 15356 w 15459"/>
                <a:gd name="connsiteY3" fmla="*/ 5013 h 45007"/>
                <a:gd name="connsiteX4" fmla="*/ 7736 w 15459"/>
                <a:gd name="connsiteY4" fmla="*/ 2822 h 45007"/>
                <a:gd name="connsiteX5" fmla="*/ 7736 w 15459"/>
                <a:gd name="connsiteY5" fmla="*/ 2822 h 4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59" h="45007">
                  <a:moveTo>
                    <a:pt x="7736" y="2822"/>
                  </a:moveTo>
                  <a:cubicBezTo>
                    <a:pt x="4117" y="15300"/>
                    <a:pt x="1355" y="27969"/>
                    <a:pt x="21" y="40922"/>
                  </a:cubicBezTo>
                  <a:cubicBezTo>
                    <a:pt x="-455" y="45590"/>
                    <a:pt x="7355" y="46638"/>
                    <a:pt x="8308" y="42066"/>
                  </a:cubicBezTo>
                  <a:cubicBezTo>
                    <a:pt x="10689" y="29683"/>
                    <a:pt x="12880" y="17301"/>
                    <a:pt x="15356" y="5013"/>
                  </a:cubicBezTo>
                  <a:cubicBezTo>
                    <a:pt x="16404" y="-35"/>
                    <a:pt x="9165" y="-2130"/>
                    <a:pt x="7736" y="2822"/>
                  </a:cubicBezTo>
                  <a:lnTo>
                    <a:pt x="7736" y="2822"/>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6" name="任意多边形: 形状 395"/>
            <p:cNvSpPr/>
            <p:nvPr/>
          </p:nvSpPr>
          <p:spPr>
            <a:xfrm>
              <a:off x="1306766" y="4213768"/>
              <a:ext cx="20833" cy="114277"/>
            </a:xfrm>
            <a:custGeom>
              <a:avLst/>
              <a:gdLst>
                <a:gd name="connsiteX0" fmla="*/ 1620 w 9433"/>
                <a:gd name="connsiteY0" fmla="*/ 3786 h 51744"/>
                <a:gd name="connsiteX1" fmla="*/ 1 w 9433"/>
                <a:gd name="connsiteY1" fmla="*/ 47887 h 51744"/>
                <a:gd name="connsiteX2" fmla="*/ 8002 w 9433"/>
                <a:gd name="connsiteY2" fmla="*/ 47887 h 51744"/>
                <a:gd name="connsiteX3" fmla="*/ 9431 w 9433"/>
                <a:gd name="connsiteY3" fmla="*/ 3786 h 51744"/>
                <a:gd name="connsiteX4" fmla="*/ 1620 w 9433"/>
                <a:gd name="connsiteY4" fmla="*/ 3786 h 51744"/>
                <a:gd name="connsiteX5" fmla="*/ 1620 w 9433"/>
                <a:gd name="connsiteY5" fmla="*/ 3786 h 5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 h="51744">
                  <a:moveTo>
                    <a:pt x="1620" y="3786"/>
                  </a:moveTo>
                  <a:cubicBezTo>
                    <a:pt x="953" y="18455"/>
                    <a:pt x="382" y="33123"/>
                    <a:pt x="1" y="47887"/>
                  </a:cubicBezTo>
                  <a:cubicBezTo>
                    <a:pt x="-94" y="53031"/>
                    <a:pt x="7811" y="53031"/>
                    <a:pt x="8002" y="47887"/>
                  </a:cubicBezTo>
                  <a:cubicBezTo>
                    <a:pt x="8669" y="33218"/>
                    <a:pt x="9145" y="18550"/>
                    <a:pt x="9431" y="3786"/>
                  </a:cubicBezTo>
                  <a:cubicBezTo>
                    <a:pt x="9621" y="-1262"/>
                    <a:pt x="1906" y="-1262"/>
                    <a:pt x="1620" y="3786"/>
                  </a:cubicBezTo>
                  <a:lnTo>
                    <a:pt x="1620" y="378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7" name="任意多边形: 形状 396"/>
            <p:cNvSpPr/>
            <p:nvPr/>
          </p:nvSpPr>
          <p:spPr>
            <a:xfrm>
              <a:off x="1344414" y="4222392"/>
              <a:ext cx="22675" cy="288563"/>
            </a:xfrm>
            <a:custGeom>
              <a:avLst/>
              <a:gdLst>
                <a:gd name="connsiteX0" fmla="*/ 3 w 10267"/>
                <a:gd name="connsiteY0" fmla="*/ 3786 h 130659"/>
                <a:gd name="connsiteX1" fmla="*/ 194 w 10267"/>
                <a:gd name="connsiteY1" fmla="*/ 126659 h 130659"/>
                <a:gd name="connsiteX2" fmla="*/ 8576 w 10267"/>
                <a:gd name="connsiteY2" fmla="*/ 126659 h 130659"/>
                <a:gd name="connsiteX3" fmla="*/ 8004 w 10267"/>
                <a:gd name="connsiteY3" fmla="*/ 3786 h 130659"/>
                <a:gd name="connsiteX4" fmla="*/ 3 w 10267"/>
                <a:gd name="connsiteY4" fmla="*/ 3786 h 130659"/>
                <a:gd name="connsiteX5" fmla="*/ 3 w 10267"/>
                <a:gd name="connsiteY5" fmla="*/ 3786 h 13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7" h="130659">
                  <a:moveTo>
                    <a:pt x="3" y="3786"/>
                  </a:moveTo>
                  <a:cubicBezTo>
                    <a:pt x="2004" y="44744"/>
                    <a:pt x="2099" y="85606"/>
                    <a:pt x="194" y="126659"/>
                  </a:cubicBezTo>
                  <a:cubicBezTo>
                    <a:pt x="-92" y="131993"/>
                    <a:pt x="8195" y="131993"/>
                    <a:pt x="8576" y="126659"/>
                  </a:cubicBezTo>
                  <a:cubicBezTo>
                    <a:pt x="11052" y="85701"/>
                    <a:pt x="10767" y="44744"/>
                    <a:pt x="8004" y="3786"/>
                  </a:cubicBezTo>
                  <a:cubicBezTo>
                    <a:pt x="7623" y="-1262"/>
                    <a:pt x="-187" y="-1262"/>
                    <a:pt x="3" y="3786"/>
                  </a:cubicBezTo>
                  <a:lnTo>
                    <a:pt x="3" y="3786"/>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8" name="任意多边形: 形状 397"/>
            <p:cNvSpPr/>
            <p:nvPr/>
          </p:nvSpPr>
          <p:spPr>
            <a:xfrm>
              <a:off x="1383099" y="4228571"/>
              <a:ext cx="22988" cy="84670"/>
            </a:xfrm>
            <a:custGeom>
              <a:avLst/>
              <a:gdLst>
                <a:gd name="connsiteX0" fmla="*/ 14 w 10409"/>
                <a:gd name="connsiteY0" fmla="*/ 3751 h 38338"/>
                <a:gd name="connsiteX1" fmla="*/ 2490 w 10409"/>
                <a:gd name="connsiteY1" fmla="*/ 34516 h 38338"/>
                <a:gd name="connsiteX2" fmla="*/ 10396 w 10409"/>
                <a:gd name="connsiteY2" fmla="*/ 34516 h 38338"/>
                <a:gd name="connsiteX3" fmla="*/ 7919 w 10409"/>
                <a:gd name="connsiteY3" fmla="*/ 3751 h 38338"/>
                <a:gd name="connsiteX4" fmla="*/ 14 w 10409"/>
                <a:gd name="connsiteY4" fmla="*/ 3751 h 38338"/>
                <a:gd name="connsiteX5" fmla="*/ 14 w 10409"/>
                <a:gd name="connsiteY5" fmla="*/ 3751 h 3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 h="38338">
                  <a:moveTo>
                    <a:pt x="14" y="3751"/>
                  </a:moveTo>
                  <a:cubicBezTo>
                    <a:pt x="680" y="14037"/>
                    <a:pt x="1538" y="24229"/>
                    <a:pt x="2490" y="34516"/>
                  </a:cubicBezTo>
                  <a:cubicBezTo>
                    <a:pt x="2966" y="39565"/>
                    <a:pt x="10777" y="39660"/>
                    <a:pt x="10396" y="34516"/>
                  </a:cubicBezTo>
                  <a:cubicBezTo>
                    <a:pt x="9634" y="24229"/>
                    <a:pt x="8872" y="14037"/>
                    <a:pt x="7919" y="3751"/>
                  </a:cubicBezTo>
                  <a:cubicBezTo>
                    <a:pt x="7348" y="-1203"/>
                    <a:pt x="-367" y="-1298"/>
                    <a:pt x="14" y="3751"/>
                  </a:cubicBezTo>
                  <a:lnTo>
                    <a:pt x="14" y="3751"/>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399" name="任意多边形: 形状 398"/>
            <p:cNvSpPr/>
            <p:nvPr/>
          </p:nvSpPr>
          <p:spPr>
            <a:xfrm>
              <a:off x="2613321" y="5543566"/>
              <a:ext cx="21246" cy="241232"/>
            </a:xfrm>
            <a:custGeom>
              <a:avLst/>
              <a:gdLst>
                <a:gd name="connsiteX0" fmla="*/ 1619 w 9620"/>
                <a:gd name="connsiteY0" fmla="*/ 3929 h 109228"/>
                <a:gd name="connsiteX1" fmla="*/ 0 w 9620"/>
                <a:gd name="connsiteY1" fmla="*/ 105370 h 109228"/>
                <a:gd name="connsiteX2" fmla="*/ 8001 w 9620"/>
                <a:gd name="connsiteY2" fmla="*/ 105370 h 109228"/>
                <a:gd name="connsiteX3" fmla="*/ 9620 w 9620"/>
                <a:gd name="connsiteY3" fmla="*/ 3929 h 109228"/>
                <a:gd name="connsiteX4" fmla="*/ 1619 w 9620"/>
                <a:gd name="connsiteY4" fmla="*/ 3929 h 109228"/>
                <a:gd name="connsiteX5" fmla="*/ 1619 w 9620"/>
                <a:gd name="connsiteY5" fmla="*/ 3929 h 10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0" h="109228">
                  <a:moveTo>
                    <a:pt x="1619" y="3929"/>
                  </a:moveTo>
                  <a:cubicBezTo>
                    <a:pt x="952" y="37743"/>
                    <a:pt x="95" y="71557"/>
                    <a:pt x="0" y="105370"/>
                  </a:cubicBezTo>
                  <a:cubicBezTo>
                    <a:pt x="0" y="110514"/>
                    <a:pt x="7906" y="110514"/>
                    <a:pt x="8001" y="105370"/>
                  </a:cubicBezTo>
                  <a:cubicBezTo>
                    <a:pt x="8954" y="71557"/>
                    <a:pt x="9239" y="37743"/>
                    <a:pt x="9620" y="3929"/>
                  </a:cubicBezTo>
                  <a:cubicBezTo>
                    <a:pt x="9715" y="-1310"/>
                    <a:pt x="1714" y="-1310"/>
                    <a:pt x="1619" y="3929"/>
                  </a:cubicBezTo>
                  <a:lnTo>
                    <a:pt x="1619" y="39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400" name="任意多边形: 形状 399"/>
            <p:cNvSpPr/>
            <p:nvPr/>
          </p:nvSpPr>
          <p:spPr>
            <a:xfrm>
              <a:off x="2585342" y="5676251"/>
              <a:ext cx="22096" cy="114514"/>
            </a:xfrm>
            <a:custGeom>
              <a:avLst/>
              <a:gdLst>
                <a:gd name="connsiteX0" fmla="*/ 2001 w 10005"/>
                <a:gd name="connsiteY0" fmla="*/ 3857 h 51851"/>
                <a:gd name="connsiteX1" fmla="*/ 1 w 10005"/>
                <a:gd name="connsiteY1" fmla="*/ 47958 h 51851"/>
                <a:gd name="connsiteX2" fmla="*/ 8002 w 10005"/>
                <a:gd name="connsiteY2" fmla="*/ 47958 h 51851"/>
                <a:gd name="connsiteX3" fmla="*/ 10002 w 10005"/>
                <a:gd name="connsiteY3" fmla="*/ 3857 h 51851"/>
                <a:gd name="connsiteX4" fmla="*/ 2001 w 10005"/>
                <a:gd name="connsiteY4" fmla="*/ 3857 h 51851"/>
                <a:gd name="connsiteX5" fmla="*/ 2001 w 10005"/>
                <a:gd name="connsiteY5" fmla="*/ 3857 h 5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5" h="51851">
                  <a:moveTo>
                    <a:pt x="2001" y="3857"/>
                  </a:moveTo>
                  <a:cubicBezTo>
                    <a:pt x="1239" y="18526"/>
                    <a:pt x="287" y="33290"/>
                    <a:pt x="1" y="47958"/>
                  </a:cubicBezTo>
                  <a:cubicBezTo>
                    <a:pt x="-94" y="53197"/>
                    <a:pt x="7716" y="53102"/>
                    <a:pt x="8002" y="47958"/>
                  </a:cubicBezTo>
                  <a:cubicBezTo>
                    <a:pt x="9050" y="33290"/>
                    <a:pt x="9335" y="18526"/>
                    <a:pt x="10002" y="3857"/>
                  </a:cubicBezTo>
                  <a:cubicBezTo>
                    <a:pt x="10193" y="-1286"/>
                    <a:pt x="2192" y="-1286"/>
                    <a:pt x="2001" y="3857"/>
                  </a:cubicBezTo>
                  <a:lnTo>
                    <a:pt x="2001" y="3857"/>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401" name="任意多边形: 形状 400"/>
            <p:cNvSpPr/>
            <p:nvPr/>
          </p:nvSpPr>
          <p:spPr>
            <a:xfrm>
              <a:off x="2542428" y="5729315"/>
              <a:ext cx="17880" cy="64316"/>
            </a:xfrm>
            <a:custGeom>
              <a:avLst/>
              <a:gdLst>
                <a:gd name="connsiteX0" fmla="*/ 0 w 8096"/>
                <a:gd name="connsiteY0" fmla="*/ 3929 h 29122"/>
                <a:gd name="connsiteX1" fmla="*/ 95 w 8096"/>
                <a:gd name="connsiteY1" fmla="*/ 25265 h 29122"/>
                <a:gd name="connsiteX2" fmla="*/ 8001 w 8096"/>
                <a:gd name="connsiteY2" fmla="*/ 25265 h 29122"/>
                <a:gd name="connsiteX3" fmla="*/ 8096 w 8096"/>
                <a:gd name="connsiteY3" fmla="*/ 3929 h 29122"/>
                <a:gd name="connsiteX4" fmla="*/ 0 w 8096"/>
                <a:gd name="connsiteY4" fmla="*/ 3929 h 29122"/>
                <a:gd name="connsiteX5" fmla="*/ 0 w 8096"/>
                <a:gd name="connsiteY5" fmla="*/ 3929 h 2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 h="29122">
                  <a:moveTo>
                    <a:pt x="0" y="3929"/>
                  </a:moveTo>
                  <a:cubicBezTo>
                    <a:pt x="0" y="11073"/>
                    <a:pt x="0" y="18216"/>
                    <a:pt x="95" y="25265"/>
                  </a:cubicBezTo>
                  <a:cubicBezTo>
                    <a:pt x="191" y="30408"/>
                    <a:pt x="8001" y="30408"/>
                    <a:pt x="8001" y="25265"/>
                  </a:cubicBezTo>
                  <a:cubicBezTo>
                    <a:pt x="8096" y="18121"/>
                    <a:pt x="8096" y="10978"/>
                    <a:pt x="8096" y="3929"/>
                  </a:cubicBezTo>
                  <a:cubicBezTo>
                    <a:pt x="8096" y="-1310"/>
                    <a:pt x="0" y="-1310"/>
                    <a:pt x="0" y="3929"/>
                  </a:cubicBezTo>
                  <a:lnTo>
                    <a:pt x="0" y="3929"/>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402" name="任意多边形: 形状 401"/>
            <p:cNvSpPr/>
            <p:nvPr/>
          </p:nvSpPr>
          <p:spPr>
            <a:xfrm>
              <a:off x="2640239" y="4222445"/>
              <a:ext cx="21049" cy="185275"/>
            </a:xfrm>
            <a:custGeom>
              <a:avLst/>
              <a:gdLst>
                <a:gd name="connsiteX0" fmla="*/ 3 w 9531"/>
                <a:gd name="connsiteY0" fmla="*/ 3858 h 83891"/>
                <a:gd name="connsiteX1" fmla="*/ 956 w 9531"/>
                <a:gd name="connsiteY1" fmla="*/ 79962 h 83891"/>
                <a:gd name="connsiteX2" fmla="*/ 9147 w 9531"/>
                <a:gd name="connsiteY2" fmla="*/ 79962 h 83891"/>
                <a:gd name="connsiteX3" fmla="*/ 8099 w 9531"/>
                <a:gd name="connsiteY3" fmla="*/ 3858 h 83891"/>
                <a:gd name="connsiteX4" fmla="*/ 3 w 9531"/>
                <a:gd name="connsiteY4" fmla="*/ 3858 h 83891"/>
                <a:gd name="connsiteX5" fmla="*/ 3 w 9531"/>
                <a:gd name="connsiteY5" fmla="*/ 3858 h 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1" h="83891">
                  <a:moveTo>
                    <a:pt x="3" y="3858"/>
                  </a:moveTo>
                  <a:cubicBezTo>
                    <a:pt x="1242" y="29194"/>
                    <a:pt x="1527" y="54626"/>
                    <a:pt x="956" y="79962"/>
                  </a:cubicBezTo>
                  <a:cubicBezTo>
                    <a:pt x="861" y="85201"/>
                    <a:pt x="8957" y="85201"/>
                    <a:pt x="9147" y="79962"/>
                  </a:cubicBezTo>
                  <a:cubicBezTo>
                    <a:pt x="9909" y="54531"/>
                    <a:pt x="9528" y="29194"/>
                    <a:pt x="8099" y="3858"/>
                  </a:cubicBezTo>
                  <a:cubicBezTo>
                    <a:pt x="7719" y="-1286"/>
                    <a:pt x="-187" y="-1286"/>
                    <a:pt x="3" y="3858"/>
                  </a:cubicBezTo>
                  <a:lnTo>
                    <a:pt x="3" y="3858"/>
                  </a:lnTo>
                  <a:close/>
                </a:path>
              </a:pathLst>
            </a:custGeom>
            <a:solidFill>
              <a:srgbClr val="C6C6C6"/>
            </a:solidFill>
            <a:ln w="9525" cap="flat">
              <a:noFill/>
              <a:prstDash val="solid"/>
              <a:miter/>
            </a:ln>
          </p:spPr>
          <p:txBody>
            <a:bodyPr rtlCol="0" anchor="ctr"/>
            <a:lstStyle/>
            <a:p>
              <a:endParaRPr lang="zh-CN" altLang="en-US">
                <a:cs typeface="+mn-ea"/>
                <a:sym typeface="+mn-lt"/>
              </a:endParaRPr>
            </a:p>
          </p:txBody>
        </p:sp>
        <p:sp>
          <p:nvSpPr>
            <p:cNvPr id="404" name="任意多边形: 形状 403"/>
            <p:cNvSpPr/>
            <p:nvPr/>
          </p:nvSpPr>
          <p:spPr>
            <a:xfrm>
              <a:off x="2063233" y="4352624"/>
              <a:ext cx="67786" cy="34473"/>
            </a:xfrm>
            <a:custGeom>
              <a:avLst/>
              <a:gdLst>
                <a:gd name="connsiteX0" fmla="*/ 30096 w 30693"/>
                <a:gd name="connsiteY0" fmla="*/ 6255 h 15609"/>
                <a:gd name="connsiteX1" fmla="*/ 22762 w 30693"/>
                <a:gd name="connsiteY1" fmla="*/ 1968 h 15609"/>
                <a:gd name="connsiteX2" fmla="*/ 6189 w 30693"/>
                <a:gd name="connsiteY2" fmla="*/ 4826 h 15609"/>
                <a:gd name="connsiteX3" fmla="*/ 1235 w 30693"/>
                <a:gd name="connsiteY3" fmla="*/ 11207 h 15609"/>
                <a:gd name="connsiteX4" fmla="*/ 30096 w 30693"/>
                <a:gd name="connsiteY4" fmla="*/ 6255 h 15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93" h="15609">
                  <a:moveTo>
                    <a:pt x="30096" y="6255"/>
                  </a:moveTo>
                  <a:cubicBezTo>
                    <a:pt x="32763" y="1397"/>
                    <a:pt x="25810" y="-2509"/>
                    <a:pt x="22762" y="1968"/>
                  </a:cubicBezTo>
                  <a:cubicBezTo>
                    <a:pt x="18952" y="7398"/>
                    <a:pt x="11523" y="8540"/>
                    <a:pt x="6189" y="4826"/>
                  </a:cubicBezTo>
                  <a:cubicBezTo>
                    <a:pt x="2474" y="2254"/>
                    <a:pt x="-2289" y="8255"/>
                    <a:pt x="1235" y="11207"/>
                  </a:cubicBezTo>
                  <a:cubicBezTo>
                    <a:pt x="10189" y="18447"/>
                    <a:pt x="24286" y="16732"/>
                    <a:pt x="30096" y="6255"/>
                  </a:cubicBez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405" name="任意多边形: 形状 404"/>
            <p:cNvSpPr/>
            <p:nvPr/>
          </p:nvSpPr>
          <p:spPr>
            <a:xfrm>
              <a:off x="2322659" y="5012193"/>
              <a:ext cx="72874" cy="79511"/>
            </a:xfrm>
            <a:custGeom>
              <a:avLst/>
              <a:gdLst>
                <a:gd name="connsiteX0" fmla="*/ 29311 w 32997"/>
                <a:gd name="connsiteY0" fmla="*/ 691 h 36002"/>
                <a:gd name="connsiteX1" fmla="*/ 641 w 32997"/>
                <a:gd name="connsiteY1" fmla="*/ 32219 h 36002"/>
                <a:gd name="connsiteX2" fmla="*/ 3784 w 32997"/>
                <a:gd name="connsiteY2" fmla="*/ 35362 h 36002"/>
                <a:gd name="connsiteX3" fmla="*/ 32454 w 32997"/>
                <a:gd name="connsiteY3" fmla="*/ 3834 h 36002"/>
                <a:gd name="connsiteX4" fmla="*/ 29311 w 32997"/>
                <a:gd name="connsiteY4" fmla="*/ 691 h 36002"/>
                <a:gd name="connsiteX5" fmla="*/ 29311 w 32997"/>
                <a:gd name="connsiteY5" fmla="*/ 691 h 3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97" h="36002">
                  <a:moveTo>
                    <a:pt x="29311" y="691"/>
                  </a:moveTo>
                  <a:cubicBezTo>
                    <a:pt x="19976" y="11454"/>
                    <a:pt x="10451" y="21932"/>
                    <a:pt x="641" y="32219"/>
                  </a:cubicBezTo>
                  <a:cubicBezTo>
                    <a:pt x="-1360" y="34219"/>
                    <a:pt x="1784" y="37362"/>
                    <a:pt x="3784" y="35362"/>
                  </a:cubicBezTo>
                  <a:cubicBezTo>
                    <a:pt x="13595" y="25075"/>
                    <a:pt x="23215" y="14597"/>
                    <a:pt x="32454" y="3834"/>
                  </a:cubicBezTo>
                  <a:cubicBezTo>
                    <a:pt x="34264" y="1739"/>
                    <a:pt x="31121" y="-1404"/>
                    <a:pt x="29311" y="691"/>
                  </a:cubicBezTo>
                  <a:lnTo>
                    <a:pt x="29311" y="69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06" name="任意多边形: 形状 405"/>
            <p:cNvSpPr/>
            <p:nvPr/>
          </p:nvSpPr>
          <p:spPr>
            <a:xfrm>
              <a:off x="2325609" y="5051135"/>
              <a:ext cx="67075" cy="70871"/>
            </a:xfrm>
            <a:custGeom>
              <a:avLst/>
              <a:gdLst>
                <a:gd name="connsiteX0" fmla="*/ 27214 w 30371"/>
                <a:gd name="connsiteY0" fmla="*/ 393 h 32090"/>
                <a:gd name="connsiteX1" fmla="*/ 353 w 30371"/>
                <a:gd name="connsiteY1" fmla="*/ 28873 h 32090"/>
                <a:gd name="connsiteX2" fmla="*/ 4163 w 30371"/>
                <a:gd name="connsiteY2" fmla="*/ 31064 h 32090"/>
                <a:gd name="connsiteX3" fmla="*/ 29405 w 30371"/>
                <a:gd name="connsiteY3" fmla="*/ 4108 h 32090"/>
                <a:gd name="connsiteX4" fmla="*/ 27214 w 30371"/>
                <a:gd name="connsiteY4" fmla="*/ 393 h 32090"/>
                <a:gd name="connsiteX5" fmla="*/ 27214 w 30371"/>
                <a:gd name="connsiteY5" fmla="*/ 393 h 3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71" h="32090">
                  <a:moveTo>
                    <a:pt x="27214" y="393"/>
                  </a:moveTo>
                  <a:cubicBezTo>
                    <a:pt x="16641" y="8299"/>
                    <a:pt x="7687" y="17824"/>
                    <a:pt x="353" y="28873"/>
                  </a:cubicBezTo>
                  <a:cubicBezTo>
                    <a:pt x="-1171" y="31254"/>
                    <a:pt x="2639" y="33445"/>
                    <a:pt x="4163" y="31064"/>
                  </a:cubicBezTo>
                  <a:cubicBezTo>
                    <a:pt x="11021" y="20681"/>
                    <a:pt x="19498" y="11632"/>
                    <a:pt x="29405" y="4108"/>
                  </a:cubicBezTo>
                  <a:cubicBezTo>
                    <a:pt x="31690" y="2584"/>
                    <a:pt x="29500" y="-1226"/>
                    <a:pt x="27214" y="393"/>
                  </a:cubicBezTo>
                  <a:lnTo>
                    <a:pt x="27214" y="39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07" name="任意多边形: 形状 406"/>
            <p:cNvSpPr/>
            <p:nvPr/>
          </p:nvSpPr>
          <p:spPr>
            <a:xfrm>
              <a:off x="2307809" y="5076657"/>
              <a:ext cx="91837" cy="89330"/>
            </a:xfrm>
            <a:custGeom>
              <a:avLst/>
              <a:gdLst>
                <a:gd name="connsiteX0" fmla="*/ 37750 w 41583"/>
                <a:gd name="connsiteY0" fmla="*/ 553 h 40448"/>
                <a:gd name="connsiteX1" fmla="*/ 602 w 41583"/>
                <a:gd name="connsiteY1" fmla="*/ 36653 h 40448"/>
                <a:gd name="connsiteX2" fmla="*/ 3745 w 41583"/>
                <a:gd name="connsiteY2" fmla="*/ 39796 h 40448"/>
                <a:gd name="connsiteX3" fmla="*/ 40893 w 41583"/>
                <a:gd name="connsiteY3" fmla="*/ 3697 h 40448"/>
                <a:gd name="connsiteX4" fmla="*/ 37750 w 41583"/>
                <a:gd name="connsiteY4" fmla="*/ 553 h 40448"/>
                <a:gd name="connsiteX5" fmla="*/ 37750 w 41583"/>
                <a:gd name="connsiteY5" fmla="*/ 553 h 4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83" h="40448">
                  <a:moveTo>
                    <a:pt x="37750" y="553"/>
                  </a:moveTo>
                  <a:cubicBezTo>
                    <a:pt x="24796" y="11983"/>
                    <a:pt x="12413" y="23985"/>
                    <a:pt x="602" y="36653"/>
                  </a:cubicBezTo>
                  <a:cubicBezTo>
                    <a:pt x="-1303" y="38749"/>
                    <a:pt x="1745" y="41797"/>
                    <a:pt x="3745" y="39796"/>
                  </a:cubicBezTo>
                  <a:cubicBezTo>
                    <a:pt x="15556" y="27128"/>
                    <a:pt x="27939" y="15127"/>
                    <a:pt x="40893" y="3697"/>
                  </a:cubicBezTo>
                  <a:cubicBezTo>
                    <a:pt x="42988" y="1791"/>
                    <a:pt x="39845" y="-1256"/>
                    <a:pt x="37750" y="553"/>
                  </a:cubicBezTo>
                  <a:lnTo>
                    <a:pt x="37750" y="5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08" name="任意多边形: 形状 407"/>
            <p:cNvSpPr/>
            <p:nvPr/>
          </p:nvSpPr>
          <p:spPr>
            <a:xfrm>
              <a:off x="2305510" y="5109997"/>
              <a:ext cx="90054" cy="82782"/>
            </a:xfrm>
            <a:custGeom>
              <a:avLst/>
              <a:gdLst>
                <a:gd name="connsiteX0" fmla="*/ 36981 w 40776"/>
                <a:gd name="connsiteY0" fmla="*/ 602 h 37483"/>
                <a:gd name="connsiteX1" fmla="*/ 691 w 40776"/>
                <a:gd name="connsiteY1" fmla="*/ 33749 h 37483"/>
                <a:gd name="connsiteX2" fmla="*/ 3834 w 40776"/>
                <a:gd name="connsiteY2" fmla="*/ 36892 h 37483"/>
                <a:gd name="connsiteX3" fmla="*/ 40124 w 40776"/>
                <a:gd name="connsiteY3" fmla="*/ 3745 h 37483"/>
                <a:gd name="connsiteX4" fmla="*/ 36981 w 40776"/>
                <a:gd name="connsiteY4" fmla="*/ 602 h 37483"/>
                <a:gd name="connsiteX5" fmla="*/ 36981 w 40776"/>
                <a:gd name="connsiteY5" fmla="*/ 602 h 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76" h="37483">
                  <a:moveTo>
                    <a:pt x="36981" y="602"/>
                  </a:moveTo>
                  <a:cubicBezTo>
                    <a:pt x="24884" y="11651"/>
                    <a:pt x="12788" y="22700"/>
                    <a:pt x="691" y="33749"/>
                  </a:cubicBezTo>
                  <a:cubicBezTo>
                    <a:pt x="-1404" y="35654"/>
                    <a:pt x="1739" y="38797"/>
                    <a:pt x="3834" y="36892"/>
                  </a:cubicBezTo>
                  <a:cubicBezTo>
                    <a:pt x="15931" y="25843"/>
                    <a:pt x="28028" y="14794"/>
                    <a:pt x="40124" y="3745"/>
                  </a:cubicBezTo>
                  <a:cubicBezTo>
                    <a:pt x="42125" y="1745"/>
                    <a:pt x="39077" y="-1303"/>
                    <a:pt x="36981" y="602"/>
                  </a:cubicBezTo>
                  <a:lnTo>
                    <a:pt x="36981" y="60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09" name="任意多边形: 形状 408"/>
            <p:cNvSpPr/>
            <p:nvPr/>
          </p:nvSpPr>
          <p:spPr>
            <a:xfrm>
              <a:off x="2295644" y="5147360"/>
              <a:ext cx="97809" cy="76744"/>
            </a:xfrm>
            <a:custGeom>
              <a:avLst/>
              <a:gdLst>
                <a:gd name="connsiteX0" fmla="*/ 40496 w 44287"/>
                <a:gd name="connsiteY0" fmla="*/ 543 h 34749"/>
                <a:gd name="connsiteX1" fmla="*/ 967 w 44287"/>
                <a:gd name="connsiteY1" fmla="*/ 30547 h 34749"/>
                <a:gd name="connsiteX2" fmla="*/ 3158 w 44287"/>
                <a:gd name="connsiteY2" fmla="*/ 34357 h 34749"/>
                <a:gd name="connsiteX3" fmla="*/ 43544 w 44287"/>
                <a:gd name="connsiteY3" fmla="*/ 3686 h 34749"/>
                <a:gd name="connsiteX4" fmla="*/ 40496 w 44287"/>
                <a:gd name="connsiteY4" fmla="*/ 543 h 34749"/>
                <a:gd name="connsiteX5" fmla="*/ 40496 w 44287"/>
                <a:gd name="connsiteY5" fmla="*/ 543 h 3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7" h="34749">
                  <a:moveTo>
                    <a:pt x="40496" y="543"/>
                  </a:moveTo>
                  <a:cubicBezTo>
                    <a:pt x="27827" y="11211"/>
                    <a:pt x="14683" y="21212"/>
                    <a:pt x="967" y="30547"/>
                  </a:cubicBezTo>
                  <a:cubicBezTo>
                    <a:pt x="-1319" y="32166"/>
                    <a:pt x="872" y="35976"/>
                    <a:pt x="3158" y="34357"/>
                  </a:cubicBezTo>
                  <a:cubicBezTo>
                    <a:pt x="17159" y="24737"/>
                    <a:pt x="30590" y="14545"/>
                    <a:pt x="43544" y="3686"/>
                  </a:cubicBezTo>
                  <a:cubicBezTo>
                    <a:pt x="45734" y="1876"/>
                    <a:pt x="42591" y="-1267"/>
                    <a:pt x="40496" y="543"/>
                  </a:cubicBezTo>
                  <a:lnTo>
                    <a:pt x="40496" y="54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0" name="任意多边形: 形状 409"/>
            <p:cNvSpPr/>
            <p:nvPr/>
          </p:nvSpPr>
          <p:spPr>
            <a:xfrm>
              <a:off x="2275039" y="5181997"/>
              <a:ext cx="111618" cy="89820"/>
            </a:xfrm>
            <a:custGeom>
              <a:avLst/>
              <a:gdLst>
                <a:gd name="connsiteX0" fmla="*/ 47349 w 50540"/>
                <a:gd name="connsiteY0" fmla="*/ 386 h 40670"/>
                <a:gd name="connsiteX1" fmla="*/ 14488 w 50540"/>
                <a:gd name="connsiteY1" fmla="*/ 24103 h 40670"/>
                <a:gd name="connsiteX2" fmla="*/ 201 w 50540"/>
                <a:gd name="connsiteY2" fmla="*/ 39153 h 40670"/>
                <a:gd name="connsiteX3" fmla="*/ 4487 w 50540"/>
                <a:gd name="connsiteY3" fmla="*/ 38009 h 40670"/>
                <a:gd name="connsiteX4" fmla="*/ 28013 w 50540"/>
                <a:gd name="connsiteY4" fmla="*/ 19531 h 40670"/>
                <a:gd name="connsiteX5" fmla="*/ 49635 w 50540"/>
                <a:gd name="connsiteY5" fmla="*/ 4196 h 40670"/>
                <a:gd name="connsiteX6" fmla="*/ 47349 w 50540"/>
                <a:gd name="connsiteY6" fmla="*/ 386 h 40670"/>
                <a:gd name="connsiteX7" fmla="*/ 47349 w 50540"/>
                <a:gd name="connsiteY7" fmla="*/ 386 h 4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40" h="40670">
                  <a:moveTo>
                    <a:pt x="47349" y="386"/>
                  </a:moveTo>
                  <a:cubicBezTo>
                    <a:pt x="36205" y="8101"/>
                    <a:pt x="25251" y="15912"/>
                    <a:pt x="14488" y="24103"/>
                  </a:cubicBezTo>
                  <a:cubicBezTo>
                    <a:pt x="10487" y="27151"/>
                    <a:pt x="-1705" y="33057"/>
                    <a:pt x="201" y="39153"/>
                  </a:cubicBezTo>
                  <a:cubicBezTo>
                    <a:pt x="1058" y="41820"/>
                    <a:pt x="5344" y="40676"/>
                    <a:pt x="4487" y="38009"/>
                  </a:cubicBezTo>
                  <a:cubicBezTo>
                    <a:pt x="3725" y="35628"/>
                    <a:pt x="25156" y="21626"/>
                    <a:pt x="28013" y="19531"/>
                  </a:cubicBezTo>
                  <a:cubicBezTo>
                    <a:pt x="35157" y="14292"/>
                    <a:pt x="42301" y="9244"/>
                    <a:pt x="49635" y="4196"/>
                  </a:cubicBezTo>
                  <a:cubicBezTo>
                    <a:pt x="51826" y="2672"/>
                    <a:pt x="49635" y="-1233"/>
                    <a:pt x="47349" y="386"/>
                  </a:cubicBezTo>
                  <a:lnTo>
                    <a:pt x="47349" y="3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1" name="任意多边形: 形状 410"/>
            <p:cNvSpPr/>
            <p:nvPr/>
          </p:nvSpPr>
          <p:spPr>
            <a:xfrm>
              <a:off x="2279423" y="5208185"/>
              <a:ext cx="108705" cy="86923"/>
            </a:xfrm>
            <a:custGeom>
              <a:avLst/>
              <a:gdLst>
                <a:gd name="connsiteX0" fmla="*/ 46031 w 49221"/>
                <a:gd name="connsiteY0" fmla="*/ 434 h 39358"/>
                <a:gd name="connsiteX1" fmla="*/ 14312 w 49221"/>
                <a:gd name="connsiteY1" fmla="*/ 23770 h 39358"/>
                <a:gd name="connsiteX2" fmla="*/ 120 w 49221"/>
                <a:gd name="connsiteY2" fmla="*/ 37772 h 39358"/>
                <a:gd name="connsiteX3" fmla="*/ 4406 w 49221"/>
                <a:gd name="connsiteY3" fmla="*/ 36629 h 39358"/>
                <a:gd name="connsiteX4" fmla="*/ 26218 w 49221"/>
                <a:gd name="connsiteY4" fmla="*/ 20436 h 39358"/>
                <a:gd name="connsiteX5" fmla="*/ 48317 w 49221"/>
                <a:gd name="connsiteY5" fmla="*/ 4149 h 39358"/>
                <a:gd name="connsiteX6" fmla="*/ 46031 w 49221"/>
                <a:gd name="connsiteY6" fmla="*/ 434 h 39358"/>
                <a:gd name="connsiteX7" fmla="*/ 46031 w 49221"/>
                <a:gd name="connsiteY7" fmla="*/ 434 h 3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21" h="39358">
                  <a:moveTo>
                    <a:pt x="46031" y="434"/>
                  </a:moveTo>
                  <a:cubicBezTo>
                    <a:pt x="35458" y="8244"/>
                    <a:pt x="24885" y="15960"/>
                    <a:pt x="14312" y="23770"/>
                  </a:cubicBezTo>
                  <a:cubicBezTo>
                    <a:pt x="10407" y="26628"/>
                    <a:pt x="-1309" y="31676"/>
                    <a:pt x="120" y="37772"/>
                  </a:cubicBezTo>
                  <a:cubicBezTo>
                    <a:pt x="787" y="40534"/>
                    <a:pt x="4978" y="39391"/>
                    <a:pt x="4406" y="36629"/>
                  </a:cubicBezTo>
                  <a:cubicBezTo>
                    <a:pt x="3930" y="34819"/>
                    <a:pt x="23933" y="22151"/>
                    <a:pt x="26218" y="20436"/>
                  </a:cubicBezTo>
                  <a:cubicBezTo>
                    <a:pt x="33553" y="15007"/>
                    <a:pt x="40982" y="9578"/>
                    <a:pt x="48317" y="4149"/>
                  </a:cubicBezTo>
                  <a:cubicBezTo>
                    <a:pt x="50507" y="2529"/>
                    <a:pt x="48317" y="-1281"/>
                    <a:pt x="46031" y="434"/>
                  </a:cubicBezTo>
                  <a:lnTo>
                    <a:pt x="46031" y="43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2" name="任意多边形: 形状 411"/>
            <p:cNvSpPr/>
            <p:nvPr/>
          </p:nvSpPr>
          <p:spPr>
            <a:xfrm>
              <a:off x="2280918" y="5231838"/>
              <a:ext cx="120179" cy="89454"/>
            </a:xfrm>
            <a:custGeom>
              <a:avLst/>
              <a:gdLst>
                <a:gd name="connsiteX0" fmla="*/ 51259 w 54416"/>
                <a:gd name="connsiteY0" fmla="*/ 393 h 40504"/>
                <a:gd name="connsiteX1" fmla="*/ 967 w 54416"/>
                <a:gd name="connsiteY1" fmla="*/ 36302 h 40504"/>
                <a:gd name="connsiteX2" fmla="*/ 3158 w 54416"/>
                <a:gd name="connsiteY2" fmla="*/ 40112 h 40504"/>
                <a:gd name="connsiteX3" fmla="*/ 53450 w 54416"/>
                <a:gd name="connsiteY3" fmla="*/ 4203 h 40504"/>
                <a:gd name="connsiteX4" fmla="*/ 51259 w 54416"/>
                <a:gd name="connsiteY4" fmla="*/ 393 h 40504"/>
                <a:gd name="connsiteX5" fmla="*/ 51259 w 54416"/>
                <a:gd name="connsiteY5" fmla="*/ 393 h 4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16" h="40504">
                  <a:moveTo>
                    <a:pt x="51259" y="393"/>
                  </a:moveTo>
                  <a:cubicBezTo>
                    <a:pt x="34495" y="12394"/>
                    <a:pt x="17731" y="24300"/>
                    <a:pt x="967" y="36302"/>
                  </a:cubicBezTo>
                  <a:cubicBezTo>
                    <a:pt x="-1319" y="37921"/>
                    <a:pt x="872" y="41731"/>
                    <a:pt x="3158" y="40112"/>
                  </a:cubicBezTo>
                  <a:cubicBezTo>
                    <a:pt x="19922" y="28110"/>
                    <a:pt x="36686" y="16204"/>
                    <a:pt x="53450" y="4203"/>
                  </a:cubicBezTo>
                  <a:cubicBezTo>
                    <a:pt x="55736" y="2583"/>
                    <a:pt x="53545" y="-1227"/>
                    <a:pt x="51259" y="393"/>
                  </a:cubicBezTo>
                  <a:lnTo>
                    <a:pt x="51259" y="39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3" name="任意多边形: 形状 412"/>
            <p:cNvSpPr/>
            <p:nvPr/>
          </p:nvSpPr>
          <p:spPr>
            <a:xfrm>
              <a:off x="2260169" y="5263513"/>
              <a:ext cx="132935" cy="93453"/>
            </a:xfrm>
            <a:custGeom>
              <a:avLst/>
              <a:gdLst>
                <a:gd name="connsiteX0" fmla="*/ 57034 w 60192"/>
                <a:gd name="connsiteY0" fmla="*/ 434 h 42315"/>
                <a:gd name="connsiteX1" fmla="*/ 1027 w 60192"/>
                <a:gd name="connsiteY1" fmla="*/ 38152 h 42315"/>
                <a:gd name="connsiteX2" fmla="*/ 3218 w 60192"/>
                <a:gd name="connsiteY2" fmla="*/ 41962 h 42315"/>
                <a:gd name="connsiteX3" fmla="*/ 59225 w 60192"/>
                <a:gd name="connsiteY3" fmla="*/ 4243 h 42315"/>
                <a:gd name="connsiteX4" fmla="*/ 57034 w 60192"/>
                <a:gd name="connsiteY4" fmla="*/ 434 h 42315"/>
                <a:gd name="connsiteX5" fmla="*/ 57034 w 60192"/>
                <a:gd name="connsiteY5" fmla="*/ 434 h 4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92" h="42315">
                  <a:moveTo>
                    <a:pt x="57034" y="434"/>
                  </a:moveTo>
                  <a:cubicBezTo>
                    <a:pt x="38746" y="13483"/>
                    <a:pt x="20077" y="26056"/>
                    <a:pt x="1027" y="38152"/>
                  </a:cubicBezTo>
                  <a:cubicBezTo>
                    <a:pt x="-1354" y="39676"/>
                    <a:pt x="837" y="43486"/>
                    <a:pt x="3218" y="41962"/>
                  </a:cubicBezTo>
                  <a:cubicBezTo>
                    <a:pt x="22268" y="29961"/>
                    <a:pt x="40937" y="17388"/>
                    <a:pt x="59225" y="4243"/>
                  </a:cubicBezTo>
                  <a:cubicBezTo>
                    <a:pt x="61511" y="2529"/>
                    <a:pt x="59320" y="-1281"/>
                    <a:pt x="57034" y="434"/>
                  </a:cubicBezTo>
                  <a:lnTo>
                    <a:pt x="57034" y="43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4" name="任意多边形: 形状 413"/>
            <p:cNvSpPr/>
            <p:nvPr/>
          </p:nvSpPr>
          <p:spPr>
            <a:xfrm>
              <a:off x="2274685" y="5297891"/>
              <a:ext cx="117922" cy="81795"/>
            </a:xfrm>
            <a:custGeom>
              <a:avLst/>
              <a:gdLst>
                <a:gd name="connsiteX0" fmla="*/ 50176 w 53394"/>
                <a:gd name="connsiteY0" fmla="*/ 392 h 37036"/>
                <a:gd name="connsiteX1" fmla="*/ 1027 w 53394"/>
                <a:gd name="connsiteY1" fmla="*/ 32873 h 37036"/>
                <a:gd name="connsiteX2" fmla="*/ 3218 w 53394"/>
                <a:gd name="connsiteY2" fmla="*/ 36683 h 37036"/>
                <a:gd name="connsiteX3" fmla="*/ 52367 w 53394"/>
                <a:gd name="connsiteY3" fmla="*/ 4203 h 37036"/>
                <a:gd name="connsiteX4" fmla="*/ 50176 w 53394"/>
                <a:gd name="connsiteY4" fmla="*/ 392 h 37036"/>
                <a:gd name="connsiteX5" fmla="*/ 50176 w 53394"/>
                <a:gd name="connsiteY5" fmla="*/ 392 h 3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94" h="37036">
                  <a:moveTo>
                    <a:pt x="50176" y="392"/>
                  </a:moveTo>
                  <a:cubicBezTo>
                    <a:pt x="33793" y="11251"/>
                    <a:pt x="17410" y="22014"/>
                    <a:pt x="1027" y="32873"/>
                  </a:cubicBezTo>
                  <a:cubicBezTo>
                    <a:pt x="-1354" y="34397"/>
                    <a:pt x="837" y="38207"/>
                    <a:pt x="3218" y="36683"/>
                  </a:cubicBezTo>
                  <a:cubicBezTo>
                    <a:pt x="19601" y="25824"/>
                    <a:pt x="35984" y="15061"/>
                    <a:pt x="52367" y="4203"/>
                  </a:cubicBezTo>
                  <a:cubicBezTo>
                    <a:pt x="54748" y="2583"/>
                    <a:pt x="52557" y="-1227"/>
                    <a:pt x="50176" y="392"/>
                  </a:cubicBezTo>
                  <a:lnTo>
                    <a:pt x="50176" y="39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5" name="任意多边形: 形状 414"/>
            <p:cNvSpPr/>
            <p:nvPr/>
          </p:nvSpPr>
          <p:spPr>
            <a:xfrm>
              <a:off x="2262390" y="5327251"/>
              <a:ext cx="134499" cy="91896"/>
            </a:xfrm>
            <a:custGeom>
              <a:avLst/>
              <a:gdLst>
                <a:gd name="connsiteX0" fmla="*/ 57743 w 60900"/>
                <a:gd name="connsiteY0" fmla="*/ 434 h 41610"/>
                <a:gd name="connsiteX1" fmla="*/ 1069 w 60900"/>
                <a:gd name="connsiteY1" fmla="*/ 37486 h 41610"/>
                <a:gd name="connsiteX2" fmla="*/ 3260 w 60900"/>
                <a:gd name="connsiteY2" fmla="*/ 41296 h 41610"/>
                <a:gd name="connsiteX3" fmla="*/ 59934 w 60900"/>
                <a:gd name="connsiteY3" fmla="*/ 4243 h 41610"/>
                <a:gd name="connsiteX4" fmla="*/ 57743 w 60900"/>
                <a:gd name="connsiteY4" fmla="*/ 434 h 41610"/>
                <a:gd name="connsiteX5" fmla="*/ 57743 w 60900"/>
                <a:gd name="connsiteY5" fmla="*/ 434 h 4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00" h="41610">
                  <a:moveTo>
                    <a:pt x="57743" y="434"/>
                  </a:moveTo>
                  <a:cubicBezTo>
                    <a:pt x="39455" y="13768"/>
                    <a:pt x="20595" y="26056"/>
                    <a:pt x="1069" y="37486"/>
                  </a:cubicBezTo>
                  <a:cubicBezTo>
                    <a:pt x="-1407" y="38914"/>
                    <a:pt x="879" y="42725"/>
                    <a:pt x="3260" y="41296"/>
                  </a:cubicBezTo>
                  <a:cubicBezTo>
                    <a:pt x="22786" y="29866"/>
                    <a:pt x="41646" y="17578"/>
                    <a:pt x="59934" y="4243"/>
                  </a:cubicBezTo>
                  <a:cubicBezTo>
                    <a:pt x="62220" y="2529"/>
                    <a:pt x="60029" y="-1281"/>
                    <a:pt x="57743" y="434"/>
                  </a:cubicBezTo>
                  <a:lnTo>
                    <a:pt x="57743" y="43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6" name="任意多边形: 形状 415"/>
            <p:cNvSpPr/>
            <p:nvPr/>
          </p:nvSpPr>
          <p:spPr>
            <a:xfrm>
              <a:off x="2181570" y="5372868"/>
              <a:ext cx="206962" cy="125927"/>
            </a:xfrm>
            <a:custGeom>
              <a:avLst/>
              <a:gdLst>
                <a:gd name="connsiteX0" fmla="*/ 90433 w 93711"/>
                <a:gd name="connsiteY0" fmla="*/ 353 h 57019"/>
                <a:gd name="connsiteX1" fmla="*/ 1088 w 93711"/>
                <a:gd name="connsiteY1" fmla="*/ 52931 h 57019"/>
                <a:gd name="connsiteX2" fmla="*/ 3279 w 93711"/>
                <a:gd name="connsiteY2" fmla="*/ 56741 h 57019"/>
                <a:gd name="connsiteX3" fmla="*/ 92623 w 93711"/>
                <a:gd name="connsiteY3" fmla="*/ 4163 h 57019"/>
                <a:gd name="connsiteX4" fmla="*/ 90433 w 93711"/>
                <a:gd name="connsiteY4" fmla="*/ 353 h 57019"/>
                <a:gd name="connsiteX5" fmla="*/ 90433 w 93711"/>
                <a:gd name="connsiteY5" fmla="*/ 353 h 5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11" h="57019">
                  <a:moveTo>
                    <a:pt x="90433" y="353"/>
                  </a:moveTo>
                  <a:cubicBezTo>
                    <a:pt x="61096" y="18641"/>
                    <a:pt x="31378" y="36167"/>
                    <a:pt x="1088" y="52931"/>
                  </a:cubicBezTo>
                  <a:cubicBezTo>
                    <a:pt x="-1388" y="54264"/>
                    <a:pt x="802" y="58075"/>
                    <a:pt x="3279" y="56741"/>
                  </a:cubicBezTo>
                  <a:cubicBezTo>
                    <a:pt x="33473" y="39977"/>
                    <a:pt x="63286" y="22451"/>
                    <a:pt x="92623" y="4163"/>
                  </a:cubicBezTo>
                  <a:cubicBezTo>
                    <a:pt x="95100" y="2639"/>
                    <a:pt x="92909" y="-1171"/>
                    <a:pt x="90433" y="353"/>
                  </a:cubicBezTo>
                  <a:lnTo>
                    <a:pt x="90433"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7" name="任意多边形: 形状 416"/>
            <p:cNvSpPr/>
            <p:nvPr/>
          </p:nvSpPr>
          <p:spPr>
            <a:xfrm>
              <a:off x="2154149" y="5413045"/>
              <a:ext cx="234882" cy="151127"/>
            </a:xfrm>
            <a:custGeom>
              <a:avLst/>
              <a:gdLst>
                <a:gd name="connsiteX0" fmla="*/ 103135 w 106353"/>
                <a:gd name="connsiteY0" fmla="*/ 353 h 68429"/>
                <a:gd name="connsiteX1" fmla="*/ 1027 w 106353"/>
                <a:gd name="connsiteY1" fmla="*/ 64266 h 68429"/>
                <a:gd name="connsiteX2" fmla="*/ 3218 w 106353"/>
                <a:gd name="connsiteY2" fmla="*/ 68076 h 68429"/>
                <a:gd name="connsiteX3" fmla="*/ 105326 w 106353"/>
                <a:gd name="connsiteY3" fmla="*/ 4163 h 68429"/>
                <a:gd name="connsiteX4" fmla="*/ 103135 w 106353"/>
                <a:gd name="connsiteY4" fmla="*/ 353 h 68429"/>
                <a:gd name="connsiteX5" fmla="*/ 103135 w 106353"/>
                <a:gd name="connsiteY5" fmla="*/ 353 h 6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353" h="68429">
                  <a:moveTo>
                    <a:pt x="103135" y="353"/>
                  </a:moveTo>
                  <a:cubicBezTo>
                    <a:pt x="69131" y="21689"/>
                    <a:pt x="35127" y="42930"/>
                    <a:pt x="1027" y="64266"/>
                  </a:cubicBezTo>
                  <a:cubicBezTo>
                    <a:pt x="-1354" y="65790"/>
                    <a:pt x="837" y="69600"/>
                    <a:pt x="3218" y="68076"/>
                  </a:cubicBezTo>
                  <a:cubicBezTo>
                    <a:pt x="37222" y="46740"/>
                    <a:pt x="71226" y="25499"/>
                    <a:pt x="105326" y="4163"/>
                  </a:cubicBezTo>
                  <a:cubicBezTo>
                    <a:pt x="107707" y="2639"/>
                    <a:pt x="105517" y="-1171"/>
                    <a:pt x="103135" y="353"/>
                  </a:cubicBezTo>
                  <a:lnTo>
                    <a:pt x="103135"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8" name="任意多边形: 形状 417"/>
            <p:cNvSpPr/>
            <p:nvPr/>
          </p:nvSpPr>
          <p:spPr>
            <a:xfrm>
              <a:off x="2177919" y="5440393"/>
              <a:ext cx="215529" cy="137580"/>
            </a:xfrm>
            <a:custGeom>
              <a:avLst/>
              <a:gdLst>
                <a:gd name="connsiteX0" fmla="*/ 94372 w 97590"/>
                <a:gd name="connsiteY0" fmla="*/ 353 h 62295"/>
                <a:gd name="connsiteX1" fmla="*/ 1027 w 97590"/>
                <a:gd name="connsiteY1" fmla="*/ 58170 h 62295"/>
                <a:gd name="connsiteX2" fmla="*/ 3218 w 97590"/>
                <a:gd name="connsiteY2" fmla="*/ 61980 h 62295"/>
                <a:gd name="connsiteX3" fmla="*/ 96563 w 97590"/>
                <a:gd name="connsiteY3" fmla="*/ 4163 h 62295"/>
                <a:gd name="connsiteX4" fmla="*/ 94372 w 97590"/>
                <a:gd name="connsiteY4" fmla="*/ 353 h 62295"/>
                <a:gd name="connsiteX5" fmla="*/ 94372 w 97590"/>
                <a:gd name="connsiteY5" fmla="*/ 353 h 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590" h="62295">
                  <a:moveTo>
                    <a:pt x="94372" y="353"/>
                  </a:moveTo>
                  <a:cubicBezTo>
                    <a:pt x="63606" y="20165"/>
                    <a:pt x="32460" y="39406"/>
                    <a:pt x="1027" y="58170"/>
                  </a:cubicBezTo>
                  <a:cubicBezTo>
                    <a:pt x="-1354" y="59599"/>
                    <a:pt x="837" y="63409"/>
                    <a:pt x="3218" y="61980"/>
                  </a:cubicBezTo>
                  <a:cubicBezTo>
                    <a:pt x="34651" y="43216"/>
                    <a:pt x="65797" y="23975"/>
                    <a:pt x="96563" y="4163"/>
                  </a:cubicBezTo>
                  <a:cubicBezTo>
                    <a:pt x="98944" y="2639"/>
                    <a:pt x="96753" y="-1171"/>
                    <a:pt x="94372" y="353"/>
                  </a:cubicBezTo>
                  <a:lnTo>
                    <a:pt x="94372"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19" name="任意多边形: 形状 418"/>
            <p:cNvSpPr/>
            <p:nvPr/>
          </p:nvSpPr>
          <p:spPr>
            <a:xfrm>
              <a:off x="2224696" y="5470053"/>
              <a:ext cx="169804" cy="111214"/>
            </a:xfrm>
            <a:custGeom>
              <a:avLst/>
              <a:gdLst>
                <a:gd name="connsiteX0" fmla="*/ 73669 w 76886"/>
                <a:gd name="connsiteY0" fmla="*/ 353 h 50357"/>
                <a:gd name="connsiteX1" fmla="*/ 1088 w 76886"/>
                <a:gd name="connsiteY1" fmla="*/ 46263 h 50357"/>
                <a:gd name="connsiteX2" fmla="*/ 3279 w 76886"/>
                <a:gd name="connsiteY2" fmla="*/ 50074 h 50357"/>
                <a:gd name="connsiteX3" fmla="*/ 4517 w 76886"/>
                <a:gd name="connsiteY3" fmla="*/ 49407 h 50357"/>
                <a:gd name="connsiteX4" fmla="*/ 2326 w 76886"/>
                <a:gd name="connsiteY4" fmla="*/ 45597 h 50357"/>
                <a:gd name="connsiteX5" fmla="*/ 1088 w 76886"/>
                <a:gd name="connsiteY5" fmla="*/ 46263 h 50357"/>
                <a:gd name="connsiteX6" fmla="*/ 3279 w 76886"/>
                <a:gd name="connsiteY6" fmla="*/ 50074 h 50357"/>
                <a:gd name="connsiteX7" fmla="*/ 75859 w 76886"/>
                <a:gd name="connsiteY7" fmla="*/ 4163 h 50357"/>
                <a:gd name="connsiteX8" fmla="*/ 73669 w 76886"/>
                <a:gd name="connsiteY8" fmla="*/ 353 h 50357"/>
                <a:gd name="connsiteX9" fmla="*/ 73669 w 76886"/>
                <a:gd name="connsiteY9" fmla="*/ 353 h 5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86" h="50357">
                  <a:moveTo>
                    <a:pt x="73669" y="353"/>
                  </a:moveTo>
                  <a:cubicBezTo>
                    <a:pt x="49856" y="16260"/>
                    <a:pt x="25663" y="31500"/>
                    <a:pt x="1088" y="46263"/>
                  </a:cubicBezTo>
                  <a:cubicBezTo>
                    <a:pt x="-1388" y="47692"/>
                    <a:pt x="802" y="51407"/>
                    <a:pt x="3279" y="50074"/>
                  </a:cubicBezTo>
                  <a:cubicBezTo>
                    <a:pt x="3660" y="49883"/>
                    <a:pt x="4136" y="49597"/>
                    <a:pt x="4517" y="49407"/>
                  </a:cubicBezTo>
                  <a:cubicBezTo>
                    <a:pt x="6994" y="48073"/>
                    <a:pt x="4803" y="44263"/>
                    <a:pt x="2326" y="45597"/>
                  </a:cubicBezTo>
                  <a:cubicBezTo>
                    <a:pt x="1945" y="45787"/>
                    <a:pt x="1469" y="46073"/>
                    <a:pt x="1088" y="46263"/>
                  </a:cubicBezTo>
                  <a:cubicBezTo>
                    <a:pt x="1850" y="47502"/>
                    <a:pt x="2612" y="48835"/>
                    <a:pt x="3279" y="50074"/>
                  </a:cubicBezTo>
                  <a:cubicBezTo>
                    <a:pt x="27853" y="35405"/>
                    <a:pt x="52047" y="20070"/>
                    <a:pt x="75859" y="4163"/>
                  </a:cubicBezTo>
                  <a:cubicBezTo>
                    <a:pt x="78241" y="2639"/>
                    <a:pt x="76050" y="-1171"/>
                    <a:pt x="73669" y="353"/>
                  </a:cubicBezTo>
                  <a:lnTo>
                    <a:pt x="73669"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0" name="任意多边形: 形状 419"/>
            <p:cNvSpPr/>
            <p:nvPr/>
          </p:nvSpPr>
          <p:spPr>
            <a:xfrm>
              <a:off x="2267828" y="5492772"/>
              <a:ext cx="125969" cy="87486"/>
            </a:xfrm>
            <a:custGeom>
              <a:avLst/>
              <a:gdLst>
                <a:gd name="connsiteX0" fmla="*/ 53852 w 57038"/>
                <a:gd name="connsiteY0" fmla="*/ 353 h 39613"/>
                <a:gd name="connsiteX1" fmla="*/ 24611 w 57038"/>
                <a:gd name="connsiteY1" fmla="*/ 19213 h 39613"/>
                <a:gd name="connsiteX2" fmla="*/ 608 w 57038"/>
                <a:gd name="connsiteY2" fmla="*/ 35310 h 39613"/>
                <a:gd name="connsiteX3" fmla="*/ 608 w 57038"/>
                <a:gd name="connsiteY3" fmla="*/ 38453 h 39613"/>
                <a:gd name="connsiteX4" fmla="*/ 989 w 57038"/>
                <a:gd name="connsiteY4" fmla="*/ 38930 h 39613"/>
                <a:gd name="connsiteX5" fmla="*/ 3084 w 57038"/>
                <a:gd name="connsiteY5" fmla="*/ 39501 h 39613"/>
                <a:gd name="connsiteX6" fmla="*/ 3560 w 57038"/>
                <a:gd name="connsiteY6" fmla="*/ 39310 h 39613"/>
                <a:gd name="connsiteX7" fmla="*/ 2417 w 57038"/>
                <a:gd name="connsiteY7" fmla="*/ 35024 h 39613"/>
                <a:gd name="connsiteX8" fmla="*/ 3656 w 57038"/>
                <a:gd name="connsiteY8" fmla="*/ 35310 h 39613"/>
                <a:gd name="connsiteX9" fmla="*/ 3656 w 57038"/>
                <a:gd name="connsiteY9" fmla="*/ 38453 h 39613"/>
                <a:gd name="connsiteX10" fmla="*/ 17086 w 57038"/>
                <a:gd name="connsiteY10" fmla="*/ 29309 h 39613"/>
                <a:gd name="connsiteX11" fmla="*/ 30040 w 57038"/>
                <a:gd name="connsiteY11" fmla="*/ 20927 h 39613"/>
                <a:gd name="connsiteX12" fmla="*/ 55948 w 57038"/>
                <a:gd name="connsiteY12" fmla="*/ 4163 h 39613"/>
                <a:gd name="connsiteX13" fmla="*/ 53852 w 57038"/>
                <a:gd name="connsiteY13" fmla="*/ 353 h 39613"/>
                <a:gd name="connsiteX14" fmla="*/ 53852 w 57038"/>
                <a:gd name="connsiteY14" fmla="*/ 353 h 3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038" h="39613">
                  <a:moveTo>
                    <a:pt x="53852" y="353"/>
                  </a:moveTo>
                  <a:cubicBezTo>
                    <a:pt x="44137" y="6640"/>
                    <a:pt x="34422" y="12926"/>
                    <a:pt x="24611" y="19213"/>
                  </a:cubicBezTo>
                  <a:cubicBezTo>
                    <a:pt x="17372" y="23880"/>
                    <a:pt x="5942" y="28642"/>
                    <a:pt x="608" y="35310"/>
                  </a:cubicBezTo>
                  <a:cubicBezTo>
                    <a:pt x="-154" y="36358"/>
                    <a:pt x="-250" y="37406"/>
                    <a:pt x="608" y="38453"/>
                  </a:cubicBezTo>
                  <a:cubicBezTo>
                    <a:pt x="703" y="38644"/>
                    <a:pt x="893" y="38834"/>
                    <a:pt x="989" y="38930"/>
                  </a:cubicBezTo>
                  <a:cubicBezTo>
                    <a:pt x="1465" y="39501"/>
                    <a:pt x="2513" y="39787"/>
                    <a:pt x="3084" y="39501"/>
                  </a:cubicBezTo>
                  <a:cubicBezTo>
                    <a:pt x="3275" y="39406"/>
                    <a:pt x="3465" y="39406"/>
                    <a:pt x="3560" y="39310"/>
                  </a:cubicBezTo>
                  <a:cubicBezTo>
                    <a:pt x="6227" y="38358"/>
                    <a:pt x="5084" y="34072"/>
                    <a:pt x="2417" y="35024"/>
                  </a:cubicBezTo>
                  <a:cubicBezTo>
                    <a:pt x="2799" y="35119"/>
                    <a:pt x="3180" y="35215"/>
                    <a:pt x="3656" y="35310"/>
                  </a:cubicBezTo>
                  <a:cubicBezTo>
                    <a:pt x="3656" y="36358"/>
                    <a:pt x="3656" y="37406"/>
                    <a:pt x="3656" y="38453"/>
                  </a:cubicBezTo>
                  <a:cubicBezTo>
                    <a:pt x="6704" y="34643"/>
                    <a:pt x="12990" y="31976"/>
                    <a:pt x="17086" y="29309"/>
                  </a:cubicBezTo>
                  <a:cubicBezTo>
                    <a:pt x="21372" y="26547"/>
                    <a:pt x="25754" y="23689"/>
                    <a:pt x="30040" y="20927"/>
                  </a:cubicBezTo>
                  <a:cubicBezTo>
                    <a:pt x="38708" y="15307"/>
                    <a:pt x="47375" y="9783"/>
                    <a:pt x="55948" y="4163"/>
                  </a:cubicBezTo>
                  <a:cubicBezTo>
                    <a:pt x="58425" y="2639"/>
                    <a:pt x="56234" y="-1171"/>
                    <a:pt x="53852" y="353"/>
                  </a:cubicBezTo>
                  <a:lnTo>
                    <a:pt x="53852"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1" name="任意多边形: 形状 420"/>
            <p:cNvSpPr/>
            <p:nvPr/>
          </p:nvSpPr>
          <p:spPr>
            <a:xfrm>
              <a:off x="2303922" y="5518100"/>
              <a:ext cx="82746" cy="61216"/>
            </a:xfrm>
            <a:custGeom>
              <a:avLst/>
              <a:gdLst>
                <a:gd name="connsiteX0" fmla="*/ 34175 w 37467"/>
                <a:gd name="connsiteY0" fmla="*/ 315 h 27718"/>
                <a:gd name="connsiteX1" fmla="*/ 743 w 37467"/>
                <a:gd name="connsiteY1" fmla="*/ 24032 h 27718"/>
                <a:gd name="connsiteX2" fmla="*/ 3886 w 37467"/>
                <a:gd name="connsiteY2" fmla="*/ 27176 h 27718"/>
                <a:gd name="connsiteX3" fmla="*/ 36461 w 37467"/>
                <a:gd name="connsiteY3" fmla="*/ 4125 h 27718"/>
                <a:gd name="connsiteX4" fmla="*/ 34175 w 37467"/>
                <a:gd name="connsiteY4" fmla="*/ 315 h 27718"/>
                <a:gd name="connsiteX5" fmla="*/ 34175 w 37467"/>
                <a:gd name="connsiteY5" fmla="*/ 315 h 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67" h="27718">
                  <a:moveTo>
                    <a:pt x="34175" y="315"/>
                  </a:moveTo>
                  <a:cubicBezTo>
                    <a:pt x="22364" y="7364"/>
                    <a:pt x="11220" y="15269"/>
                    <a:pt x="743" y="24032"/>
                  </a:cubicBezTo>
                  <a:cubicBezTo>
                    <a:pt x="-1448" y="25842"/>
                    <a:pt x="1695" y="28985"/>
                    <a:pt x="3886" y="27176"/>
                  </a:cubicBezTo>
                  <a:cubicBezTo>
                    <a:pt x="14173" y="18603"/>
                    <a:pt x="25031" y="10983"/>
                    <a:pt x="36461" y="4125"/>
                  </a:cubicBezTo>
                  <a:cubicBezTo>
                    <a:pt x="38843" y="2696"/>
                    <a:pt x="36556" y="-1114"/>
                    <a:pt x="34175" y="315"/>
                  </a:cubicBezTo>
                  <a:lnTo>
                    <a:pt x="34175" y="31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2" name="任意多边形: 形状 421"/>
            <p:cNvSpPr/>
            <p:nvPr/>
          </p:nvSpPr>
          <p:spPr>
            <a:xfrm>
              <a:off x="2333377" y="5547252"/>
              <a:ext cx="51127" cy="43004"/>
            </a:xfrm>
            <a:custGeom>
              <a:avLst/>
              <a:gdLst>
                <a:gd name="connsiteX0" fmla="*/ 19410 w 23150"/>
                <a:gd name="connsiteY0" fmla="*/ 641 h 19472"/>
                <a:gd name="connsiteX1" fmla="*/ 1027 w 23150"/>
                <a:gd name="connsiteY1" fmla="*/ 15309 h 19472"/>
                <a:gd name="connsiteX2" fmla="*/ 3218 w 23150"/>
                <a:gd name="connsiteY2" fmla="*/ 19119 h 19472"/>
                <a:gd name="connsiteX3" fmla="*/ 22458 w 23150"/>
                <a:gd name="connsiteY3" fmla="*/ 3784 h 19472"/>
                <a:gd name="connsiteX4" fmla="*/ 19410 w 23150"/>
                <a:gd name="connsiteY4" fmla="*/ 641 h 19472"/>
                <a:gd name="connsiteX5" fmla="*/ 19410 w 23150"/>
                <a:gd name="connsiteY5" fmla="*/ 641 h 1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50" h="19472">
                  <a:moveTo>
                    <a:pt x="19410" y="641"/>
                  </a:moveTo>
                  <a:cubicBezTo>
                    <a:pt x="13791" y="6165"/>
                    <a:pt x="7695" y="11023"/>
                    <a:pt x="1027" y="15309"/>
                  </a:cubicBezTo>
                  <a:cubicBezTo>
                    <a:pt x="-1354" y="16833"/>
                    <a:pt x="837" y="20643"/>
                    <a:pt x="3218" y="19119"/>
                  </a:cubicBezTo>
                  <a:cubicBezTo>
                    <a:pt x="10171" y="14738"/>
                    <a:pt x="16648" y="9594"/>
                    <a:pt x="22458" y="3784"/>
                  </a:cubicBezTo>
                  <a:cubicBezTo>
                    <a:pt x="24554" y="1784"/>
                    <a:pt x="21411" y="-1360"/>
                    <a:pt x="19410" y="641"/>
                  </a:cubicBezTo>
                  <a:lnTo>
                    <a:pt x="19410" y="64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3" name="任意多边形: 形状 422"/>
            <p:cNvSpPr/>
            <p:nvPr/>
          </p:nvSpPr>
          <p:spPr>
            <a:xfrm>
              <a:off x="2059695" y="5494528"/>
              <a:ext cx="127767" cy="77342"/>
            </a:xfrm>
            <a:custGeom>
              <a:avLst/>
              <a:gdLst>
                <a:gd name="connsiteX0" fmla="*/ 55891 w 57852"/>
                <a:gd name="connsiteY0" fmla="*/ 5655 h 35020"/>
                <a:gd name="connsiteX1" fmla="*/ 56749 w 57852"/>
                <a:gd name="connsiteY1" fmla="*/ 5274 h 35020"/>
                <a:gd name="connsiteX2" fmla="*/ 57796 w 57852"/>
                <a:gd name="connsiteY2" fmla="*/ 2797 h 35020"/>
                <a:gd name="connsiteX3" fmla="*/ 57511 w 57852"/>
                <a:gd name="connsiteY3" fmla="*/ 1654 h 35020"/>
                <a:gd name="connsiteX4" fmla="*/ 55415 w 57852"/>
                <a:gd name="connsiteY4" fmla="*/ 35 h 35020"/>
                <a:gd name="connsiteX5" fmla="*/ 33127 w 57852"/>
                <a:gd name="connsiteY5" fmla="*/ 11751 h 35020"/>
                <a:gd name="connsiteX6" fmla="*/ 1027 w 57852"/>
                <a:gd name="connsiteY6" fmla="*/ 30896 h 35020"/>
                <a:gd name="connsiteX7" fmla="*/ 3218 w 57852"/>
                <a:gd name="connsiteY7" fmla="*/ 34706 h 35020"/>
                <a:gd name="connsiteX8" fmla="*/ 30269 w 57852"/>
                <a:gd name="connsiteY8" fmla="*/ 18609 h 35020"/>
                <a:gd name="connsiteX9" fmla="*/ 43795 w 57852"/>
                <a:gd name="connsiteY9" fmla="*/ 10608 h 35020"/>
                <a:gd name="connsiteX10" fmla="*/ 50557 w 57852"/>
                <a:gd name="connsiteY10" fmla="*/ 6607 h 35020"/>
                <a:gd name="connsiteX11" fmla="*/ 53605 w 57852"/>
                <a:gd name="connsiteY11" fmla="*/ 1940 h 35020"/>
                <a:gd name="connsiteX12" fmla="*/ 55891 w 57852"/>
                <a:gd name="connsiteY12" fmla="*/ 5655 h 35020"/>
                <a:gd name="connsiteX13" fmla="*/ 55891 w 57852"/>
                <a:gd name="connsiteY13" fmla="*/ 5655 h 3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52" h="35020">
                  <a:moveTo>
                    <a:pt x="55891" y="5655"/>
                  </a:moveTo>
                  <a:cubicBezTo>
                    <a:pt x="56177" y="5559"/>
                    <a:pt x="56463" y="5369"/>
                    <a:pt x="56749" y="5274"/>
                  </a:cubicBezTo>
                  <a:cubicBezTo>
                    <a:pt x="57701" y="4893"/>
                    <a:pt x="57987" y="3654"/>
                    <a:pt x="57796" y="2797"/>
                  </a:cubicBezTo>
                  <a:cubicBezTo>
                    <a:pt x="57701" y="2416"/>
                    <a:pt x="57606" y="2035"/>
                    <a:pt x="57511" y="1654"/>
                  </a:cubicBezTo>
                  <a:cubicBezTo>
                    <a:pt x="57320" y="606"/>
                    <a:pt x="56367" y="130"/>
                    <a:pt x="55415" y="35"/>
                  </a:cubicBezTo>
                  <a:cubicBezTo>
                    <a:pt x="48652" y="-632"/>
                    <a:pt x="38746" y="8417"/>
                    <a:pt x="33127" y="11751"/>
                  </a:cubicBezTo>
                  <a:cubicBezTo>
                    <a:pt x="22363" y="18132"/>
                    <a:pt x="11695" y="24419"/>
                    <a:pt x="1027" y="30896"/>
                  </a:cubicBezTo>
                  <a:cubicBezTo>
                    <a:pt x="-1354" y="32325"/>
                    <a:pt x="837" y="36135"/>
                    <a:pt x="3218" y="34706"/>
                  </a:cubicBezTo>
                  <a:cubicBezTo>
                    <a:pt x="12267" y="29277"/>
                    <a:pt x="21220" y="23943"/>
                    <a:pt x="30269" y="18609"/>
                  </a:cubicBezTo>
                  <a:cubicBezTo>
                    <a:pt x="34746" y="15942"/>
                    <a:pt x="39318" y="13275"/>
                    <a:pt x="43795" y="10608"/>
                  </a:cubicBezTo>
                  <a:cubicBezTo>
                    <a:pt x="46081" y="9274"/>
                    <a:pt x="48271" y="7941"/>
                    <a:pt x="50557" y="6607"/>
                  </a:cubicBezTo>
                  <a:cubicBezTo>
                    <a:pt x="53700" y="6131"/>
                    <a:pt x="54748" y="4607"/>
                    <a:pt x="53605" y="1940"/>
                  </a:cubicBezTo>
                  <a:cubicBezTo>
                    <a:pt x="51129" y="2988"/>
                    <a:pt x="53320" y="6798"/>
                    <a:pt x="55891" y="5655"/>
                  </a:cubicBezTo>
                  <a:lnTo>
                    <a:pt x="55891" y="565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4" name="任意多边形: 形状 423"/>
            <p:cNvSpPr/>
            <p:nvPr/>
          </p:nvSpPr>
          <p:spPr>
            <a:xfrm>
              <a:off x="1993221" y="5499084"/>
              <a:ext cx="123273" cy="81075"/>
            </a:xfrm>
            <a:custGeom>
              <a:avLst/>
              <a:gdLst>
                <a:gd name="connsiteX0" fmla="*/ 52557 w 55817"/>
                <a:gd name="connsiteY0" fmla="*/ 353 h 36710"/>
                <a:gd name="connsiteX1" fmla="*/ 1027 w 55817"/>
                <a:gd name="connsiteY1" fmla="*/ 32547 h 36710"/>
                <a:gd name="connsiteX2" fmla="*/ 3218 w 55817"/>
                <a:gd name="connsiteY2" fmla="*/ 36358 h 36710"/>
                <a:gd name="connsiteX3" fmla="*/ 54748 w 55817"/>
                <a:gd name="connsiteY3" fmla="*/ 4163 h 36710"/>
                <a:gd name="connsiteX4" fmla="*/ 52557 w 55817"/>
                <a:gd name="connsiteY4" fmla="*/ 353 h 36710"/>
                <a:gd name="connsiteX5" fmla="*/ 52557 w 55817"/>
                <a:gd name="connsiteY5" fmla="*/ 353 h 3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817" h="36710">
                  <a:moveTo>
                    <a:pt x="52557" y="353"/>
                  </a:moveTo>
                  <a:cubicBezTo>
                    <a:pt x="35413" y="11116"/>
                    <a:pt x="18172" y="21784"/>
                    <a:pt x="1027" y="32547"/>
                  </a:cubicBezTo>
                  <a:cubicBezTo>
                    <a:pt x="-1354" y="34071"/>
                    <a:pt x="837" y="37881"/>
                    <a:pt x="3218" y="36358"/>
                  </a:cubicBezTo>
                  <a:cubicBezTo>
                    <a:pt x="20363" y="25594"/>
                    <a:pt x="37603" y="14926"/>
                    <a:pt x="54748" y="4163"/>
                  </a:cubicBezTo>
                  <a:cubicBezTo>
                    <a:pt x="57225" y="2639"/>
                    <a:pt x="54939" y="-1171"/>
                    <a:pt x="52557" y="353"/>
                  </a:cubicBezTo>
                  <a:lnTo>
                    <a:pt x="52557"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5" name="任意多边形: 形状 424"/>
            <p:cNvSpPr/>
            <p:nvPr/>
          </p:nvSpPr>
          <p:spPr>
            <a:xfrm>
              <a:off x="1947690" y="5505394"/>
              <a:ext cx="116963" cy="75101"/>
            </a:xfrm>
            <a:custGeom>
              <a:avLst/>
              <a:gdLst>
                <a:gd name="connsiteX0" fmla="*/ 49742 w 52960"/>
                <a:gd name="connsiteY0" fmla="*/ 353 h 34005"/>
                <a:gd name="connsiteX1" fmla="*/ 1069 w 52960"/>
                <a:gd name="connsiteY1" fmla="*/ 29881 h 34005"/>
                <a:gd name="connsiteX2" fmla="*/ 3260 w 52960"/>
                <a:gd name="connsiteY2" fmla="*/ 33691 h 34005"/>
                <a:gd name="connsiteX3" fmla="*/ 51933 w 52960"/>
                <a:gd name="connsiteY3" fmla="*/ 4163 h 34005"/>
                <a:gd name="connsiteX4" fmla="*/ 49742 w 52960"/>
                <a:gd name="connsiteY4" fmla="*/ 353 h 34005"/>
                <a:gd name="connsiteX5" fmla="*/ 49742 w 52960"/>
                <a:gd name="connsiteY5" fmla="*/ 353 h 3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60" h="34005">
                  <a:moveTo>
                    <a:pt x="49742" y="353"/>
                  </a:moveTo>
                  <a:cubicBezTo>
                    <a:pt x="33645" y="10450"/>
                    <a:pt x="17452" y="20260"/>
                    <a:pt x="1069" y="29881"/>
                  </a:cubicBezTo>
                  <a:cubicBezTo>
                    <a:pt x="-1407" y="31309"/>
                    <a:pt x="879" y="35119"/>
                    <a:pt x="3260" y="33691"/>
                  </a:cubicBezTo>
                  <a:cubicBezTo>
                    <a:pt x="19643" y="24070"/>
                    <a:pt x="35836" y="14260"/>
                    <a:pt x="51933" y="4163"/>
                  </a:cubicBezTo>
                  <a:cubicBezTo>
                    <a:pt x="54314" y="2639"/>
                    <a:pt x="52123" y="-1171"/>
                    <a:pt x="49742" y="353"/>
                  </a:cubicBezTo>
                  <a:lnTo>
                    <a:pt x="49742"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6" name="任意多边形: 形状 425"/>
            <p:cNvSpPr/>
            <p:nvPr/>
          </p:nvSpPr>
          <p:spPr>
            <a:xfrm>
              <a:off x="1893721" y="5520679"/>
              <a:ext cx="112577" cy="69997"/>
            </a:xfrm>
            <a:custGeom>
              <a:avLst/>
              <a:gdLst>
                <a:gd name="connsiteX0" fmla="*/ 48843 w 50974"/>
                <a:gd name="connsiteY0" fmla="*/ 5 h 31694"/>
                <a:gd name="connsiteX1" fmla="*/ 27602 w 50974"/>
                <a:gd name="connsiteY1" fmla="*/ 9911 h 31694"/>
                <a:gd name="connsiteX2" fmla="*/ 1027 w 50974"/>
                <a:gd name="connsiteY2" fmla="*/ 27532 h 31694"/>
                <a:gd name="connsiteX3" fmla="*/ 3218 w 50974"/>
                <a:gd name="connsiteY3" fmla="*/ 31342 h 31694"/>
                <a:gd name="connsiteX4" fmla="*/ 23887 w 50974"/>
                <a:gd name="connsiteY4" fmla="*/ 17626 h 31694"/>
                <a:gd name="connsiteX5" fmla="*/ 48748 w 50974"/>
                <a:gd name="connsiteY5" fmla="*/ 4386 h 31694"/>
                <a:gd name="connsiteX6" fmla="*/ 48843 w 50974"/>
                <a:gd name="connsiteY6" fmla="*/ 5 h 31694"/>
                <a:gd name="connsiteX7" fmla="*/ 48843 w 50974"/>
                <a:gd name="connsiteY7" fmla="*/ 5 h 3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74" h="31694">
                  <a:moveTo>
                    <a:pt x="48843" y="5"/>
                  </a:moveTo>
                  <a:cubicBezTo>
                    <a:pt x="40556" y="-186"/>
                    <a:pt x="34174" y="5529"/>
                    <a:pt x="27602" y="9911"/>
                  </a:cubicBezTo>
                  <a:cubicBezTo>
                    <a:pt x="18744" y="15816"/>
                    <a:pt x="9885" y="21626"/>
                    <a:pt x="1027" y="27532"/>
                  </a:cubicBezTo>
                  <a:cubicBezTo>
                    <a:pt x="-1354" y="29056"/>
                    <a:pt x="837" y="32866"/>
                    <a:pt x="3218" y="31342"/>
                  </a:cubicBezTo>
                  <a:cubicBezTo>
                    <a:pt x="10076" y="26770"/>
                    <a:pt x="17029" y="22198"/>
                    <a:pt x="23887" y="17626"/>
                  </a:cubicBezTo>
                  <a:cubicBezTo>
                    <a:pt x="30936" y="12958"/>
                    <a:pt x="39984" y="4100"/>
                    <a:pt x="48748" y="4386"/>
                  </a:cubicBezTo>
                  <a:cubicBezTo>
                    <a:pt x="51700" y="4481"/>
                    <a:pt x="51700" y="100"/>
                    <a:pt x="48843" y="5"/>
                  </a:cubicBezTo>
                  <a:lnTo>
                    <a:pt x="48843" y="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7" name="任意多边形: 形状 426"/>
            <p:cNvSpPr/>
            <p:nvPr/>
          </p:nvSpPr>
          <p:spPr>
            <a:xfrm>
              <a:off x="1852068" y="5532194"/>
              <a:ext cx="83767" cy="54193"/>
            </a:xfrm>
            <a:custGeom>
              <a:avLst/>
              <a:gdLst>
                <a:gd name="connsiteX0" fmla="*/ 34650 w 37929"/>
                <a:gd name="connsiteY0" fmla="*/ 315 h 24538"/>
                <a:gd name="connsiteX1" fmla="*/ 1027 w 37929"/>
                <a:gd name="connsiteY1" fmla="*/ 20413 h 24538"/>
                <a:gd name="connsiteX2" fmla="*/ 3218 w 37929"/>
                <a:gd name="connsiteY2" fmla="*/ 24223 h 24538"/>
                <a:gd name="connsiteX3" fmla="*/ 36841 w 37929"/>
                <a:gd name="connsiteY3" fmla="*/ 4125 h 24538"/>
                <a:gd name="connsiteX4" fmla="*/ 34650 w 37929"/>
                <a:gd name="connsiteY4" fmla="*/ 315 h 24538"/>
                <a:gd name="connsiteX5" fmla="*/ 34650 w 37929"/>
                <a:gd name="connsiteY5" fmla="*/ 315 h 2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29" h="24538">
                  <a:moveTo>
                    <a:pt x="34650" y="315"/>
                  </a:moveTo>
                  <a:cubicBezTo>
                    <a:pt x="23411" y="6983"/>
                    <a:pt x="12267" y="13650"/>
                    <a:pt x="1027" y="20413"/>
                  </a:cubicBezTo>
                  <a:cubicBezTo>
                    <a:pt x="-1354" y="21842"/>
                    <a:pt x="837" y="25652"/>
                    <a:pt x="3218" y="24223"/>
                  </a:cubicBezTo>
                  <a:cubicBezTo>
                    <a:pt x="14457" y="17555"/>
                    <a:pt x="25602" y="10888"/>
                    <a:pt x="36841" y="4125"/>
                  </a:cubicBezTo>
                  <a:cubicBezTo>
                    <a:pt x="39318" y="2696"/>
                    <a:pt x="37127" y="-1114"/>
                    <a:pt x="34650" y="315"/>
                  </a:cubicBezTo>
                  <a:lnTo>
                    <a:pt x="34650" y="31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8" name="任意多边形: 形状 427"/>
            <p:cNvSpPr/>
            <p:nvPr/>
          </p:nvSpPr>
          <p:spPr>
            <a:xfrm>
              <a:off x="1820288" y="5543049"/>
              <a:ext cx="63875" cy="40025"/>
            </a:xfrm>
            <a:custGeom>
              <a:avLst/>
              <a:gdLst>
                <a:gd name="connsiteX0" fmla="*/ 25705 w 28922"/>
                <a:gd name="connsiteY0" fmla="*/ 353 h 18123"/>
                <a:gd name="connsiteX1" fmla="*/ 1130 w 28922"/>
                <a:gd name="connsiteY1" fmla="*/ 14069 h 18123"/>
                <a:gd name="connsiteX2" fmla="*/ 3321 w 28922"/>
                <a:gd name="connsiteY2" fmla="*/ 17879 h 18123"/>
                <a:gd name="connsiteX3" fmla="*/ 27895 w 28922"/>
                <a:gd name="connsiteY3" fmla="*/ 4163 h 18123"/>
                <a:gd name="connsiteX4" fmla="*/ 25705 w 28922"/>
                <a:gd name="connsiteY4" fmla="*/ 353 h 18123"/>
                <a:gd name="connsiteX5" fmla="*/ 25705 w 28922"/>
                <a:gd name="connsiteY5" fmla="*/ 353 h 1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22" h="18123">
                  <a:moveTo>
                    <a:pt x="25705" y="353"/>
                  </a:moveTo>
                  <a:cubicBezTo>
                    <a:pt x="17799" y="5401"/>
                    <a:pt x="9512" y="9973"/>
                    <a:pt x="1130" y="14069"/>
                  </a:cubicBezTo>
                  <a:cubicBezTo>
                    <a:pt x="-1441" y="15307"/>
                    <a:pt x="845" y="19117"/>
                    <a:pt x="3321" y="17879"/>
                  </a:cubicBezTo>
                  <a:cubicBezTo>
                    <a:pt x="11798" y="13783"/>
                    <a:pt x="19990" y="9211"/>
                    <a:pt x="27895" y="4163"/>
                  </a:cubicBezTo>
                  <a:cubicBezTo>
                    <a:pt x="30277" y="2639"/>
                    <a:pt x="28086" y="-1171"/>
                    <a:pt x="25705" y="353"/>
                  </a:cubicBezTo>
                  <a:lnTo>
                    <a:pt x="25705" y="35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29" name="任意多边形: 形状 428"/>
            <p:cNvSpPr/>
            <p:nvPr/>
          </p:nvSpPr>
          <p:spPr>
            <a:xfrm>
              <a:off x="1571472" y="4467405"/>
              <a:ext cx="682893" cy="217409"/>
            </a:xfrm>
            <a:custGeom>
              <a:avLst/>
              <a:gdLst>
                <a:gd name="connsiteX0" fmla="*/ 3779 w 309209"/>
                <a:gd name="connsiteY0" fmla="*/ 98396 h 98441"/>
                <a:gd name="connsiteX1" fmla="*/ 304483 w 309209"/>
                <a:gd name="connsiteY1" fmla="*/ 12766 h 98441"/>
                <a:gd name="connsiteX2" fmla="*/ 300959 w 309209"/>
                <a:gd name="connsiteY2" fmla="*/ 98 h 98441"/>
                <a:gd name="connsiteX3" fmla="*/ 153417 w 309209"/>
                <a:gd name="connsiteY3" fmla="*/ 43151 h 98441"/>
                <a:gd name="connsiteX4" fmla="*/ 2160 w 309209"/>
                <a:gd name="connsiteY4" fmla="*/ 92491 h 98441"/>
                <a:gd name="connsiteX5" fmla="*/ 3779 w 309209"/>
                <a:gd name="connsiteY5" fmla="*/ 98396 h 98441"/>
                <a:gd name="connsiteX6" fmla="*/ 3779 w 309209"/>
                <a:gd name="connsiteY6" fmla="*/ 98396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209" h="98441">
                  <a:moveTo>
                    <a:pt x="3779" y="98396"/>
                  </a:moveTo>
                  <a:cubicBezTo>
                    <a:pt x="107411" y="84204"/>
                    <a:pt x="201423" y="29816"/>
                    <a:pt x="304483" y="12766"/>
                  </a:cubicBezTo>
                  <a:cubicBezTo>
                    <a:pt x="312770" y="11433"/>
                    <a:pt x="309246" y="-1235"/>
                    <a:pt x="300959" y="98"/>
                  </a:cubicBezTo>
                  <a:cubicBezTo>
                    <a:pt x="249810" y="8575"/>
                    <a:pt x="202185" y="26387"/>
                    <a:pt x="153417" y="43151"/>
                  </a:cubicBezTo>
                  <a:cubicBezTo>
                    <a:pt x="103506" y="60296"/>
                    <a:pt x="50927" y="72488"/>
                    <a:pt x="2160" y="92491"/>
                  </a:cubicBezTo>
                  <a:cubicBezTo>
                    <a:pt x="-1555" y="94015"/>
                    <a:pt x="-126" y="98968"/>
                    <a:pt x="3779" y="98396"/>
                  </a:cubicBezTo>
                  <a:lnTo>
                    <a:pt x="3779" y="9839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0" name="任意多边形: 形状 429"/>
            <p:cNvSpPr/>
            <p:nvPr/>
          </p:nvSpPr>
          <p:spPr>
            <a:xfrm>
              <a:off x="1532063" y="4670935"/>
              <a:ext cx="52130" cy="914544"/>
            </a:xfrm>
            <a:custGeom>
              <a:avLst/>
              <a:gdLst>
                <a:gd name="connsiteX0" fmla="*/ 17050 w 23604"/>
                <a:gd name="connsiteY0" fmla="*/ 3001 h 414099"/>
                <a:gd name="connsiteX1" fmla="*/ 5239 w 23604"/>
                <a:gd name="connsiteY1" fmla="*/ 205502 h 414099"/>
                <a:gd name="connsiteX2" fmla="*/ 1 w 23604"/>
                <a:gd name="connsiteY2" fmla="*/ 408099 h 414099"/>
                <a:gd name="connsiteX3" fmla="*/ 12383 w 23604"/>
                <a:gd name="connsiteY3" fmla="*/ 408099 h 414099"/>
                <a:gd name="connsiteX4" fmla="*/ 17431 w 23604"/>
                <a:gd name="connsiteY4" fmla="*/ 205502 h 414099"/>
                <a:gd name="connsiteX5" fmla="*/ 23242 w 23604"/>
                <a:gd name="connsiteY5" fmla="*/ 3001 h 414099"/>
                <a:gd name="connsiteX6" fmla="*/ 17050 w 23604"/>
                <a:gd name="connsiteY6" fmla="*/ 3001 h 414099"/>
                <a:gd name="connsiteX7" fmla="*/ 17050 w 23604"/>
                <a:gd name="connsiteY7" fmla="*/ 3001 h 41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04" h="414099">
                  <a:moveTo>
                    <a:pt x="17050" y="3001"/>
                  </a:moveTo>
                  <a:cubicBezTo>
                    <a:pt x="8954" y="69771"/>
                    <a:pt x="8097" y="138256"/>
                    <a:pt x="5239" y="205502"/>
                  </a:cubicBezTo>
                  <a:cubicBezTo>
                    <a:pt x="2382" y="272939"/>
                    <a:pt x="763" y="340567"/>
                    <a:pt x="1" y="408099"/>
                  </a:cubicBezTo>
                  <a:cubicBezTo>
                    <a:pt x="-95" y="416100"/>
                    <a:pt x="12288" y="416100"/>
                    <a:pt x="12383" y="408099"/>
                  </a:cubicBezTo>
                  <a:cubicBezTo>
                    <a:pt x="13145" y="340567"/>
                    <a:pt x="15241" y="273035"/>
                    <a:pt x="17431" y="205502"/>
                  </a:cubicBezTo>
                  <a:cubicBezTo>
                    <a:pt x="19622" y="138256"/>
                    <a:pt x="25051" y="70247"/>
                    <a:pt x="23242" y="3001"/>
                  </a:cubicBezTo>
                  <a:cubicBezTo>
                    <a:pt x="23147" y="-1095"/>
                    <a:pt x="17527" y="-904"/>
                    <a:pt x="17050" y="3001"/>
                  </a:cubicBezTo>
                  <a:lnTo>
                    <a:pt x="17050" y="300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1" name="任意多边形: 形状 430"/>
            <p:cNvSpPr/>
            <p:nvPr/>
          </p:nvSpPr>
          <p:spPr>
            <a:xfrm>
              <a:off x="2182581" y="4484161"/>
              <a:ext cx="74518" cy="1023431"/>
            </a:xfrm>
            <a:custGeom>
              <a:avLst/>
              <a:gdLst>
                <a:gd name="connsiteX0" fmla="*/ 25205 w 33741"/>
                <a:gd name="connsiteY0" fmla="*/ 2703 h 463402"/>
                <a:gd name="connsiteX1" fmla="*/ 12346 w 33741"/>
                <a:gd name="connsiteY1" fmla="*/ 231874 h 463402"/>
                <a:gd name="connsiteX2" fmla="*/ 439 w 33741"/>
                <a:gd name="connsiteY2" fmla="*/ 458188 h 463402"/>
                <a:gd name="connsiteX3" fmla="*/ 11298 w 33741"/>
                <a:gd name="connsiteY3" fmla="*/ 458188 h 463402"/>
                <a:gd name="connsiteX4" fmla="*/ 23300 w 33741"/>
                <a:gd name="connsiteY4" fmla="*/ 227873 h 463402"/>
                <a:gd name="connsiteX5" fmla="*/ 30634 w 33741"/>
                <a:gd name="connsiteY5" fmla="*/ 112526 h 463402"/>
                <a:gd name="connsiteX6" fmla="*/ 30539 w 33741"/>
                <a:gd name="connsiteY6" fmla="*/ 1940 h 463402"/>
                <a:gd name="connsiteX7" fmla="*/ 25205 w 33741"/>
                <a:gd name="connsiteY7" fmla="*/ 2703 h 463402"/>
                <a:gd name="connsiteX8" fmla="*/ 25205 w 33741"/>
                <a:gd name="connsiteY8" fmla="*/ 2703 h 4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41" h="463402">
                  <a:moveTo>
                    <a:pt x="25205" y="2703"/>
                  </a:moveTo>
                  <a:cubicBezTo>
                    <a:pt x="27681" y="78807"/>
                    <a:pt x="17489" y="155960"/>
                    <a:pt x="12346" y="231874"/>
                  </a:cubicBezTo>
                  <a:cubicBezTo>
                    <a:pt x="7202" y="306836"/>
                    <a:pt x="-2132" y="383036"/>
                    <a:pt x="439" y="458188"/>
                  </a:cubicBezTo>
                  <a:cubicBezTo>
                    <a:pt x="725" y="465141"/>
                    <a:pt x="11584" y="465141"/>
                    <a:pt x="11298" y="458188"/>
                  </a:cubicBezTo>
                  <a:cubicBezTo>
                    <a:pt x="8631" y="381702"/>
                    <a:pt x="18251" y="304169"/>
                    <a:pt x="23300" y="227873"/>
                  </a:cubicBezTo>
                  <a:cubicBezTo>
                    <a:pt x="25871" y="189392"/>
                    <a:pt x="28348" y="151007"/>
                    <a:pt x="30634" y="112526"/>
                  </a:cubicBezTo>
                  <a:cubicBezTo>
                    <a:pt x="32920" y="75759"/>
                    <a:pt x="36349" y="38516"/>
                    <a:pt x="30539" y="1940"/>
                  </a:cubicBezTo>
                  <a:cubicBezTo>
                    <a:pt x="30062" y="-1108"/>
                    <a:pt x="25109" y="-346"/>
                    <a:pt x="25205" y="2703"/>
                  </a:cubicBezTo>
                  <a:lnTo>
                    <a:pt x="25205" y="270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2" name="任意多边形: 形状 431"/>
            <p:cNvSpPr/>
            <p:nvPr/>
          </p:nvSpPr>
          <p:spPr>
            <a:xfrm>
              <a:off x="1532893" y="5484654"/>
              <a:ext cx="668014" cy="106333"/>
            </a:xfrm>
            <a:custGeom>
              <a:avLst/>
              <a:gdLst>
                <a:gd name="connsiteX0" fmla="*/ 3244 w 302472"/>
                <a:gd name="connsiteY0" fmla="*/ 48130 h 48147"/>
                <a:gd name="connsiteX1" fmla="*/ 143357 w 302472"/>
                <a:gd name="connsiteY1" fmla="*/ 34414 h 48147"/>
                <a:gd name="connsiteX2" fmla="*/ 297471 w 302472"/>
                <a:gd name="connsiteY2" fmla="*/ 10411 h 48147"/>
                <a:gd name="connsiteX3" fmla="*/ 297471 w 302472"/>
                <a:gd name="connsiteY3" fmla="*/ 29 h 48147"/>
                <a:gd name="connsiteX4" fmla="*/ 152120 w 302472"/>
                <a:gd name="connsiteY4" fmla="*/ 23936 h 48147"/>
                <a:gd name="connsiteX5" fmla="*/ 71824 w 302472"/>
                <a:gd name="connsiteY5" fmla="*/ 35366 h 48147"/>
                <a:gd name="connsiteX6" fmla="*/ 2387 w 302472"/>
                <a:gd name="connsiteY6" fmla="*/ 41653 h 48147"/>
                <a:gd name="connsiteX7" fmla="*/ 3244 w 302472"/>
                <a:gd name="connsiteY7" fmla="*/ 48130 h 48147"/>
                <a:gd name="connsiteX8" fmla="*/ 3244 w 302472"/>
                <a:gd name="connsiteY8" fmla="*/ 48130 h 4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472" h="48147">
                  <a:moveTo>
                    <a:pt x="3244" y="48130"/>
                  </a:moveTo>
                  <a:cubicBezTo>
                    <a:pt x="50202" y="43844"/>
                    <a:pt x="96779" y="42986"/>
                    <a:pt x="143357" y="34414"/>
                  </a:cubicBezTo>
                  <a:cubicBezTo>
                    <a:pt x="193935" y="25079"/>
                    <a:pt x="245751" y="9935"/>
                    <a:pt x="297471" y="10411"/>
                  </a:cubicBezTo>
                  <a:cubicBezTo>
                    <a:pt x="304234" y="10506"/>
                    <a:pt x="304044" y="-638"/>
                    <a:pt x="297471" y="29"/>
                  </a:cubicBezTo>
                  <a:cubicBezTo>
                    <a:pt x="248227" y="5077"/>
                    <a:pt x="200602" y="14126"/>
                    <a:pt x="152120" y="23936"/>
                  </a:cubicBezTo>
                  <a:cubicBezTo>
                    <a:pt x="125640" y="29270"/>
                    <a:pt x="98875" y="33652"/>
                    <a:pt x="71824" y="35366"/>
                  </a:cubicBezTo>
                  <a:cubicBezTo>
                    <a:pt x="48583" y="36890"/>
                    <a:pt x="25151" y="36319"/>
                    <a:pt x="2387" y="41653"/>
                  </a:cubicBezTo>
                  <a:cubicBezTo>
                    <a:pt x="-1233" y="42510"/>
                    <a:pt x="-566" y="48511"/>
                    <a:pt x="3244" y="48130"/>
                  </a:cubicBezTo>
                  <a:lnTo>
                    <a:pt x="3244" y="4813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3" name="任意多边形: 形状 432"/>
            <p:cNvSpPr/>
            <p:nvPr/>
          </p:nvSpPr>
          <p:spPr>
            <a:xfrm>
              <a:off x="2240308" y="4476983"/>
              <a:ext cx="17288" cy="115269"/>
            </a:xfrm>
            <a:custGeom>
              <a:avLst/>
              <a:gdLst>
                <a:gd name="connsiteX0" fmla="*/ 2305 w 7828"/>
                <a:gd name="connsiteY0" fmla="*/ 1572 h 52193"/>
                <a:gd name="connsiteX1" fmla="*/ 210 w 7828"/>
                <a:gd name="connsiteY1" fmla="*/ 49482 h 52193"/>
                <a:gd name="connsiteX2" fmla="*/ 5544 w 7828"/>
                <a:gd name="connsiteY2" fmla="*/ 50245 h 52193"/>
                <a:gd name="connsiteX3" fmla="*/ 6592 w 7828"/>
                <a:gd name="connsiteY3" fmla="*/ 1572 h 52193"/>
                <a:gd name="connsiteX4" fmla="*/ 2305 w 7828"/>
                <a:gd name="connsiteY4" fmla="*/ 1572 h 52193"/>
                <a:gd name="connsiteX5" fmla="*/ 2305 w 7828"/>
                <a:gd name="connsiteY5" fmla="*/ 1572 h 5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8" h="52193">
                  <a:moveTo>
                    <a:pt x="2305" y="1572"/>
                  </a:moveTo>
                  <a:cubicBezTo>
                    <a:pt x="-76" y="17097"/>
                    <a:pt x="-266" y="33862"/>
                    <a:pt x="210" y="49482"/>
                  </a:cubicBezTo>
                  <a:cubicBezTo>
                    <a:pt x="305" y="52435"/>
                    <a:pt x="5163" y="53388"/>
                    <a:pt x="5544" y="50245"/>
                  </a:cubicBezTo>
                  <a:cubicBezTo>
                    <a:pt x="7830" y="34528"/>
                    <a:pt x="8783" y="17383"/>
                    <a:pt x="6592" y="1572"/>
                  </a:cubicBezTo>
                  <a:cubicBezTo>
                    <a:pt x="6211" y="-524"/>
                    <a:pt x="2591" y="-524"/>
                    <a:pt x="2305" y="1572"/>
                  </a:cubicBezTo>
                  <a:lnTo>
                    <a:pt x="2305" y="157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4" name="任意多边形: 形状 433"/>
            <p:cNvSpPr/>
            <p:nvPr/>
          </p:nvSpPr>
          <p:spPr>
            <a:xfrm>
              <a:off x="1638706" y="4721316"/>
              <a:ext cx="22319" cy="220883"/>
            </a:xfrm>
            <a:custGeom>
              <a:avLst/>
              <a:gdLst>
                <a:gd name="connsiteX0" fmla="*/ 1815 w 10106"/>
                <a:gd name="connsiteY0" fmla="*/ 2286 h 100014"/>
                <a:gd name="connsiteX1" fmla="*/ 3529 w 10106"/>
                <a:gd name="connsiteY1" fmla="*/ 96869 h 100014"/>
                <a:gd name="connsiteX2" fmla="*/ 10102 w 10106"/>
                <a:gd name="connsiteY2" fmla="*/ 96869 h 100014"/>
                <a:gd name="connsiteX3" fmla="*/ 6673 w 10106"/>
                <a:gd name="connsiteY3" fmla="*/ 2286 h 100014"/>
                <a:gd name="connsiteX4" fmla="*/ 1815 w 10106"/>
                <a:gd name="connsiteY4" fmla="*/ 2286 h 100014"/>
                <a:gd name="connsiteX5" fmla="*/ 1815 w 10106"/>
                <a:gd name="connsiteY5" fmla="*/ 2286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6" h="100014">
                  <a:moveTo>
                    <a:pt x="1815" y="2286"/>
                  </a:moveTo>
                  <a:cubicBezTo>
                    <a:pt x="-1042" y="33338"/>
                    <a:pt x="-566" y="65913"/>
                    <a:pt x="3529" y="96869"/>
                  </a:cubicBezTo>
                  <a:cubicBezTo>
                    <a:pt x="4101" y="100870"/>
                    <a:pt x="10007" y="101251"/>
                    <a:pt x="10102" y="96869"/>
                  </a:cubicBezTo>
                  <a:cubicBezTo>
                    <a:pt x="10197" y="65532"/>
                    <a:pt x="8959" y="33528"/>
                    <a:pt x="6673" y="2286"/>
                  </a:cubicBezTo>
                  <a:cubicBezTo>
                    <a:pt x="6387" y="-762"/>
                    <a:pt x="2101" y="-762"/>
                    <a:pt x="1815" y="2286"/>
                  </a:cubicBezTo>
                  <a:lnTo>
                    <a:pt x="1815" y="22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5" name="任意多边形: 形状 434"/>
            <p:cNvSpPr/>
            <p:nvPr/>
          </p:nvSpPr>
          <p:spPr>
            <a:xfrm>
              <a:off x="1639035" y="4668857"/>
              <a:ext cx="223343" cy="63755"/>
            </a:xfrm>
            <a:custGeom>
              <a:avLst/>
              <a:gdLst>
                <a:gd name="connsiteX0" fmla="*/ 2524 w 101128"/>
                <a:gd name="connsiteY0" fmla="*/ 28707 h 28868"/>
                <a:gd name="connsiteX1" fmla="*/ 48434 w 101128"/>
                <a:gd name="connsiteY1" fmla="*/ 20896 h 28868"/>
                <a:gd name="connsiteX2" fmla="*/ 98631 w 101128"/>
                <a:gd name="connsiteY2" fmla="*/ 7180 h 28868"/>
                <a:gd name="connsiteX3" fmla="*/ 97679 w 101128"/>
                <a:gd name="connsiteY3" fmla="*/ 37 h 28868"/>
                <a:gd name="connsiteX4" fmla="*/ 1857 w 101128"/>
                <a:gd name="connsiteY4" fmla="*/ 23563 h 28868"/>
                <a:gd name="connsiteX5" fmla="*/ 2524 w 101128"/>
                <a:gd name="connsiteY5" fmla="*/ 28707 h 28868"/>
                <a:gd name="connsiteX6" fmla="*/ 2524 w 101128"/>
                <a:gd name="connsiteY6" fmla="*/ 28707 h 2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28" h="28868">
                  <a:moveTo>
                    <a:pt x="2524" y="28707"/>
                  </a:moveTo>
                  <a:cubicBezTo>
                    <a:pt x="18240" y="29850"/>
                    <a:pt x="33290" y="24706"/>
                    <a:pt x="48434" y="20896"/>
                  </a:cubicBezTo>
                  <a:cubicBezTo>
                    <a:pt x="65103" y="16705"/>
                    <a:pt x="82724" y="13657"/>
                    <a:pt x="98631" y="7180"/>
                  </a:cubicBezTo>
                  <a:cubicBezTo>
                    <a:pt x="102060" y="5751"/>
                    <a:pt x="102155" y="-535"/>
                    <a:pt x="97679" y="37"/>
                  </a:cubicBezTo>
                  <a:cubicBezTo>
                    <a:pt x="65008" y="4037"/>
                    <a:pt x="34337" y="19087"/>
                    <a:pt x="1857" y="23563"/>
                  </a:cubicBezTo>
                  <a:cubicBezTo>
                    <a:pt x="-1191" y="23944"/>
                    <a:pt x="-143" y="28516"/>
                    <a:pt x="2524" y="28707"/>
                  </a:cubicBezTo>
                  <a:lnTo>
                    <a:pt x="2524" y="2870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6" name="任意多边形: 形状 435"/>
            <p:cNvSpPr/>
            <p:nvPr/>
          </p:nvSpPr>
          <p:spPr>
            <a:xfrm>
              <a:off x="1837377" y="4672799"/>
              <a:ext cx="25800" cy="247257"/>
            </a:xfrm>
            <a:custGeom>
              <a:avLst/>
              <a:gdLst>
                <a:gd name="connsiteX0" fmla="*/ 8251 w 11682"/>
                <a:gd name="connsiteY0" fmla="*/ 2347 h 111956"/>
                <a:gd name="connsiteX1" fmla="*/ 8061 w 11682"/>
                <a:gd name="connsiteY1" fmla="*/ 1680 h 111956"/>
                <a:gd name="connsiteX2" fmla="*/ 3584 w 11682"/>
                <a:gd name="connsiteY2" fmla="*/ 1680 h 111956"/>
                <a:gd name="connsiteX3" fmla="*/ 2060 w 11682"/>
                <a:gd name="connsiteY3" fmla="*/ 107313 h 111956"/>
                <a:gd name="connsiteX4" fmla="*/ 11680 w 11682"/>
                <a:gd name="connsiteY4" fmla="*/ 107313 h 111956"/>
                <a:gd name="connsiteX5" fmla="*/ 8156 w 11682"/>
                <a:gd name="connsiteY5" fmla="*/ 2347 h 111956"/>
                <a:gd name="connsiteX6" fmla="*/ 3584 w 11682"/>
                <a:gd name="connsiteY6" fmla="*/ 3014 h 111956"/>
                <a:gd name="connsiteX7" fmla="*/ 3870 w 11682"/>
                <a:gd name="connsiteY7" fmla="*/ 3681 h 111956"/>
                <a:gd name="connsiteX8" fmla="*/ 8251 w 11682"/>
                <a:gd name="connsiteY8" fmla="*/ 2347 h 111956"/>
                <a:gd name="connsiteX9" fmla="*/ 8251 w 11682"/>
                <a:gd name="connsiteY9" fmla="*/ 2347 h 1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82" h="111956">
                  <a:moveTo>
                    <a:pt x="8251" y="2347"/>
                  </a:moveTo>
                  <a:cubicBezTo>
                    <a:pt x="8156" y="2157"/>
                    <a:pt x="8156" y="1871"/>
                    <a:pt x="8061" y="1680"/>
                  </a:cubicBezTo>
                  <a:cubicBezTo>
                    <a:pt x="7489" y="-415"/>
                    <a:pt x="3965" y="-701"/>
                    <a:pt x="3584" y="1680"/>
                  </a:cubicBezTo>
                  <a:cubicBezTo>
                    <a:pt x="-1655" y="35971"/>
                    <a:pt x="-226" y="72832"/>
                    <a:pt x="2060" y="107313"/>
                  </a:cubicBezTo>
                  <a:cubicBezTo>
                    <a:pt x="2441" y="113409"/>
                    <a:pt x="11871" y="113599"/>
                    <a:pt x="11680" y="107313"/>
                  </a:cubicBezTo>
                  <a:cubicBezTo>
                    <a:pt x="10823" y="72547"/>
                    <a:pt x="11585" y="36828"/>
                    <a:pt x="8156" y="2347"/>
                  </a:cubicBezTo>
                  <a:cubicBezTo>
                    <a:pt x="6632" y="2538"/>
                    <a:pt x="5108" y="2728"/>
                    <a:pt x="3584" y="3014"/>
                  </a:cubicBezTo>
                  <a:cubicBezTo>
                    <a:pt x="3679" y="3205"/>
                    <a:pt x="3774" y="3490"/>
                    <a:pt x="3870" y="3681"/>
                  </a:cubicBezTo>
                  <a:cubicBezTo>
                    <a:pt x="4917" y="6157"/>
                    <a:pt x="9013" y="5205"/>
                    <a:pt x="8251" y="2347"/>
                  </a:cubicBezTo>
                  <a:lnTo>
                    <a:pt x="8251" y="234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7" name="任意多边形: 形状 436"/>
            <p:cNvSpPr/>
            <p:nvPr/>
          </p:nvSpPr>
          <p:spPr>
            <a:xfrm>
              <a:off x="1646000" y="4903662"/>
              <a:ext cx="205836" cy="60478"/>
            </a:xfrm>
            <a:custGeom>
              <a:avLst/>
              <a:gdLst>
                <a:gd name="connsiteX0" fmla="*/ 1846 w 93201"/>
                <a:gd name="connsiteY0" fmla="*/ 8019 h 27384"/>
                <a:gd name="connsiteX1" fmla="*/ 131 w 93201"/>
                <a:gd name="connsiteY1" fmla="*/ 22878 h 27384"/>
                <a:gd name="connsiteX2" fmla="*/ 4417 w 93201"/>
                <a:gd name="connsiteY2" fmla="*/ 27164 h 27384"/>
                <a:gd name="connsiteX3" fmla="*/ 43375 w 93201"/>
                <a:gd name="connsiteY3" fmla="*/ 19163 h 27384"/>
                <a:gd name="connsiteX4" fmla="*/ 90809 w 93201"/>
                <a:gd name="connsiteY4" fmla="*/ 6876 h 27384"/>
                <a:gd name="connsiteX5" fmla="*/ 89857 w 93201"/>
                <a:gd name="connsiteY5" fmla="*/ 18 h 27384"/>
                <a:gd name="connsiteX6" fmla="*/ 44137 w 93201"/>
                <a:gd name="connsiteY6" fmla="*/ 9828 h 27384"/>
                <a:gd name="connsiteX7" fmla="*/ 18705 w 93201"/>
                <a:gd name="connsiteY7" fmla="*/ 15924 h 27384"/>
                <a:gd name="connsiteX8" fmla="*/ 6132 w 93201"/>
                <a:gd name="connsiteY8" fmla="*/ 8114 h 27384"/>
                <a:gd name="connsiteX9" fmla="*/ 1846 w 93201"/>
                <a:gd name="connsiteY9" fmla="*/ 8019 h 27384"/>
                <a:gd name="connsiteX10" fmla="*/ 1846 w 93201"/>
                <a:gd name="connsiteY10" fmla="*/ 8019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201" h="27384">
                  <a:moveTo>
                    <a:pt x="1846" y="8019"/>
                  </a:moveTo>
                  <a:cubicBezTo>
                    <a:pt x="988" y="12876"/>
                    <a:pt x="-440" y="17925"/>
                    <a:pt x="131" y="22878"/>
                  </a:cubicBezTo>
                  <a:cubicBezTo>
                    <a:pt x="417" y="25449"/>
                    <a:pt x="1846" y="26878"/>
                    <a:pt x="4417" y="27164"/>
                  </a:cubicBezTo>
                  <a:cubicBezTo>
                    <a:pt x="16419" y="28688"/>
                    <a:pt x="31659" y="21925"/>
                    <a:pt x="43375" y="19163"/>
                  </a:cubicBezTo>
                  <a:cubicBezTo>
                    <a:pt x="59091" y="15448"/>
                    <a:pt x="75855" y="12972"/>
                    <a:pt x="90809" y="6876"/>
                  </a:cubicBezTo>
                  <a:cubicBezTo>
                    <a:pt x="94143" y="5542"/>
                    <a:pt x="94143" y="-363"/>
                    <a:pt x="89857" y="18"/>
                  </a:cubicBezTo>
                  <a:cubicBezTo>
                    <a:pt x="74426" y="1351"/>
                    <a:pt x="59186" y="6209"/>
                    <a:pt x="44137" y="9828"/>
                  </a:cubicBezTo>
                  <a:cubicBezTo>
                    <a:pt x="36040" y="11733"/>
                    <a:pt x="26896" y="15353"/>
                    <a:pt x="18705" y="15924"/>
                  </a:cubicBezTo>
                  <a:cubicBezTo>
                    <a:pt x="9275" y="16591"/>
                    <a:pt x="7561" y="17830"/>
                    <a:pt x="6132" y="8114"/>
                  </a:cubicBezTo>
                  <a:cubicBezTo>
                    <a:pt x="5846" y="5828"/>
                    <a:pt x="2227" y="5828"/>
                    <a:pt x="1846" y="8019"/>
                  </a:cubicBezTo>
                  <a:lnTo>
                    <a:pt x="1846" y="801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8" name="任意多边形: 形状 437"/>
            <p:cNvSpPr/>
            <p:nvPr/>
          </p:nvSpPr>
          <p:spPr>
            <a:xfrm>
              <a:off x="1715566" y="4754699"/>
              <a:ext cx="81739" cy="87214"/>
            </a:xfrm>
            <a:custGeom>
              <a:avLst/>
              <a:gdLst>
                <a:gd name="connsiteX0" fmla="*/ 8066 w 37011"/>
                <a:gd name="connsiteY0" fmla="*/ 4887 h 39490"/>
                <a:gd name="connsiteX1" fmla="*/ 2350 w 37011"/>
                <a:gd name="connsiteY1" fmla="*/ 30319 h 39490"/>
                <a:gd name="connsiteX2" fmla="*/ 29497 w 37011"/>
                <a:gd name="connsiteY2" fmla="*/ 35558 h 39490"/>
                <a:gd name="connsiteX3" fmla="*/ 32640 w 37011"/>
                <a:gd name="connsiteY3" fmla="*/ 7173 h 39490"/>
                <a:gd name="connsiteX4" fmla="*/ 5208 w 37011"/>
                <a:gd name="connsiteY4" fmla="*/ 5839 h 39490"/>
                <a:gd name="connsiteX5" fmla="*/ 8828 w 37011"/>
                <a:gd name="connsiteY5" fmla="*/ 10507 h 39490"/>
                <a:gd name="connsiteX6" fmla="*/ 25115 w 37011"/>
                <a:gd name="connsiteY6" fmla="*/ 10983 h 39490"/>
                <a:gd name="connsiteX7" fmla="*/ 26163 w 37011"/>
                <a:gd name="connsiteY7" fmla="*/ 27652 h 39490"/>
                <a:gd name="connsiteX8" fmla="*/ 9971 w 37011"/>
                <a:gd name="connsiteY8" fmla="*/ 28319 h 39490"/>
                <a:gd name="connsiteX9" fmla="*/ 9780 w 37011"/>
                <a:gd name="connsiteY9" fmla="*/ 9364 h 39490"/>
                <a:gd name="connsiteX10" fmla="*/ 8066 w 37011"/>
                <a:gd name="connsiteY10" fmla="*/ 4887 h 39490"/>
                <a:gd name="connsiteX11" fmla="*/ 8066 w 37011"/>
                <a:gd name="connsiteY11" fmla="*/ 4887 h 3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11" h="39490">
                  <a:moveTo>
                    <a:pt x="8066" y="4887"/>
                  </a:moveTo>
                  <a:cubicBezTo>
                    <a:pt x="-1650" y="7268"/>
                    <a:pt x="-1269" y="23270"/>
                    <a:pt x="2350" y="30319"/>
                  </a:cubicBezTo>
                  <a:cubicBezTo>
                    <a:pt x="7494" y="40225"/>
                    <a:pt x="21020" y="42320"/>
                    <a:pt x="29497" y="35558"/>
                  </a:cubicBezTo>
                  <a:cubicBezTo>
                    <a:pt x="38165" y="28604"/>
                    <a:pt x="39498" y="15841"/>
                    <a:pt x="32640" y="7173"/>
                  </a:cubicBezTo>
                  <a:cubicBezTo>
                    <a:pt x="25973" y="-1399"/>
                    <a:pt x="12447" y="-2828"/>
                    <a:pt x="5208" y="5839"/>
                  </a:cubicBezTo>
                  <a:cubicBezTo>
                    <a:pt x="3113" y="8316"/>
                    <a:pt x="5780" y="12317"/>
                    <a:pt x="8828" y="10507"/>
                  </a:cubicBezTo>
                  <a:cubicBezTo>
                    <a:pt x="13781" y="7554"/>
                    <a:pt x="20543" y="6697"/>
                    <a:pt x="25115" y="10983"/>
                  </a:cubicBezTo>
                  <a:cubicBezTo>
                    <a:pt x="29687" y="15269"/>
                    <a:pt x="30259" y="22794"/>
                    <a:pt x="26163" y="27652"/>
                  </a:cubicBezTo>
                  <a:cubicBezTo>
                    <a:pt x="22067" y="32605"/>
                    <a:pt x="14447" y="33176"/>
                    <a:pt x="9971" y="28319"/>
                  </a:cubicBezTo>
                  <a:cubicBezTo>
                    <a:pt x="6827" y="24889"/>
                    <a:pt x="3970" y="11936"/>
                    <a:pt x="9780" y="9364"/>
                  </a:cubicBezTo>
                  <a:cubicBezTo>
                    <a:pt x="12447" y="8126"/>
                    <a:pt x="10542" y="4316"/>
                    <a:pt x="8066" y="4887"/>
                  </a:cubicBezTo>
                  <a:lnTo>
                    <a:pt x="8066" y="488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39" name="任意多边形: 形状 438"/>
            <p:cNvSpPr/>
            <p:nvPr/>
          </p:nvSpPr>
          <p:spPr>
            <a:xfrm>
              <a:off x="1710076" y="4833449"/>
              <a:ext cx="99586" cy="107045"/>
            </a:xfrm>
            <a:custGeom>
              <a:avLst/>
              <a:gdLst>
                <a:gd name="connsiteX0" fmla="*/ 5408 w 45092"/>
                <a:gd name="connsiteY0" fmla="*/ 46192 h 48469"/>
                <a:gd name="connsiteX1" fmla="*/ 18172 w 45092"/>
                <a:gd name="connsiteY1" fmla="*/ 11236 h 48469"/>
                <a:gd name="connsiteX2" fmla="*/ 37317 w 45092"/>
                <a:gd name="connsiteY2" fmla="*/ 43335 h 48469"/>
                <a:gd name="connsiteX3" fmla="*/ 44842 w 45092"/>
                <a:gd name="connsiteY3" fmla="*/ 42287 h 48469"/>
                <a:gd name="connsiteX4" fmla="*/ 19791 w 45092"/>
                <a:gd name="connsiteY4" fmla="*/ 758 h 48469"/>
                <a:gd name="connsiteX5" fmla="*/ 3789 w 45092"/>
                <a:gd name="connsiteY5" fmla="*/ 19046 h 48469"/>
                <a:gd name="connsiteX6" fmla="*/ 932 w 45092"/>
                <a:gd name="connsiteY6" fmla="*/ 46764 h 48469"/>
                <a:gd name="connsiteX7" fmla="*/ 5408 w 45092"/>
                <a:gd name="connsiteY7" fmla="*/ 46192 h 48469"/>
                <a:gd name="connsiteX8" fmla="*/ 5408 w 45092"/>
                <a:gd name="connsiteY8" fmla="*/ 46192 h 4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48469">
                  <a:moveTo>
                    <a:pt x="5408" y="46192"/>
                  </a:moveTo>
                  <a:cubicBezTo>
                    <a:pt x="5504" y="34667"/>
                    <a:pt x="8266" y="18856"/>
                    <a:pt x="18172" y="11236"/>
                  </a:cubicBezTo>
                  <a:cubicBezTo>
                    <a:pt x="33507" y="-670"/>
                    <a:pt x="35221" y="35810"/>
                    <a:pt x="37317" y="43335"/>
                  </a:cubicBezTo>
                  <a:cubicBezTo>
                    <a:pt x="38555" y="47812"/>
                    <a:pt x="44366" y="46383"/>
                    <a:pt x="44842" y="42287"/>
                  </a:cubicBezTo>
                  <a:cubicBezTo>
                    <a:pt x="46461" y="28952"/>
                    <a:pt x="40460" y="-5528"/>
                    <a:pt x="19791" y="758"/>
                  </a:cubicBezTo>
                  <a:cubicBezTo>
                    <a:pt x="12076" y="3140"/>
                    <a:pt x="6742" y="12188"/>
                    <a:pt x="3789" y="19046"/>
                  </a:cubicBezTo>
                  <a:cubicBezTo>
                    <a:pt x="74" y="27809"/>
                    <a:pt x="-973" y="37430"/>
                    <a:pt x="932" y="46764"/>
                  </a:cubicBezTo>
                  <a:cubicBezTo>
                    <a:pt x="1503" y="49431"/>
                    <a:pt x="5408" y="48764"/>
                    <a:pt x="5408" y="46192"/>
                  </a:cubicBezTo>
                  <a:lnTo>
                    <a:pt x="5408" y="4619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0" name="任意多边形: 形状 439"/>
            <p:cNvSpPr/>
            <p:nvPr/>
          </p:nvSpPr>
          <p:spPr>
            <a:xfrm>
              <a:off x="1888288" y="4654808"/>
              <a:ext cx="329751" cy="76916"/>
            </a:xfrm>
            <a:custGeom>
              <a:avLst/>
              <a:gdLst>
                <a:gd name="connsiteX0" fmla="*/ 1677 w 149309"/>
                <a:gd name="connsiteY0" fmla="*/ 34019 h 34827"/>
                <a:gd name="connsiteX1" fmla="*/ 64923 w 149309"/>
                <a:gd name="connsiteY1" fmla="*/ 25733 h 34827"/>
                <a:gd name="connsiteX2" fmla="*/ 146457 w 149309"/>
                <a:gd name="connsiteY2" fmla="*/ 8016 h 34827"/>
                <a:gd name="connsiteX3" fmla="*/ 145409 w 149309"/>
                <a:gd name="connsiteY3" fmla="*/ 15 h 34827"/>
                <a:gd name="connsiteX4" fmla="*/ 2344 w 149309"/>
                <a:gd name="connsiteY4" fmla="*/ 29447 h 34827"/>
                <a:gd name="connsiteX5" fmla="*/ 1677 w 149309"/>
                <a:gd name="connsiteY5" fmla="*/ 34019 h 34827"/>
                <a:gd name="connsiteX6" fmla="*/ 1677 w 149309"/>
                <a:gd name="connsiteY6" fmla="*/ 34019 h 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09" h="34827">
                  <a:moveTo>
                    <a:pt x="1677" y="34019"/>
                  </a:moveTo>
                  <a:cubicBezTo>
                    <a:pt x="21965" y="37353"/>
                    <a:pt x="45111" y="29543"/>
                    <a:pt x="64923" y="25733"/>
                  </a:cubicBezTo>
                  <a:cubicBezTo>
                    <a:pt x="91879" y="20494"/>
                    <a:pt x="120549" y="16970"/>
                    <a:pt x="146457" y="8016"/>
                  </a:cubicBezTo>
                  <a:cubicBezTo>
                    <a:pt x="150553" y="6587"/>
                    <a:pt x="150267" y="-366"/>
                    <a:pt x="145409" y="15"/>
                  </a:cubicBezTo>
                  <a:cubicBezTo>
                    <a:pt x="96927" y="3730"/>
                    <a:pt x="50540" y="25352"/>
                    <a:pt x="2344" y="29447"/>
                  </a:cubicBezTo>
                  <a:cubicBezTo>
                    <a:pt x="-133" y="29638"/>
                    <a:pt x="-1085" y="33543"/>
                    <a:pt x="1677" y="34019"/>
                  </a:cubicBezTo>
                  <a:lnTo>
                    <a:pt x="1677" y="3401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1" name="任意多边形: 形状 440"/>
            <p:cNvSpPr/>
            <p:nvPr/>
          </p:nvSpPr>
          <p:spPr>
            <a:xfrm>
              <a:off x="1898911" y="4736881"/>
              <a:ext cx="177410" cy="43998"/>
            </a:xfrm>
            <a:custGeom>
              <a:avLst/>
              <a:gdLst>
                <a:gd name="connsiteX0" fmla="*/ 2202 w 80330"/>
                <a:gd name="connsiteY0" fmla="*/ 19908 h 19922"/>
                <a:gd name="connsiteX1" fmla="*/ 77640 w 80330"/>
                <a:gd name="connsiteY1" fmla="*/ 7526 h 19922"/>
                <a:gd name="connsiteX2" fmla="*/ 76592 w 80330"/>
                <a:gd name="connsiteY2" fmla="*/ 1 h 19922"/>
                <a:gd name="connsiteX3" fmla="*/ 1535 w 80330"/>
                <a:gd name="connsiteY3" fmla="*/ 15336 h 19922"/>
                <a:gd name="connsiteX4" fmla="*/ 2202 w 80330"/>
                <a:gd name="connsiteY4" fmla="*/ 19908 h 19922"/>
                <a:gd name="connsiteX5" fmla="*/ 2202 w 80330"/>
                <a:gd name="connsiteY5" fmla="*/ 19908 h 1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30" h="19922">
                  <a:moveTo>
                    <a:pt x="2202" y="19908"/>
                  </a:moveTo>
                  <a:cubicBezTo>
                    <a:pt x="26776" y="17813"/>
                    <a:pt x="53922" y="14384"/>
                    <a:pt x="77640" y="7526"/>
                  </a:cubicBezTo>
                  <a:cubicBezTo>
                    <a:pt x="81736" y="6383"/>
                    <a:pt x="80973" y="1"/>
                    <a:pt x="76592" y="1"/>
                  </a:cubicBezTo>
                  <a:cubicBezTo>
                    <a:pt x="52018" y="-94"/>
                    <a:pt x="24300" y="6573"/>
                    <a:pt x="1535" y="15336"/>
                  </a:cubicBezTo>
                  <a:cubicBezTo>
                    <a:pt x="-656" y="16194"/>
                    <a:pt x="-561" y="20194"/>
                    <a:pt x="2202" y="19908"/>
                  </a:cubicBezTo>
                  <a:lnTo>
                    <a:pt x="2202" y="19908"/>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2" name="任意多边形: 形状 441"/>
            <p:cNvSpPr/>
            <p:nvPr/>
          </p:nvSpPr>
          <p:spPr>
            <a:xfrm>
              <a:off x="1633948" y="4987210"/>
              <a:ext cx="474473" cy="98674"/>
            </a:xfrm>
            <a:custGeom>
              <a:avLst/>
              <a:gdLst>
                <a:gd name="connsiteX0" fmla="*/ 2350 w 214838"/>
                <a:gd name="connsiteY0" fmla="*/ 44673 h 44679"/>
                <a:gd name="connsiteX1" fmla="*/ 104362 w 214838"/>
                <a:gd name="connsiteY1" fmla="*/ 29434 h 44679"/>
                <a:gd name="connsiteX2" fmla="*/ 212090 w 214838"/>
                <a:gd name="connsiteY2" fmla="*/ 7812 h 44679"/>
                <a:gd name="connsiteX3" fmla="*/ 211042 w 214838"/>
                <a:gd name="connsiteY3" fmla="*/ 1 h 44679"/>
                <a:gd name="connsiteX4" fmla="*/ 109030 w 214838"/>
                <a:gd name="connsiteY4" fmla="*/ 16765 h 44679"/>
                <a:gd name="connsiteX5" fmla="*/ 1683 w 214838"/>
                <a:gd name="connsiteY5" fmla="*/ 39911 h 44679"/>
                <a:gd name="connsiteX6" fmla="*/ 2350 w 214838"/>
                <a:gd name="connsiteY6" fmla="*/ 44673 h 44679"/>
                <a:gd name="connsiteX7" fmla="*/ 2350 w 214838"/>
                <a:gd name="connsiteY7" fmla="*/ 44673 h 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838" h="44679">
                  <a:moveTo>
                    <a:pt x="2350" y="44673"/>
                  </a:moveTo>
                  <a:cubicBezTo>
                    <a:pt x="36544" y="42768"/>
                    <a:pt x="70739" y="35434"/>
                    <a:pt x="104362" y="29434"/>
                  </a:cubicBezTo>
                  <a:cubicBezTo>
                    <a:pt x="139700" y="23242"/>
                    <a:pt x="178181" y="19718"/>
                    <a:pt x="212090" y="7812"/>
                  </a:cubicBezTo>
                  <a:cubicBezTo>
                    <a:pt x="216090" y="6383"/>
                    <a:pt x="215710" y="-94"/>
                    <a:pt x="211042" y="1"/>
                  </a:cubicBezTo>
                  <a:cubicBezTo>
                    <a:pt x="177038" y="763"/>
                    <a:pt x="142272" y="10384"/>
                    <a:pt x="109030" y="16765"/>
                  </a:cubicBezTo>
                  <a:cubicBezTo>
                    <a:pt x="73311" y="23528"/>
                    <a:pt x="36354" y="28957"/>
                    <a:pt x="1683" y="39911"/>
                  </a:cubicBezTo>
                  <a:cubicBezTo>
                    <a:pt x="-794" y="40673"/>
                    <a:pt x="-508" y="44864"/>
                    <a:pt x="2350" y="44673"/>
                  </a:cubicBezTo>
                  <a:lnTo>
                    <a:pt x="2350" y="44673"/>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3" name="任意多边形: 形状 442"/>
            <p:cNvSpPr/>
            <p:nvPr/>
          </p:nvSpPr>
          <p:spPr>
            <a:xfrm>
              <a:off x="1695235" y="5038523"/>
              <a:ext cx="426009" cy="79189"/>
            </a:xfrm>
            <a:custGeom>
              <a:avLst/>
              <a:gdLst>
                <a:gd name="connsiteX0" fmla="*/ 3080 w 192894"/>
                <a:gd name="connsiteY0" fmla="*/ 35822 h 35856"/>
                <a:gd name="connsiteX1" fmla="*/ 189961 w 192894"/>
                <a:gd name="connsiteY1" fmla="*/ 8200 h 35856"/>
                <a:gd name="connsiteX2" fmla="*/ 188818 w 192894"/>
                <a:gd name="connsiteY2" fmla="*/ 8 h 35856"/>
                <a:gd name="connsiteX3" fmla="*/ 1651 w 192894"/>
                <a:gd name="connsiteY3" fmla="*/ 31060 h 35856"/>
                <a:gd name="connsiteX4" fmla="*/ 3080 w 192894"/>
                <a:gd name="connsiteY4" fmla="*/ 35822 h 35856"/>
                <a:gd name="connsiteX5" fmla="*/ 3080 w 192894"/>
                <a:gd name="connsiteY5" fmla="*/ 35822 h 3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94" h="35856">
                  <a:moveTo>
                    <a:pt x="3080" y="35822"/>
                  </a:moveTo>
                  <a:cubicBezTo>
                    <a:pt x="65183" y="26583"/>
                    <a:pt x="128715" y="22487"/>
                    <a:pt x="189961" y="8200"/>
                  </a:cubicBezTo>
                  <a:cubicBezTo>
                    <a:pt x="194437" y="7152"/>
                    <a:pt x="193580" y="-278"/>
                    <a:pt x="188818" y="8"/>
                  </a:cubicBezTo>
                  <a:cubicBezTo>
                    <a:pt x="125762" y="3818"/>
                    <a:pt x="63564" y="19344"/>
                    <a:pt x="1651" y="31060"/>
                  </a:cubicBezTo>
                  <a:cubicBezTo>
                    <a:pt x="-1301" y="31631"/>
                    <a:pt x="32" y="36298"/>
                    <a:pt x="3080" y="35822"/>
                  </a:cubicBezTo>
                  <a:lnTo>
                    <a:pt x="3080" y="3582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4" name="任意多边形: 形状 443"/>
            <p:cNvSpPr/>
            <p:nvPr/>
          </p:nvSpPr>
          <p:spPr>
            <a:xfrm>
              <a:off x="1688530" y="5112746"/>
              <a:ext cx="341622" cy="68663"/>
            </a:xfrm>
            <a:custGeom>
              <a:avLst/>
              <a:gdLst>
                <a:gd name="connsiteX0" fmla="*/ 4782 w 154684"/>
                <a:gd name="connsiteY0" fmla="*/ 25075 h 31090"/>
                <a:gd name="connsiteX1" fmla="*/ 1639 w 154684"/>
                <a:gd name="connsiteY1" fmla="*/ 26408 h 31090"/>
                <a:gd name="connsiteX2" fmla="*/ 2306 w 154684"/>
                <a:gd name="connsiteY2" fmla="*/ 31076 h 31090"/>
                <a:gd name="connsiteX3" fmla="*/ 152039 w 154684"/>
                <a:gd name="connsiteY3" fmla="*/ 7453 h 31090"/>
                <a:gd name="connsiteX4" fmla="*/ 150991 w 154684"/>
                <a:gd name="connsiteY4" fmla="*/ 24 h 31090"/>
                <a:gd name="connsiteX5" fmla="*/ 1544 w 154684"/>
                <a:gd name="connsiteY5" fmla="*/ 26313 h 31090"/>
                <a:gd name="connsiteX6" fmla="*/ 3353 w 154684"/>
                <a:gd name="connsiteY6" fmla="*/ 30694 h 31090"/>
                <a:gd name="connsiteX7" fmla="*/ 6402 w 154684"/>
                <a:gd name="connsiteY7" fmla="*/ 29266 h 31090"/>
                <a:gd name="connsiteX8" fmla="*/ 4782 w 154684"/>
                <a:gd name="connsiteY8" fmla="*/ 25075 h 31090"/>
                <a:gd name="connsiteX9" fmla="*/ 4782 w 154684"/>
                <a:gd name="connsiteY9" fmla="*/ 25075 h 3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684" h="31090">
                  <a:moveTo>
                    <a:pt x="4782" y="25075"/>
                  </a:moveTo>
                  <a:cubicBezTo>
                    <a:pt x="3735" y="25551"/>
                    <a:pt x="2687" y="25932"/>
                    <a:pt x="1639" y="26408"/>
                  </a:cubicBezTo>
                  <a:cubicBezTo>
                    <a:pt x="-647" y="27361"/>
                    <a:pt x="-647" y="31361"/>
                    <a:pt x="2306" y="31076"/>
                  </a:cubicBezTo>
                  <a:cubicBezTo>
                    <a:pt x="51931" y="27647"/>
                    <a:pt x="104414" y="21932"/>
                    <a:pt x="152039" y="7453"/>
                  </a:cubicBezTo>
                  <a:cubicBezTo>
                    <a:pt x="155944" y="6311"/>
                    <a:pt x="155468" y="-452"/>
                    <a:pt x="150991" y="24"/>
                  </a:cubicBezTo>
                  <a:cubicBezTo>
                    <a:pt x="101080" y="5644"/>
                    <a:pt x="50978" y="16978"/>
                    <a:pt x="1544" y="26313"/>
                  </a:cubicBezTo>
                  <a:cubicBezTo>
                    <a:pt x="2115" y="27742"/>
                    <a:pt x="2782" y="29266"/>
                    <a:pt x="3353" y="30694"/>
                  </a:cubicBezTo>
                  <a:cubicBezTo>
                    <a:pt x="4401" y="30218"/>
                    <a:pt x="5449" y="29742"/>
                    <a:pt x="6402" y="29266"/>
                  </a:cubicBezTo>
                  <a:cubicBezTo>
                    <a:pt x="8878" y="28218"/>
                    <a:pt x="7163" y="24027"/>
                    <a:pt x="4782" y="25075"/>
                  </a:cubicBezTo>
                  <a:lnTo>
                    <a:pt x="4782" y="25075"/>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5" name="任意多边形: 形状 444"/>
            <p:cNvSpPr/>
            <p:nvPr/>
          </p:nvSpPr>
          <p:spPr>
            <a:xfrm>
              <a:off x="1729981" y="5280075"/>
              <a:ext cx="297412" cy="42412"/>
            </a:xfrm>
            <a:custGeom>
              <a:avLst/>
              <a:gdLst>
                <a:gd name="connsiteX0" fmla="*/ 4777 w 134666"/>
                <a:gd name="connsiteY0" fmla="*/ 13222 h 19204"/>
                <a:gd name="connsiteX1" fmla="*/ 4016 w 134666"/>
                <a:gd name="connsiteY1" fmla="*/ 12841 h 19204"/>
                <a:gd name="connsiteX2" fmla="*/ 872 w 134666"/>
                <a:gd name="connsiteY2" fmla="*/ 13698 h 19204"/>
                <a:gd name="connsiteX3" fmla="*/ 301 w 134666"/>
                <a:gd name="connsiteY3" fmla="*/ 14746 h 19204"/>
                <a:gd name="connsiteX4" fmla="*/ 1730 w 134666"/>
                <a:gd name="connsiteY4" fmla="*/ 18175 h 19204"/>
                <a:gd name="connsiteX5" fmla="*/ 27257 w 134666"/>
                <a:gd name="connsiteY5" fmla="*/ 16937 h 19204"/>
                <a:gd name="connsiteX6" fmla="*/ 64309 w 134666"/>
                <a:gd name="connsiteY6" fmla="*/ 13127 h 19204"/>
                <a:gd name="connsiteX7" fmla="*/ 132222 w 134666"/>
                <a:gd name="connsiteY7" fmla="*/ 7316 h 19204"/>
                <a:gd name="connsiteX8" fmla="*/ 131269 w 134666"/>
                <a:gd name="connsiteY8" fmla="*/ 554 h 19204"/>
                <a:gd name="connsiteX9" fmla="*/ 64214 w 134666"/>
                <a:gd name="connsiteY9" fmla="*/ 3792 h 19204"/>
                <a:gd name="connsiteX10" fmla="*/ 40877 w 134666"/>
                <a:gd name="connsiteY10" fmla="*/ 7031 h 19204"/>
                <a:gd name="connsiteX11" fmla="*/ 22494 w 134666"/>
                <a:gd name="connsiteY11" fmla="*/ 10174 h 19204"/>
                <a:gd name="connsiteX12" fmla="*/ 2492 w 134666"/>
                <a:gd name="connsiteY12" fmla="*/ 17318 h 19204"/>
                <a:gd name="connsiteX13" fmla="*/ 4777 w 134666"/>
                <a:gd name="connsiteY13" fmla="*/ 13222 h 19204"/>
                <a:gd name="connsiteX14" fmla="*/ 4777 w 134666"/>
                <a:gd name="connsiteY14" fmla="*/ 13222 h 1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666" h="19204">
                  <a:moveTo>
                    <a:pt x="4777" y="13222"/>
                  </a:moveTo>
                  <a:cubicBezTo>
                    <a:pt x="4492" y="13127"/>
                    <a:pt x="4301" y="12936"/>
                    <a:pt x="4016" y="12841"/>
                  </a:cubicBezTo>
                  <a:cubicBezTo>
                    <a:pt x="2873" y="12270"/>
                    <a:pt x="1539" y="12555"/>
                    <a:pt x="872" y="13698"/>
                  </a:cubicBezTo>
                  <a:cubicBezTo>
                    <a:pt x="682" y="14079"/>
                    <a:pt x="491" y="14365"/>
                    <a:pt x="301" y="14746"/>
                  </a:cubicBezTo>
                  <a:cubicBezTo>
                    <a:pt x="-461" y="16080"/>
                    <a:pt x="301" y="17699"/>
                    <a:pt x="1730" y="18175"/>
                  </a:cubicBezTo>
                  <a:cubicBezTo>
                    <a:pt x="9635" y="20747"/>
                    <a:pt x="19160" y="17794"/>
                    <a:pt x="27257" y="16937"/>
                  </a:cubicBezTo>
                  <a:cubicBezTo>
                    <a:pt x="39544" y="15603"/>
                    <a:pt x="51926" y="14174"/>
                    <a:pt x="64309" y="13127"/>
                  </a:cubicBezTo>
                  <a:cubicBezTo>
                    <a:pt x="86978" y="11127"/>
                    <a:pt x="109743" y="10460"/>
                    <a:pt x="132222" y="7316"/>
                  </a:cubicBezTo>
                  <a:cubicBezTo>
                    <a:pt x="136223" y="6745"/>
                    <a:pt x="134889" y="839"/>
                    <a:pt x="131269" y="554"/>
                  </a:cubicBezTo>
                  <a:cubicBezTo>
                    <a:pt x="108886" y="-1066"/>
                    <a:pt x="86502" y="1125"/>
                    <a:pt x="64214" y="3792"/>
                  </a:cubicBezTo>
                  <a:cubicBezTo>
                    <a:pt x="56403" y="4745"/>
                    <a:pt x="48593" y="5792"/>
                    <a:pt x="40877" y="7031"/>
                  </a:cubicBezTo>
                  <a:cubicBezTo>
                    <a:pt x="34781" y="7983"/>
                    <a:pt x="28590" y="9031"/>
                    <a:pt x="22494" y="10174"/>
                  </a:cubicBezTo>
                  <a:cubicBezTo>
                    <a:pt x="20399" y="10555"/>
                    <a:pt x="491" y="16365"/>
                    <a:pt x="2492" y="17318"/>
                  </a:cubicBezTo>
                  <a:cubicBezTo>
                    <a:pt x="5063" y="18461"/>
                    <a:pt x="7349" y="14651"/>
                    <a:pt x="4777" y="13222"/>
                  </a:cubicBezTo>
                  <a:lnTo>
                    <a:pt x="4777" y="13222"/>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6" name="任意多边形: 形状 445"/>
            <p:cNvSpPr/>
            <p:nvPr/>
          </p:nvSpPr>
          <p:spPr>
            <a:xfrm>
              <a:off x="1684172" y="5369034"/>
              <a:ext cx="121742" cy="35769"/>
            </a:xfrm>
            <a:custGeom>
              <a:avLst/>
              <a:gdLst>
                <a:gd name="connsiteX0" fmla="*/ 2945 w 55124"/>
                <a:gd name="connsiteY0" fmla="*/ 16186 h 16196"/>
                <a:gd name="connsiteX1" fmla="*/ 52951 w 55124"/>
                <a:gd name="connsiteY1" fmla="*/ 5994 h 16196"/>
                <a:gd name="connsiteX2" fmla="*/ 51332 w 55124"/>
                <a:gd name="connsiteY2" fmla="*/ 89 h 16196"/>
                <a:gd name="connsiteX3" fmla="*/ 2183 w 55124"/>
                <a:gd name="connsiteY3" fmla="*/ 10376 h 16196"/>
                <a:gd name="connsiteX4" fmla="*/ 2945 w 55124"/>
                <a:gd name="connsiteY4" fmla="*/ 16186 h 16196"/>
                <a:gd name="connsiteX5" fmla="*/ 2945 w 55124"/>
                <a:gd name="connsiteY5" fmla="*/ 16186 h 1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24" h="16196">
                  <a:moveTo>
                    <a:pt x="2945" y="16186"/>
                  </a:moveTo>
                  <a:cubicBezTo>
                    <a:pt x="19900" y="14852"/>
                    <a:pt x="36664" y="10947"/>
                    <a:pt x="52951" y="5994"/>
                  </a:cubicBezTo>
                  <a:cubicBezTo>
                    <a:pt x="56761" y="4851"/>
                    <a:pt x="55142" y="-769"/>
                    <a:pt x="51332" y="89"/>
                  </a:cubicBezTo>
                  <a:cubicBezTo>
                    <a:pt x="34949" y="3708"/>
                    <a:pt x="18471" y="6661"/>
                    <a:pt x="2183" y="10376"/>
                  </a:cubicBezTo>
                  <a:cubicBezTo>
                    <a:pt x="-1151" y="11042"/>
                    <a:pt x="-484" y="16472"/>
                    <a:pt x="2945" y="16186"/>
                  </a:cubicBezTo>
                  <a:lnTo>
                    <a:pt x="2945" y="16186"/>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7" name="任意多边形: 形状 446"/>
            <p:cNvSpPr/>
            <p:nvPr/>
          </p:nvSpPr>
          <p:spPr>
            <a:xfrm>
              <a:off x="2246213" y="4551582"/>
              <a:ext cx="142074" cy="19143"/>
            </a:xfrm>
            <a:custGeom>
              <a:avLst/>
              <a:gdLst>
                <a:gd name="connsiteX0" fmla="*/ 3632 w 64330"/>
                <a:gd name="connsiteY0" fmla="*/ 2941 h 8668"/>
                <a:gd name="connsiteX1" fmla="*/ 1918 w 64330"/>
                <a:gd name="connsiteY1" fmla="*/ 3131 h 8668"/>
                <a:gd name="connsiteX2" fmla="*/ 2584 w 64330"/>
                <a:gd name="connsiteY2" fmla="*/ 8370 h 8668"/>
                <a:gd name="connsiteX3" fmla="*/ 60687 w 64330"/>
                <a:gd name="connsiteY3" fmla="*/ 8465 h 8668"/>
                <a:gd name="connsiteX4" fmla="*/ 60687 w 64330"/>
                <a:gd name="connsiteY4" fmla="*/ 941 h 8668"/>
                <a:gd name="connsiteX5" fmla="*/ 1918 w 64330"/>
                <a:gd name="connsiteY5" fmla="*/ 3131 h 8668"/>
                <a:gd name="connsiteX6" fmla="*/ 3346 w 64330"/>
                <a:gd name="connsiteY6" fmla="*/ 8275 h 8668"/>
                <a:gd name="connsiteX7" fmla="*/ 4965 w 64330"/>
                <a:gd name="connsiteY7" fmla="*/ 7703 h 8668"/>
                <a:gd name="connsiteX8" fmla="*/ 3632 w 64330"/>
                <a:gd name="connsiteY8" fmla="*/ 2941 h 8668"/>
                <a:gd name="connsiteX9" fmla="*/ 3632 w 64330"/>
                <a:gd name="connsiteY9" fmla="*/ 2941 h 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30" h="8668">
                  <a:moveTo>
                    <a:pt x="3632" y="2941"/>
                  </a:moveTo>
                  <a:cubicBezTo>
                    <a:pt x="3061" y="3036"/>
                    <a:pt x="2489" y="3131"/>
                    <a:pt x="1918" y="3131"/>
                  </a:cubicBezTo>
                  <a:cubicBezTo>
                    <a:pt x="-1130" y="3512"/>
                    <a:pt x="-273" y="8275"/>
                    <a:pt x="2584" y="8370"/>
                  </a:cubicBezTo>
                  <a:cubicBezTo>
                    <a:pt x="21825" y="8846"/>
                    <a:pt x="41351" y="8656"/>
                    <a:pt x="60687" y="8465"/>
                  </a:cubicBezTo>
                  <a:cubicBezTo>
                    <a:pt x="65640" y="8465"/>
                    <a:pt x="65449" y="1322"/>
                    <a:pt x="60687" y="941"/>
                  </a:cubicBezTo>
                  <a:cubicBezTo>
                    <a:pt x="41637" y="-774"/>
                    <a:pt x="20777" y="-202"/>
                    <a:pt x="1918" y="3131"/>
                  </a:cubicBezTo>
                  <a:cubicBezTo>
                    <a:pt x="2394" y="4846"/>
                    <a:pt x="2870" y="6560"/>
                    <a:pt x="3346" y="8275"/>
                  </a:cubicBezTo>
                  <a:cubicBezTo>
                    <a:pt x="3918" y="8084"/>
                    <a:pt x="4489" y="7894"/>
                    <a:pt x="4965" y="7703"/>
                  </a:cubicBezTo>
                  <a:cubicBezTo>
                    <a:pt x="8013" y="6560"/>
                    <a:pt x="6680" y="2560"/>
                    <a:pt x="3632" y="2941"/>
                  </a:cubicBezTo>
                  <a:lnTo>
                    <a:pt x="3632" y="2941"/>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8" name="任意多边形: 形状 447"/>
            <p:cNvSpPr/>
            <p:nvPr/>
          </p:nvSpPr>
          <p:spPr>
            <a:xfrm>
              <a:off x="2246235" y="4561163"/>
              <a:ext cx="145806" cy="874718"/>
            </a:xfrm>
            <a:custGeom>
              <a:avLst/>
              <a:gdLst>
                <a:gd name="connsiteX0" fmla="*/ 59534 w 66020"/>
                <a:gd name="connsiteY0" fmla="*/ 2317 h 396066"/>
                <a:gd name="connsiteX1" fmla="*/ 34864 w 66020"/>
                <a:gd name="connsiteY1" fmla="*/ 199961 h 396066"/>
                <a:gd name="connsiteX2" fmla="*/ 98 w 66020"/>
                <a:gd name="connsiteY2" fmla="*/ 390080 h 396066"/>
                <a:gd name="connsiteX3" fmla="*/ 9337 w 66020"/>
                <a:gd name="connsiteY3" fmla="*/ 392651 h 396066"/>
                <a:gd name="connsiteX4" fmla="*/ 45818 w 66020"/>
                <a:gd name="connsiteY4" fmla="*/ 190816 h 396066"/>
                <a:gd name="connsiteX5" fmla="*/ 60010 w 66020"/>
                <a:gd name="connsiteY5" fmla="*/ 96043 h 396066"/>
                <a:gd name="connsiteX6" fmla="*/ 64201 w 66020"/>
                <a:gd name="connsiteY6" fmla="*/ 1745 h 396066"/>
                <a:gd name="connsiteX7" fmla="*/ 59534 w 66020"/>
                <a:gd name="connsiteY7" fmla="*/ 2317 h 396066"/>
                <a:gd name="connsiteX8" fmla="*/ 59534 w 66020"/>
                <a:gd name="connsiteY8" fmla="*/ 2317 h 39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20" h="396066">
                  <a:moveTo>
                    <a:pt x="59534" y="2317"/>
                  </a:moveTo>
                  <a:cubicBezTo>
                    <a:pt x="60295" y="67944"/>
                    <a:pt x="45722" y="135381"/>
                    <a:pt x="34864" y="199961"/>
                  </a:cubicBezTo>
                  <a:cubicBezTo>
                    <a:pt x="24196" y="263492"/>
                    <a:pt x="12099" y="326738"/>
                    <a:pt x="98" y="390080"/>
                  </a:cubicBezTo>
                  <a:cubicBezTo>
                    <a:pt x="-1045" y="396080"/>
                    <a:pt x="8194" y="398652"/>
                    <a:pt x="9337" y="392651"/>
                  </a:cubicBezTo>
                  <a:cubicBezTo>
                    <a:pt x="22100" y="325500"/>
                    <a:pt x="34769" y="258254"/>
                    <a:pt x="45818" y="190816"/>
                  </a:cubicBezTo>
                  <a:cubicBezTo>
                    <a:pt x="50961" y="159289"/>
                    <a:pt x="55819" y="127666"/>
                    <a:pt x="60010" y="96043"/>
                  </a:cubicBezTo>
                  <a:cubicBezTo>
                    <a:pt x="64201" y="64801"/>
                    <a:pt x="68582" y="33178"/>
                    <a:pt x="64201" y="1745"/>
                  </a:cubicBezTo>
                  <a:cubicBezTo>
                    <a:pt x="63820" y="-1017"/>
                    <a:pt x="59534" y="-255"/>
                    <a:pt x="59534" y="2317"/>
                  </a:cubicBezTo>
                  <a:lnTo>
                    <a:pt x="59534" y="2317"/>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49" name="任意多边形: 形状 448"/>
            <p:cNvSpPr/>
            <p:nvPr/>
          </p:nvSpPr>
          <p:spPr>
            <a:xfrm>
              <a:off x="2189017" y="5414374"/>
              <a:ext cx="73563" cy="24263"/>
            </a:xfrm>
            <a:custGeom>
              <a:avLst/>
              <a:gdLst>
                <a:gd name="connsiteX0" fmla="*/ 3907 w 33309"/>
                <a:gd name="connsiteY0" fmla="*/ 10229 h 10986"/>
                <a:gd name="connsiteX1" fmla="*/ 17909 w 33309"/>
                <a:gd name="connsiteY1" fmla="*/ 9372 h 10986"/>
                <a:gd name="connsiteX2" fmla="*/ 30482 w 33309"/>
                <a:gd name="connsiteY2" fmla="*/ 8229 h 10986"/>
                <a:gd name="connsiteX3" fmla="*/ 30482 w 33309"/>
                <a:gd name="connsiteY3" fmla="*/ 609 h 10986"/>
                <a:gd name="connsiteX4" fmla="*/ 11623 w 33309"/>
                <a:gd name="connsiteY4" fmla="*/ 1656 h 10986"/>
                <a:gd name="connsiteX5" fmla="*/ 288 w 33309"/>
                <a:gd name="connsiteY5" fmla="*/ 7276 h 10986"/>
                <a:gd name="connsiteX6" fmla="*/ 3907 w 33309"/>
                <a:gd name="connsiteY6" fmla="*/ 10229 h 10986"/>
                <a:gd name="connsiteX7" fmla="*/ 3907 w 33309"/>
                <a:gd name="connsiteY7" fmla="*/ 10229 h 1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09" h="10986">
                  <a:moveTo>
                    <a:pt x="3907" y="10229"/>
                  </a:moveTo>
                  <a:cubicBezTo>
                    <a:pt x="6003" y="7848"/>
                    <a:pt x="15242" y="9467"/>
                    <a:pt x="17909" y="9372"/>
                  </a:cubicBezTo>
                  <a:cubicBezTo>
                    <a:pt x="22005" y="9276"/>
                    <a:pt x="26672" y="9753"/>
                    <a:pt x="30482" y="8229"/>
                  </a:cubicBezTo>
                  <a:cubicBezTo>
                    <a:pt x="33911" y="6895"/>
                    <a:pt x="34578" y="1656"/>
                    <a:pt x="30482" y="609"/>
                  </a:cubicBezTo>
                  <a:cubicBezTo>
                    <a:pt x="24672" y="-915"/>
                    <a:pt x="17528" y="799"/>
                    <a:pt x="11623" y="1656"/>
                  </a:cubicBezTo>
                  <a:cubicBezTo>
                    <a:pt x="7146" y="2323"/>
                    <a:pt x="2574" y="2895"/>
                    <a:pt x="288" y="7276"/>
                  </a:cubicBezTo>
                  <a:cubicBezTo>
                    <a:pt x="-950" y="9657"/>
                    <a:pt x="2098" y="12324"/>
                    <a:pt x="3907" y="10229"/>
                  </a:cubicBezTo>
                  <a:lnTo>
                    <a:pt x="3907" y="102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50" name="任意多边形: 形状 449"/>
            <p:cNvSpPr/>
            <p:nvPr/>
          </p:nvSpPr>
          <p:spPr>
            <a:xfrm>
              <a:off x="2386101" y="4637385"/>
              <a:ext cx="137326" cy="97241"/>
            </a:xfrm>
            <a:custGeom>
              <a:avLst/>
              <a:gdLst>
                <a:gd name="connsiteX0" fmla="*/ 680 w 62180"/>
                <a:gd name="connsiteY0" fmla="*/ 3999 h 44030"/>
                <a:gd name="connsiteX1" fmla="*/ 35065 w 62180"/>
                <a:gd name="connsiteY1" fmla="*/ 30003 h 44030"/>
                <a:gd name="connsiteX2" fmla="*/ 59259 w 62180"/>
                <a:gd name="connsiteY2" fmla="*/ 43528 h 44030"/>
                <a:gd name="connsiteX3" fmla="*/ 60973 w 62180"/>
                <a:gd name="connsiteY3" fmla="*/ 36956 h 44030"/>
                <a:gd name="connsiteX4" fmla="*/ 2966 w 62180"/>
                <a:gd name="connsiteY4" fmla="*/ 94 h 44030"/>
                <a:gd name="connsiteX5" fmla="*/ 680 w 62180"/>
                <a:gd name="connsiteY5" fmla="*/ 3999 h 44030"/>
                <a:gd name="connsiteX6" fmla="*/ 680 w 62180"/>
                <a:gd name="connsiteY6" fmla="*/ 3999 h 4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80" h="44030">
                  <a:moveTo>
                    <a:pt x="680" y="3999"/>
                  </a:moveTo>
                  <a:cubicBezTo>
                    <a:pt x="11348" y="13524"/>
                    <a:pt x="23826" y="21239"/>
                    <a:pt x="35065" y="30003"/>
                  </a:cubicBezTo>
                  <a:cubicBezTo>
                    <a:pt x="41447" y="34956"/>
                    <a:pt x="50305" y="46576"/>
                    <a:pt x="59259" y="43528"/>
                  </a:cubicBezTo>
                  <a:cubicBezTo>
                    <a:pt x="61736" y="42671"/>
                    <a:pt x="63450" y="38956"/>
                    <a:pt x="60973" y="36956"/>
                  </a:cubicBezTo>
                  <a:cubicBezTo>
                    <a:pt x="43638" y="23145"/>
                    <a:pt x="24207" y="7238"/>
                    <a:pt x="2966" y="94"/>
                  </a:cubicBezTo>
                  <a:cubicBezTo>
                    <a:pt x="776" y="-573"/>
                    <a:pt x="-1034" y="2475"/>
                    <a:pt x="680" y="3999"/>
                  </a:cubicBezTo>
                  <a:lnTo>
                    <a:pt x="680" y="399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51" name="任意多边形: 形状 450"/>
            <p:cNvSpPr/>
            <p:nvPr/>
          </p:nvSpPr>
          <p:spPr>
            <a:xfrm>
              <a:off x="2306071" y="4726243"/>
              <a:ext cx="221547" cy="408876"/>
            </a:xfrm>
            <a:custGeom>
              <a:avLst/>
              <a:gdLst>
                <a:gd name="connsiteX0" fmla="*/ 4247 w 100315"/>
                <a:gd name="connsiteY0" fmla="*/ 184078 h 185136"/>
                <a:gd name="connsiteX1" fmla="*/ 99592 w 100315"/>
                <a:gd name="connsiteY1" fmla="*/ 5675 h 185136"/>
                <a:gd name="connsiteX2" fmla="*/ 92829 w 100315"/>
                <a:gd name="connsiteY2" fmla="*/ 1675 h 185136"/>
                <a:gd name="connsiteX3" fmla="*/ 151 w 100315"/>
                <a:gd name="connsiteY3" fmla="*/ 182364 h 185136"/>
                <a:gd name="connsiteX4" fmla="*/ 4247 w 100315"/>
                <a:gd name="connsiteY4" fmla="*/ 184078 h 185136"/>
                <a:gd name="connsiteX5" fmla="*/ 4247 w 100315"/>
                <a:gd name="connsiteY5" fmla="*/ 184078 h 18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15" h="185136">
                  <a:moveTo>
                    <a:pt x="4247" y="184078"/>
                  </a:moveTo>
                  <a:cubicBezTo>
                    <a:pt x="36727" y="124833"/>
                    <a:pt x="60063" y="60920"/>
                    <a:pt x="99592" y="5675"/>
                  </a:cubicBezTo>
                  <a:cubicBezTo>
                    <a:pt x="102545" y="1579"/>
                    <a:pt x="95687" y="-2326"/>
                    <a:pt x="92829" y="1675"/>
                  </a:cubicBezTo>
                  <a:cubicBezTo>
                    <a:pt x="54158" y="56158"/>
                    <a:pt x="25107" y="120451"/>
                    <a:pt x="151" y="182364"/>
                  </a:cubicBezTo>
                  <a:cubicBezTo>
                    <a:pt x="-801" y="184745"/>
                    <a:pt x="3009" y="186269"/>
                    <a:pt x="4247" y="184078"/>
                  </a:cubicBezTo>
                  <a:lnTo>
                    <a:pt x="4247" y="184078"/>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52" name="任意多边形: 形状 451"/>
            <p:cNvSpPr/>
            <p:nvPr/>
          </p:nvSpPr>
          <p:spPr>
            <a:xfrm>
              <a:off x="2381286" y="4948243"/>
              <a:ext cx="29462" cy="631503"/>
            </a:xfrm>
            <a:custGeom>
              <a:avLst/>
              <a:gdLst>
                <a:gd name="connsiteX0" fmla="*/ 4099 w 13340"/>
                <a:gd name="connsiteY0" fmla="*/ 1929 h 285940"/>
                <a:gd name="connsiteX1" fmla="*/ 955 w 13340"/>
                <a:gd name="connsiteY1" fmla="*/ 138231 h 285940"/>
                <a:gd name="connsiteX2" fmla="*/ 2479 w 13340"/>
                <a:gd name="connsiteY2" fmla="*/ 281869 h 285940"/>
                <a:gd name="connsiteX3" fmla="*/ 10861 w 13340"/>
                <a:gd name="connsiteY3" fmla="*/ 281869 h 285940"/>
                <a:gd name="connsiteX4" fmla="*/ 12385 w 13340"/>
                <a:gd name="connsiteY4" fmla="*/ 138231 h 285940"/>
                <a:gd name="connsiteX5" fmla="*/ 9242 w 13340"/>
                <a:gd name="connsiteY5" fmla="*/ 1929 h 285940"/>
                <a:gd name="connsiteX6" fmla="*/ 4099 w 13340"/>
                <a:gd name="connsiteY6" fmla="*/ 1929 h 285940"/>
                <a:gd name="connsiteX7" fmla="*/ 4099 w 13340"/>
                <a:gd name="connsiteY7" fmla="*/ 1929 h 28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0" h="285940">
                  <a:moveTo>
                    <a:pt x="4099" y="1929"/>
                  </a:moveTo>
                  <a:cubicBezTo>
                    <a:pt x="-2569" y="46506"/>
                    <a:pt x="955" y="93369"/>
                    <a:pt x="955" y="138231"/>
                  </a:cubicBezTo>
                  <a:cubicBezTo>
                    <a:pt x="955" y="185761"/>
                    <a:pt x="-1997" y="234434"/>
                    <a:pt x="2479" y="281869"/>
                  </a:cubicBezTo>
                  <a:cubicBezTo>
                    <a:pt x="2956" y="287298"/>
                    <a:pt x="10385" y="287298"/>
                    <a:pt x="10861" y="281869"/>
                  </a:cubicBezTo>
                  <a:cubicBezTo>
                    <a:pt x="15338" y="234529"/>
                    <a:pt x="12385" y="185856"/>
                    <a:pt x="12385" y="138231"/>
                  </a:cubicBezTo>
                  <a:cubicBezTo>
                    <a:pt x="12385" y="93273"/>
                    <a:pt x="15910" y="46411"/>
                    <a:pt x="9242" y="1929"/>
                  </a:cubicBezTo>
                  <a:cubicBezTo>
                    <a:pt x="8766" y="-643"/>
                    <a:pt x="4480" y="-643"/>
                    <a:pt x="4099" y="1929"/>
                  </a:cubicBezTo>
                  <a:lnTo>
                    <a:pt x="4099" y="1929"/>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53" name="任意多边形: 形状 452"/>
            <p:cNvSpPr/>
            <p:nvPr/>
          </p:nvSpPr>
          <p:spPr>
            <a:xfrm>
              <a:off x="1540137" y="5569072"/>
              <a:ext cx="858351" cy="29027"/>
            </a:xfrm>
            <a:custGeom>
              <a:avLst/>
              <a:gdLst>
                <a:gd name="connsiteX0" fmla="*/ 2441 w 388655"/>
                <a:gd name="connsiteY0" fmla="*/ 9810 h 13143"/>
                <a:gd name="connsiteX1" fmla="*/ 90738 w 388655"/>
                <a:gd name="connsiteY1" fmla="*/ 11620 h 13143"/>
                <a:gd name="connsiteX2" fmla="*/ 190084 w 388655"/>
                <a:gd name="connsiteY2" fmla="*/ 11620 h 13143"/>
                <a:gd name="connsiteX3" fmla="*/ 384870 w 388655"/>
                <a:gd name="connsiteY3" fmla="*/ 10477 h 13143"/>
                <a:gd name="connsiteX4" fmla="*/ 384870 w 388655"/>
                <a:gd name="connsiteY4" fmla="*/ 2667 h 13143"/>
                <a:gd name="connsiteX5" fmla="*/ 190084 w 388655"/>
                <a:gd name="connsiteY5" fmla="*/ 1524 h 13143"/>
                <a:gd name="connsiteX6" fmla="*/ 94643 w 388655"/>
                <a:gd name="connsiteY6" fmla="*/ 1524 h 13143"/>
                <a:gd name="connsiteX7" fmla="*/ 2346 w 388655"/>
                <a:gd name="connsiteY7" fmla="*/ 3333 h 13143"/>
                <a:gd name="connsiteX8" fmla="*/ 2441 w 388655"/>
                <a:gd name="connsiteY8" fmla="*/ 9810 h 13143"/>
                <a:gd name="connsiteX9" fmla="*/ 2441 w 388655"/>
                <a:gd name="connsiteY9" fmla="*/ 9810 h 1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55" h="13143">
                  <a:moveTo>
                    <a:pt x="2441" y="9810"/>
                  </a:moveTo>
                  <a:cubicBezTo>
                    <a:pt x="31111" y="14478"/>
                    <a:pt x="61782" y="11620"/>
                    <a:pt x="90738" y="11620"/>
                  </a:cubicBezTo>
                  <a:cubicBezTo>
                    <a:pt x="123885" y="11620"/>
                    <a:pt x="157032" y="11620"/>
                    <a:pt x="190084" y="11620"/>
                  </a:cubicBezTo>
                  <a:cubicBezTo>
                    <a:pt x="254568" y="11620"/>
                    <a:pt x="320671" y="15716"/>
                    <a:pt x="384870" y="10477"/>
                  </a:cubicBezTo>
                  <a:cubicBezTo>
                    <a:pt x="389918" y="10096"/>
                    <a:pt x="389918" y="3048"/>
                    <a:pt x="384870" y="2667"/>
                  </a:cubicBezTo>
                  <a:cubicBezTo>
                    <a:pt x="320671" y="-2572"/>
                    <a:pt x="254568" y="1524"/>
                    <a:pt x="190084" y="1524"/>
                  </a:cubicBezTo>
                  <a:cubicBezTo>
                    <a:pt x="158270" y="1524"/>
                    <a:pt x="126456" y="1524"/>
                    <a:pt x="94643" y="1524"/>
                  </a:cubicBezTo>
                  <a:cubicBezTo>
                    <a:pt x="64449" y="1524"/>
                    <a:pt x="32254" y="-1524"/>
                    <a:pt x="2346" y="3333"/>
                  </a:cubicBezTo>
                  <a:cubicBezTo>
                    <a:pt x="-798" y="3810"/>
                    <a:pt x="-798" y="9239"/>
                    <a:pt x="2441" y="9810"/>
                  </a:cubicBezTo>
                  <a:lnTo>
                    <a:pt x="2441" y="9810"/>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sp>
          <p:nvSpPr>
            <p:cNvPr id="454" name="任意多边形: 形状 453"/>
            <p:cNvSpPr/>
            <p:nvPr/>
          </p:nvSpPr>
          <p:spPr>
            <a:xfrm>
              <a:off x="2384210" y="5549971"/>
              <a:ext cx="22573" cy="41739"/>
            </a:xfrm>
            <a:custGeom>
              <a:avLst/>
              <a:gdLst>
                <a:gd name="connsiteX0" fmla="*/ 1917 w 10221"/>
                <a:gd name="connsiteY0" fmla="*/ 1124 h 18899"/>
                <a:gd name="connsiteX1" fmla="*/ 1726 w 10221"/>
                <a:gd name="connsiteY1" fmla="*/ 16745 h 18899"/>
                <a:gd name="connsiteX2" fmla="*/ 7918 w 10221"/>
                <a:gd name="connsiteY2" fmla="*/ 18364 h 18899"/>
                <a:gd name="connsiteX3" fmla="*/ 8204 w 10221"/>
                <a:gd name="connsiteY3" fmla="*/ 18269 h 18899"/>
                <a:gd name="connsiteX4" fmla="*/ 10108 w 10221"/>
                <a:gd name="connsiteY4" fmla="*/ 13506 h 18899"/>
                <a:gd name="connsiteX5" fmla="*/ 8013 w 10221"/>
                <a:gd name="connsiteY5" fmla="*/ 7506 h 18899"/>
                <a:gd name="connsiteX6" fmla="*/ 5822 w 10221"/>
                <a:gd name="connsiteY6" fmla="*/ 1029 h 18899"/>
                <a:gd name="connsiteX7" fmla="*/ 1917 w 10221"/>
                <a:gd name="connsiteY7" fmla="*/ 1124 h 18899"/>
                <a:gd name="connsiteX8" fmla="*/ 1917 w 10221"/>
                <a:gd name="connsiteY8" fmla="*/ 1124 h 1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 h="18899">
                  <a:moveTo>
                    <a:pt x="1917" y="1124"/>
                  </a:moveTo>
                  <a:cubicBezTo>
                    <a:pt x="-750" y="5410"/>
                    <a:pt x="-464" y="12459"/>
                    <a:pt x="1726" y="16745"/>
                  </a:cubicBezTo>
                  <a:cubicBezTo>
                    <a:pt x="2965" y="19126"/>
                    <a:pt x="5822" y="19317"/>
                    <a:pt x="7918" y="18364"/>
                  </a:cubicBezTo>
                  <a:cubicBezTo>
                    <a:pt x="8013" y="18364"/>
                    <a:pt x="8108" y="18269"/>
                    <a:pt x="8204" y="18269"/>
                  </a:cubicBezTo>
                  <a:cubicBezTo>
                    <a:pt x="9918" y="17507"/>
                    <a:pt x="10490" y="15221"/>
                    <a:pt x="10108" y="13506"/>
                  </a:cubicBezTo>
                  <a:cubicBezTo>
                    <a:pt x="9632" y="11506"/>
                    <a:pt x="8680" y="9506"/>
                    <a:pt x="8013" y="7506"/>
                  </a:cubicBezTo>
                  <a:cubicBezTo>
                    <a:pt x="7346" y="5410"/>
                    <a:pt x="6870" y="3029"/>
                    <a:pt x="5822" y="1029"/>
                  </a:cubicBezTo>
                  <a:cubicBezTo>
                    <a:pt x="5156" y="-495"/>
                    <a:pt x="2774" y="-210"/>
                    <a:pt x="1917" y="1124"/>
                  </a:cubicBezTo>
                  <a:lnTo>
                    <a:pt x="1917" y="1124"/>
                  </a:lnTo>
                  <a:close/>
                </a:path>
              </a:pathLst>
            </a:custGeom>
            <a:solidFill>
              <a:srgbClr val="000000"/>
            </a:solidFill>
            <a:ln w="9525" cap="flat">
              <a:noFill/>
              <a:prstDash val="solid"/>
              <a:miter/>
            </a:ln>
          </p:spPr>
          <p:txBody>
            <a:bodyPr rtlCol="0" anchor="ctr"/>
            <a:lstStyle/>
            <a:p>
              <a:endParaRPr lang="zh-CN" altLang="en-US">
                <a:cs typeface="+mn-ea"/>
                <a:sym typeface="+mn-lt"/>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rot="21003462">
            <a:off x="1313742" y="4392174"/>
            <a:ext cx="2836911" cy="633919"/>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6" name="文本框 5"/>
          <p:cNvSpPr txBox="1"/>
          <p:nvPr/>
        </p:nvSpPr>
        <p:spPr>
          <a:xfrm rot="20988574">
            <a:off x="1395290" y="4253018"/>
            <a:ext cx="2599055" cy="829945"/>
          </a:xfrm>
          <a:prstGeom prst="rect">
            <a:avLst/>
          </a:prstGeom>
          <a:noFill/>
        </p:spPr>
        <p:txBody>
          <a:bodyPr wrap="none" rtlCol="0">
            <a:spAutoFit/>
          </a:bodyPr>
          <a:lstStyle/>
          <a:p>
            <a:pPr algn="ctr"/>
            <a:r>
              <a:rPr lang="en-US" altLang="zh-CN" sz="4800" b="1" dirty="0">
                <a:cs typeface="+mn-ea"/>
                <a:sym typeface="+mn-lt"/>
              </a:rPr>
              <a:t>PART 06</a:t>
            </a:r>
            <a:endParaRPr lang="zh-CN" altLang="en-US" sz="4800" b="1" dirty="0">
              <a:cs typeface="+mn-ea"/>
              <a:sym typeface="+mn-lt"/>
            </a:endParaRPr>
          </a:p>
        </p:txBody>
      </p:sp>
      <p:grpSp>
        <p:nvGrpSpPr>
          <p:cNvPr id="2" name="组合 1"/>
          <p:cNvGrpSpPr/>
          <p:nvPr/>
        </p:nvGrpSpPr>
        <p:grpSpPr>
          <a:xfrm>
            <a:off x="6887210" y="2641600"/>
            <a:ext cx="3834130" cy="1249680"/>
            <a:chOff x="10846" y="4160"/>
            <a:chExt cx="6038" cy="1968"/>
          </a:xfrm>
        </p:grpSpPr>
        <p:sp>
          <p:nvSpPr>
            <p:cNvPr id="3" name="Footer Text"/>
            <p:cNvSpPr txBox="1"/>
            <p:nvPr/>
          </p:nvSpPr>
          <p:spPr>
            <a:xfrm>
              <a:off x="10874" y="5159"/>
              <a:ext cx="6010" cy="96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spcBef>
                  <a:spcPts val="500"/>
                </a:spcBef>
                <a:spcAft>
                  <a:spcPts val="500"/>
                </a:spcAft>
              </a:pPr>
              <a:r>
                <a:rPr lang="zh-CN" altLang="en-US" sz="4000" b="1" dirty="0">
                  <a:effectLst/>
                  <a:latin typeface="汉仪雅酷黑 65W" panose="020B0604020202020204" charset="-122"/>
                  <a:ea typeface="汉仪雅酷黑 65W" panose="020B0604020202020204" charset="-122"/>
                  <a:cs typeface="+mn-ea"/>
                  <a:sym typeface="+mn-lt"/>
                </a:rPr>
                <a:t>经验与总结</a:t>
              </a:r>
            </a:p>
          </p:txBody>
        </p:sp>
        <p:sp>
          <p:nvSpPr>
            <p:cNvPr id="4" name="文本框 3"/>
            <p:cNvSpPr txBox="1"/>
            <p:nvPr/>
          </p:nvSpPr>
          <p:spPr>
            <a:xfrm rot="21585112">
              <a:off x="10846" y="4160"/>
              <a:ext cx="1983" cy="628"/>
            </a:xfrm>
            <a:prstGeom prst="rect">
              <a:avLst/>
            </a:prstGeom>
            <a:noFill/>
          </p:spPr>
          <p:txBody>
            <a:bodyPr wrap="none" rtlCol="0">
              <a:spAutoFit/>
            </a:bodyPr>
            <a:lstStyle/>
            <a:p>
              <a:pPr algn="ctr"/>
              <a:r>
                <a:rPr lang="en-US" altLang="zh-CN" sz="2000" b="1" dirty="0">
                  <a:latin typeface="汉仪雅酷黑 65W" panose="020B0604020202020204" charset="-122"/>
                  <a:ea typeface="汉仪雅酷黑 65W" panose="020B0604020202020204" charset="-122"/>
                  <a:cs typeface="+mn-ea"/>
                  <a:sym typeface="+mn-lt"/>
                </a:rPr>
                <a:t>PART 06</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75030" y="1092200"/>
            <a:ext cx="10389870" cy="1588770"/>
            <a:chOff x="1438" y="3086"/>
            <a:chExt cx="16362" cy="2502"/>
          </a:xfrm>
        </p:grpSpPr>
        <p:grpSp>
          <p:nvGrpSpPr>
            <p:cNvPr id="2" name="组合 1"/>
            <p:cNvGrpSpPr/>
            <p:nvPr/>
          </p:nvGrpSpPr>
          <p:grpSpPr>
            <a:xfrm>
              <a:off x="1438" y="3086"/>
              <a:ext cx="16362" cy="2502"/>
              <a:chOff x="751015" y="1453213"/>
              <a:chExt cx="5653816" cy="4879545"/>
            </a:xfrm>
          </p:grpSpPr>
          <p:sp>
            <p:nvSpPr>
              <p:cNvPr id="50" name="Rectangle: Rounded Corners 37"/>
              <p:cNvSpPr/>
              <p:nvPr/>
            </p:nvSpPr>
            <p:spPr>
              <a:xfrm>
                <a:off x="751015" y="1673714"/>
                <a:ext cx="5598011" cy="4659044"/>
              </a:xfrm>
              <a:prstGeom prst="roundRect">
                <a:avLst>
                  <a:gd name="adj" fmla="val 3805"/>
                </a:avLst>
              </a:prstGeom>
              <a:pattFill prst="dkUpDiag">
                <a:fgClr>
                  <a:schemeClr val="accent4"/>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51" name="Rectangle: Rounded Corners 2"/>
              <p:cNvSpPr/>
              <p:nvPr/>
            </p:nvSpPr>
            <p:spPr>
              <a:xfrm>
                <a:off x="806820" y="1453213"/>
                <a:ext cx="5598011" cy="4659044"/>
              </a:xfrm>
              <a:prstGeom prst="roundRect">
                <a:avLst>
                  <a:gd name="adj" fmla="val 3805"/>
                </a:avLst>
              </a:prstGeom>
              <a:solidFill>
                <a:schemeClr val="bg1"/>
              </a:solidFill>
              <a:ln w="25400">
                <a:solidFill>
                  <a:schemeClr val="tx1">
                    <a:lumMod val="85000"/>
                    <a:lumOff val="15000"/>
                  </a:schemeClr>
                </a:solid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cs typeface="+mn-ea"/>
                  <a:sym typeface="+mn-lt"/>
                </a:endParaRPr>
              </a:p>
            </p:txBody>
          </p:sp>
        </p:grpSp>
        <p:grpSp>
          <p:nvGrpSpPr>
            <p:cNvPr id="4" name="组合 3"/>
            <p:cNvGrpSpPr/>
            <p:nvPr/>
          </p:nvGrpSpPr>
          <p:grpSpPr>
            <a:xfrm>
              <a:off x="2050" y="3800"/>
              <a:ext cx="922" cy="868"/>
              <a:chOff x="1942007" y="622110"/>
              <a:chExt cx="833796" cy="784225"/>
            </a:xfrm>
          </p:grpSpPr>
          <p:sp>
            <p:nvSpPr>
              <p:cNvPr id="54" name="Rectangle: Rounded Corners 39"/>
              <p:cNvSpPr/>
              <p:nvPr/>
            </p:nvSpPr>
            <p:spPr>
              <a:xfrm>
                <a:off x="2013803" y="644335"/>
                <a:ext cx="762000" cy="762000"/>
              </a:xfrm>
              <a:prstGeom prst="roundRect">
                <a:avLst>
                  <a:gd name="adj" fmla="val 50000"/>
                </a:avLst>
              </a:prstGeom>
              <a:pattFill prst="dkUpDiag">
                <a:fgClr>
                  <a:schemeClr val="tx1"/>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b="1" dirty="0">
                  <a:solidFill>
                    <a:schemeClr val="tx1"/>
                  </a:solidFill>
                  <a:cs typeface="+mn-ea"/>
                  <a:sym typeface="+mn-lt"/>
                </a:endParaRPr>
              </a:p>
            </p:txBody>
          </p:sp>
          <p:sp>
            <p:nvSpPr>
              <p:cNvPr id="55" name="Rectangle: Rounded Corners 12"/>
              <p:cNvSpPr/>
              <p:nvPr/>
            </p:nvSpPr>
            <p:spPr>
              <a:xfrm>
                <a:off x="1942007" y="622110"/>
                <a:ext cx="762000" cy="762000"/>
              </a:xfrm>
              <a:prstGeom prst="roundRect">
                <a:avLst>
                  <a:gd name="adj" fmla="val 50000"/>
                </a:avLst>
              </a:prstGeom>
              <a:solidFill>
                <a:schemeClr val="bg1"/>
              </a:solidFill>
              <a:ln w="25400">
                <a:solidFill>
                  <a:schemeClr val="tx1">
                    <a:lumMod val="85000"/>
                    <a:lumOff val="15000"/>
                  </a:schemeClr>
                </a:soli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2000" b="1" dirty="0">
                    <a:solidFill>
                      <a:schemeClr val="tx1"/>
                    </a:solidFill>
                    <a:cs typeface="+mn-ea"/>
                    <a:sym typeface="+mn-lt"/>
                  </a:rPr>
                  <a:t>1</a:t>
                </a:r>
              </a:p>
            </p:txBody>
          </p:sp>
        </p:grpSp>
        <p:sp>
          <p:nvSpPr>
            <p:cNvPr id="64" name="Text Box 10"/>
            <p:cNvSpPr txBox="1">
              <a:spLocks noChangeArrowheads="1"/>
            </p:cNvSpPr>
            <p:nvPr/>
          </p:nvSpPr>
          <p:spPr bwMode="auto">
            <a:xfrm>
              <a:off x="3455" y="3558"/>
              <a:ext cx="13269" cy="1331"/>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kumimoji="0" lang="zh-CN" altLang="en-US" sz="17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在知识上更加熟悉了软件开发的流程，对其中的工作有了更深的理解，同时提升了自己的编程水平，学习了诸如</a:t>
              </a:r>
              <a:r>
                <a:rPr kumimoji="0" lang="en-US" altLang="zh-CN" sz="17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Spring Boot</a:t>
              </a:r>
              <a:r>
                <a:rPr kumimoji="0" lang="zh-CN" altLang="en-US" sz="17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a:t>
              </a:r>
              <a:r>
                <a:rPr kumimoji="0" lang="en-US" altLang="zh-CN" sz="17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Vue</a:t>
              </a:r>
              <a:r>
                <a:rPr kumimoji="0" lang="zh-CN" altLang="en-US" sz="17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等技术。</a:t>
              </a:r>
            </a:p>
          </p:txBody>
        </p:sp>
        <p:grpSp>
          <p:nvGrpSpPr>
            <p:cNvPr id="155" name="图形 2"/>
            <p:cNvGrpSpPr/>
            <p:nvPr/>
          </p:nvGrpSpPr>
          <p:grpSpPr>
            <a:xfrm>
              <a:off x="16984" y="3279"/>
              <a:ext cx="634" cy="757"/>
              <a:chOff x="7026294" y="4297594"/>
              <a:chExt cx="573104" cy="737411"/>
            </a:xfrm>
            <a:solidFill>
              <a:srgbClr val="000000"/>
            </a:solidFill>
          </p:grpSpPr>
          <p:sp>
            <p:nvSpPr>
              <p:cNvPr id="156" name="任意多边形: 形状 155"/>
              <p:cNvSpPr/>
              <p:nvPr/>
            </p:nvSpPr>
            <p:spPr>
              <a:xfrm>
                <a:off x="7026562" y="5010435"/>
                <a:ext cx="1073" cy="3117"/>
              </a:xfrm>
              <a:custGeom>
                <a:avLst/>
                <a:gdLst>
                  <a:gd name="connsiteX0" fmla="*/ 890 w 1073"/>
                  <a:gd name="connsiteY0" fmla="*/ 0 h 3117"/>
                  <a:gd name="connsiteX1" fmla="*/ 279 w 1073"/>
                  <a:gd name="connsiteY1" fmla="*/ 3117 h 3117"/>
                  <a:gd name="connsiteX2" fmla="*/ 1074 w 1073"/>
                  <a:gd name="connsiteY2" fmla="*/ 795 h 3117"/>
                  <a:gd name="connsiteX3" fmla="*/ 890 w 1073"/>
                  <a:gd name="connsiteY3" fmla="*/ 0 h 3117"/>
                </a:gdLst>
                <a:ahLst/>
                <a:cxnLst>
                  <a:cxn ang="0">
                    <a:pos x="connsiteX0" y="connsiteY0"/>
                  </a:cxn>
                  <a:cxn ang="0">
                    <a:pos x="connsiteX1" y="connsiteY1"/>
                  </a:cxn>
                  <a:cxn ang="0">
                    <a:pos x="connsiteX2" y="connsiteY2"/>
                  </a:cxn>
                  <a:cxn ang="0">
                    <a:pos x="connsiteX3" y="connsiteY3"/>
                  </a:cxn>
                </a:cxnLst>
                <a:rect l="l" t="t" r="r" b="b"/>
                <a:pathLst>
                  <a:path w="1073" h="3117">
                    <a:moveTo>
                      <a:pt x="890" y="0"/>
                    </a:moveTo>
                    <a:cubicBezTo>
                      <a:pt x="-271" y="2017"/>
                      <a:pt x="-88" y="2995"/>
                      <a:pt x="279" y="3117"/>
                    </a:cubicBezTo>
                    <a:cubicBezTo>
                      <a:pt x="463" y="2323"/>
                      <a:pt x="707" y="1528"/>
                      <a:pt x="1074" y="795"/>
                    </a:cubicBezTo>
                    <a:cubicBezTo>
                      <a:pt x="1012" y="489"/>
                      <a:pt x="952" y="245"/>
                      <a:pt x="890" y="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7" name="任意多边形: 形状 156"/>
              <p:cNvSpPr/>
              <p:nvPr/>
            </p:nvSpPr>
            <p:spPr>
              <a:xfrm>
                <a:off x="7026294" y="4297594"/>
                <a:ext cx="573104" cy="737411"/>
              </a:xfrm>
              <a:custGeom>
                <a:avLst/>
                <a:gdLst>
                  <a:gd name="connsiteX0" fmla="*/ 572537 w 573104"/>
                  <a:gd name="connsiteY0" fmla="*/ 206314 h 737411"/>
                  <a:gd name="connsiteX1" fmla="*/ 570765 w 573104"/>
                  <a:gd name="connsiteY1" fmla="*/ 66526 h 737411"/>
                  <a:gd name="connsiteX2" fmla="*/ 556889 w 573104"/>
                  <a:gd name="connsiteY2" fmla="*/ 3997 h 737411"/>
                  <a:gd name="connsiteX3" fmla="*/ 547660 w 573104"/>
                  <a:gd name="connsiteY3" fmla="*/ 146 h 737411"/>
                  <a:gd name="connsiteX4" fmla="*/ 544848 w 573104"/>
                  <a:gd name="connsiteY4" fmla="*/ 24 h 737411"/>
                  <a:gd name="connsiteX5" fmla="*/ 208611 w 573104"/>
                  <a:gd name="connsiteY5" fmla="*/ 6625 h 737411"/>
                  <a:gd name="connsiteX6" fmla="*/ 159407 w 573104"/>
                  <a:gd name="connsiteY6" fmla="*/ 16038 h 737411"/>
                  <a:gd name="connsiteX7" fmla="*/ 99934 w 573104"/>
                  <a:gd name="connsiteY7" fmla="*/ 70010 h 737411"/>
                  <a:gd name="connsiteX8" fmla="*/ 33982 w 573104"/>
                  <a:gd name="connsiteY8" fmla="*/ 120008 h 737411"/>
                  <a:gd name="connsiteX9" fmla="*/ 11122 w 573104"/>
                  <a:gd name="connsiteY9" fmla="*/ 150876 h 737411"/>
                  <a:gd name="connsiteX10" fmla="*/ 9350 w 573104"/>
                  <a:gd name="connsiteY10" fmla="*/ 305761 h 737411"/>
                  <a:gd name="connsiteX11" fmla="*/ 4093 w 573104"/>
                  <a:gd name="connsiteY11" fmla="*/ 442493 h 737411"/>
                  <a:gd name="connsiteX12" fmla="*/ 3726 w 573104"/>
                  <a:gd name="connsiteY12" fmla="*/ 571830 h 737411"/>
                  <a:gd name="connsiteX13" fmla="*/ 2565 w 573104"/>
                  <a:gd name="connsiteY13" fmla="*/ 667854 h 737411"/>
                  <a:gd name="connsiteX14" fmla="*/ 1587 w 573104"/>
                  <a:gd name="connsiteY14" fmla="*/ 701288 h 737411"/>
                  <a:gd name="connsiteX15" fmla="*/ 976 w 573104"/>
                  <a:gd name="connsiteY15" fmla="*/ 712474 h 737411"/>
                  <a:gd name="connsiteX16" fmla="*/ 1098 w 573104"/>
                  <a:gd name="connsiteY16" fmla="*/ 712902 h 737411"/>
                  <a:gd name="connsiteX17" fmla="*/ 4704 w 573104"/>
                  <a:gd name="connsiteY17" fmla="*/ 708379 h 737411"/>
                  <a:gd name="connsiteX18" fmla="*/ 1281 w 573104"/>
                  <a:gd name="connsiteY18" fmla="*/ 713635 h 737411"/>
                  <a:gd name="connsiteX19" fmla="*/ 487 w 573104"/>
                  <a:gd name="connsiteY19" fmla="*/ 715958 h 737411"/>
                  <a:gd name="connsiteX20" fmla="*/ 16746 w 573104"/>
                  <a:gd name="connsiteY20" fmla="*/ 737412 h 737411"/>
                  <a:gd name="connsiteX21" fmla="*/ 266066 w 573104"/>
                  <a:gd name="connsiteY21" fmla="*/ 733806 h 737411"/>
                  <a:gd name="connsiteX22" fmla="*/ 505302 w 573104"/>
                  <a:gd name="connsiteY22" fmla="*/ 734906 h 737411"/>
                  <a:gd name="connsiteX23" fmla="*/ 568992 w 573104"/>
                  <a:gd name="connsiteY23" fmla="*/ 697010 h 737411"/>
                  <a:gd name="connsiteX24" fmla="*/ 572598 w 573104"/>
                  <a:gd name="connsiteY24" fmla="*/ 601658 h 737411"/>
                  <a:gd name="connsiteX25" fmla="*/ 572537 w 573104"/>
                  <a:gd name="connsiteY25" fmla="*/ 206314 h 737411"/>
                  <a:gd name="connsiteX26" fmla="*/ 531951 w 573104"/>
                  <a:gd name="connsiteY26" fmla="*/ 27101 h 737411"/>
                  <a:gd name="connsiteX27" fmla="*/ 533846 w 573104"/>
                  <a:gd name="connsiteY27" fmla="*/ 29302 h 737411"/>
                  <a:gd name="connsiteX28" fmla="*/ 533602 w 573104"/>
                  <a:gd name="connsiteY28" fmla="*/ 30524 h 737411"/>
                  <a:gd name="connsiteX29" fmla="*/ 531951 w 573104"/>
                  <a:gd name="connsiteY29" fmla="*/ 27101 h 737411"/>
                  <a:gd name="connsiteX30" fmla="*/ 133613 w 573104"/>
                  <a:gd name="connsiteY30" fmla="*/ 86085 h 737411"/>
                  <a:gd name="connsiteX31" fmla="*/ 160262 w 573104"/>
                  <a:gd name="connsiteY31" fmla="*/ 59864 h 737411"/>
                  <a:gd name="connsiteX32" fmla="*/ 159651 w 573104"/>
                  <a:gd name="connsiteY32" fmla="*/ 83946 h 737411"/>
                  <a:gd name="connsiteX33" fmla="*/ 157084 w 573104"/>
                  <a:gd name="connsiteY33" fmla="*/ 119214 h 737411"/>
                  <a:gd name="connsiteX34" fmla="*/ 149749 w 573104"/>
                  <a:gd name="connsiteY34" fmla="*/ 161205 h 737411"/>
                  <a:gd name="connsiteX35" fmla="*/ 101646 w 573104"/>
                  <a:gd name="connsiteY35" fmla="*/ 146780 h 737411"/>
                  <a:gd name="connsiteX36" fmla="*/ 66377 w 573104"/>
                  <a:gd name="connsiteY36" fmla="*/ 137917 h 737411"/>
                  <a:gd name="connsiteX37" fmla="*/ 133613 w 573104"/>
                  <a:gd name="connsiteY37" fmla="*/ 86085 h 737411"/>
                  <a:gd name="connsiteX38" fmla="*/ 537575 w 573104"/>
                  <a:gd name="connsiteY38" fmla="*/ 654652 h 737411"/>
                  <a:gd name="connsiteX39" fmla="*/ 535680 w 573104"/>
                  <a:gd name="connsiteY39" fmla="*/ 690225 h 737411"/>
                  <a:gd name="connsiteX40" fmla="*/ 511536 w 573104"/>
                  <a:gd name="connsiteY40" fmla="*/ 700433 h 737411"/>
                  <a:gd name="connsiteX41" fmla="*/ 386051 w 573104"/>
                  <a:gd name="connsiteY41" fmla="*/ 700738 h 737411"/>
                  <a:gd name="connsiteX42" fmla="*/ 272668 w 573104"/>
                  <a:gd name="connsiteY42" fmla="*/ 699638 h 737411"/>
                  <a:gd name="connsiteX43" fmla="*/ 37650 w 573104"/>
                  <a:gd name="connsiteY43" fmla="*/ 703183 h 737411"/>
                  <a:gd name="connsiteX44" fmla="*/ 36733 w 573104"/>
                  <a:gd name="connsiteY44" fmla="*/ 659175 h 737411"/>
                  <a:gd name="connsiteX45" fmla="*/ 37955 w 573104"/>
                  <a:gd name="connsiteY45" fmla="*/ 514252 h 737411"/>
                  <a:gd name="connsiteX46" fmla="*/ 45046 w 573104"/>
                  <a:gd name="connsiteY46" fmla="*/ 168601 h 737411"/>
                  <a:gd name="connsiteX47" fmla="*/ 117415 w 573104"/>
                  <a:gd name="connsiteY47" fmla="*/ 188344 h 737411"/>
                  <a:gd name="connsiteX48" fmla="*/ 170164 w 573104"/>
                  <a:gd name="connsiteY48" fmla="*/ 195862 h 737411"/>
                  <a:gd name="connsiteX49" fmla="*/ 188990 w 573104"/>
                  <a:gd name="connsiteY49" fmla="*/ 135412 h 737411"/>
                  <a:gd name="connsiteX50" fmla="*/ 195653 w 573104"/>
                  <a:gd name="connsiteY50" fmla="*/ 39632 h 737411"/>
                  <a:gd name="connsiteX51" fmla="*/ 254636 w 573104"/>
                  <a:gd name="connsiteY51" fmla="*/ 40182 h 737411"/>
                  <a:gd name="connsiteX52" fmla="*/ 533357 w 573104"/>
                  <a:gd name="connsiteY52" fmla="*/ 34314 h 737411"/>
                  <a:gd name="connsiteX53" fmla="*/ 535252 w 573104"/>
                  <a:gd name="connsiteY53" fmla="*/ 45255 h 737411"/>
                  <a:gd name="connsiteX54" fmla="*/ 537514 w 573104"/>
                  <a:gd name="connsiteY54" fmla="*/ 89019 h 737411"/>
                  <a:gd name="connsiteX55" fmla="*/ 538430 w 573104"/>
                  <a:gd name="connsiteY55" fmla="*/ 206314 h 737411"/>
                  <a:gd name="connsiteX56" fmla="*/ 536780 w 573104"/>
                  <a:gd name="connsiteY56" fmla="*/ 345736 h 737411"/>
                  <a:gd name="connsiteX57" fmla="*/ 538858 w 573104"/>
                  <a:gd name="connsiteY57" fmla="*/ 547442 h 737411"/>
                  <a:gd name="connsiteX58" fmla="*/ 537575 w 573104"/>
                  <a:gd name="connsiteY58" fmla="*/ 654652 h 73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104" h="737411">
                    <a:moveTo>
                      <a:pt x="572537" y="206314"/>
                    </a:moveTo>
                    <a:cubicBezTo>
                      <a:pt x="572842" y="159738"/>
                      <a:pt x="573148" y="113040"/>
                      <a:pt x="570765" y="66526"/>
                    </a:cubicBezTo>
                    <a:cubicBezTo>
                      <a:pt x="569970" y="51001"/>
                      <a:pt x="572415" y="16038"/>
                      <a:pt x="556889" y="3997"/>
                    </a:cubicBezTo>
                    <a:cubicBezTo>
                      <a:pt x="554567" y="1858"/>
                      <a:pt x="551511" y="452"/>
                      <a:pt x="547660" y="146"/>
                    </a:cubicBezTo>
                    <a:cubicBezTo>
                      <a:pt x="546682" y="24"/>
                      <a:pt x="545765" y="-37"/>
                      <a:pt x="544848" y="24"/>
                    </a:cubicBezTo>
                    <a:cubicBezTo>
                      <a:pt x="432749" y="2041"/>
                      <a:pt x="320710" y="5892"/>
                      <a:pt x="208611" y="6625"/>
                    </a:cubicBezTo>
                    <a:cubicBezTo>
                      <a:pt x="188990" y="6748"/>
                      <a:pt x="174443" y="3386"/>
                      <a:pt x="159407" y="16038"/>
                    </a:cubicBezTo>
                    <a:cubicBezTo>
                      <a:pt x="138992" y="33214"/>
                      <a:pt x="120716" y="53018"/>
                      <a:pt x="99934" y="70010"/>
                    </a:cubicBezTo>
                    <a:cubicBezTo>
                      <a:pt x="78602" y="87491"/>
                      <a:pt x="56414" y="103933"/>
                      <a:pt x="33982" y="120008"/>
                    </a:cubicBezTo>
                    <a:cubicBezTo>
                      <a:pt x="19863" y="130155"/>
                      <a:pt x="12650" y="133394"/>
                      <a:pt x="11122" y="150876"/>
                    </a:cubicBezTo>
                    <a:cubicBezTo>
                      <a:pt x="6721" y="201791"/>
                      <a:pt x="9839" y="254663"/>
                      <a:pt x="9350" y="305761"/>
                    </a:cubicBezTo>
                    <a:cubicBezTo>
                      <a:pt x="8922" y="351420"/>
                      <a:pt x="3910" y="396590"/>
                      <a:pt x="4093" y="442493"/>
                    </a:cubicBezTo>
                    <a:cubicBezTo>
                      <a:pt x="4277" y="485585"/>
                      <a:pt x="3971" y="528738"/>
                      <a:pt x="3726" y="571830"/>
                    </a:cubicBezTo>
                    <a:cubicBezTo>
                      <a:pt x="3543" y="603858"/>
                      <a:pt x="3237" y="635826"/>
                      <a:pt x="2565" y="667854"/>
                    </a:cubicBezTo>
                    <a:cubicBezTo>
                      <a:pt x="2321" y="678978"/>
                      <a:pt x="2137" y="690164"/>
                      <a:pt x="1587" y="701288"/>
                    </a:cubicBezTo>
                    <a:cubicBezTo>
                      <a:pt x="1465" y="704100"/>
                      <a:pt x="-2" y="709845"/>
                      <a:pt x="976" y="712474"/>
                    </a:cubicBezTo>
                    <a:cubicBezTo>
                      <a:pt x="1037" y="712657"/>
                      <a:pt x="1037" y="712779"/>
                      <a:pt x="1098" y="712902"/>
                    </a:cubicBezTo>
                    <a:cubicBezTo>
                      <a:pt x="1770" y="711740"/>
                      <a:pt x="2871" y="710273"/>
                      <a:pt x="4704" y="708379"/>
                    </a:cubicBezTo>
                    <a:cubicBezTo>
                      <a:pt x="3176" y="709968"/>
                      <a:pt x="2076" y="711801"/>
                      <a:pt x="1281" y="713635"/>
                    </a:cubicBezTo>
                    <a:cubicBezTo>
                      <a:pt x="1526" y="715224"/>
                      <a:pt x="915" y="716080"/>
                      <a:pt x="487" y="715958"/>
                    </a:cubicBezTo>
                    <a:cubicBezTo>
                      <a:pt x="-1958" y="725982"/>
                      <a:pt x="5010" y="737412"/>
                      <a:pt x="16746" y="737412"/>
                    </a:cubicBezTo>
                    <a:cubicBezTo>
                      <a:pt x="99873" y="737412"/>
                      <a:pt x="183000" y="734723"/>
                      <a:pt x="266066" y="733806"/>
                    </a:cubicBezTo>
                    <a:cubicBezTo>
                      <a:pt x="345648" y="732889"/>
                      <a:pt x="425842" y="739857"/>
                      <a:pt x="505302" y="734906"/>
                    </a:cubicBezTo>
                    <a:cubicBezTo>
                      <a:pt x="542220" y="732644"/>
                      <a:pt x="564713" y="734967"/>
                      <a:pt x="568992" y="697010"/>
                    </a:cubicBezTo>
                    <a:cubicBezTo>
                      <a:pt x="572598" y="665470"/>
                      <a:pt x="572293" y="633319"/>
                      <a:pt x="572598" y="601658"/>
                    </a:cubicBezTo>
                    <a:cubicBezTo>
                      <a:pt x="574126" y="469815"/>
                      <a:pt x="571620" y="338034"/>
                      <a:pt x="572537" y="206314"/>
                    </a:cubicBezTo>
                    <a:close/>
                    <a:moveTo>
                      <a:pt x="531951" y="27101"/>
                    </a:moveTo>
                    <a:cubicBezTo>
                      <a:pt x="532501" y="27896"/>
                      <a:pt x="533113" y="28630"/>
                      <a:pt x="533846" y="29302"/>
                    </a:cubicBezTo>
                    <a:cubicBezTo>
                      <a:pt x="533846" y="29669"/>
                      <a:pt x="533724" y="30036"/>
                      <a:pt x="533602" y="30524"/>
                    </a:cubicBezTo>
                    <a:cubicBezTo>
                      <a:pt x="530668" y="28752"/>
                      <a:pt x="531035" y="27407"/>
                      <a:pt x="531951" y="27101"/>
                    </a:cubicBezTo>
                    <a:close/>
                    <a:moveTo>
                      <a:pt x="133613" y="86085"/>
                    </a:moveTo>
                    <a:cubicBezTo>
                      <a:pt x="141925" y="79056"/>
                      <a:pt x="150911" y="68849"/>
                      <a:pt x="160262" y="59864"/>
                    </a:cubicBezTo>
                    <a:cubicBezTo>
                      <a:pt x="160018" y="67810"/>
                      <a:pt x="159957" y="75817"/>
                      <a:pt x="159651" y="83946"/>
                    </a:cubicBezTo>
                    <a:cubicBezTo>
                      <a:pt x="159284" y="95743"/>
                      <a:pt x="158429" y="107540"/>
                      <a:pt x="157084" y="119214"/>
                    </a:cubicBezTo>
                    <a:cubicBezTo>
                      <a:pt x="156778" y="121842"/>
                      <a:pt x="153783" y="157416"/>
                      <a:pt x="149749" y="161205"/>
                    </a:cubicBezTo>
                    <a:cubicBezTo>
                      <a:pt x="144737" y="165973"/>
                      <a:pt x="110447" y="149531"/>
                      <a:pt x="101646" y="146780"/>
                    </a:cubicBezTo>
                    <a:cubicBezTo>
                      <a:pt x="90032" y="143174"/>
                      <a:pt x="78235" y="140301"/>
                      <a:pt x="66377" y="137917"/>
                    </a:cubicBezTo>
                    <a:cubicBezTo>
                      <a:pt x="89237" y="121109"/>
                      <a:pt x="111975" y="104361"/>
                      <a:pt x="133613" y="86085"/>
                    </a:cubicBezTo>
                    <a:close/>
                    <a:moveTo>
                      <a:pt x="537575" y="654652"/>
                    </a:moveTo>
                    <a:cubicBezTo>
                      <a:pt x="537147" y="666509"/>
                      <a:pt x="536902" y="678428"/>
                      <a:pt x="535680" y="690225"/>
                    </a:cubicBezTo>
                    <a:cubicBezTo>
                      <a:pt x="533479" y="711068"/>
                      <a:pt x="531829" y="701655"/>
                      <a:pt x="511536" y="700433"/>
                    </a:cubicBezTo>
                    <a:cubicBezTo>
                      <a:pt x="470278" y="697926"/>
                      <a:pt x="427553" y="701961"/>
                      <a:pt x="386051" y="700738"/>
                    </a:cubicBezTo>
                    <a:cubicBezTo>
                      <a:pt x="348215" y="699638"/>
                      <a:pt x="310503" y="699271"/>
                      <a:pt x="272668" y="699638"/>
                    </a:cubicBezTo>
                    <a:cubicBezTo>
                      <a:pt x="194308" y="700433"/>
                      <a:pt x="116009" y="702755"/>
                      <a:pt x="37650" y="703183"/>
                    </a:cubicBezTo>
                    <a:cubicBezTo>
                      <a:pt x="38567" y="687047"/>
                      <a:pt x="36549" y="669199"/>
                      <a:pt x="36733" y="659175"/>
                    </a:cubicBezTo>
                    <a:cubicBezTo>
                      <a:pt x="37588" y="610887"/>
                      <a:pt x="37833" y="562539"/>
                      <a:pt x="37955" y="514252"/>
                    </a:cubicBezTo>
                    <a:cubicBezTo>
                      <a:pt x="38322" y="398852"/>
                      <a:pt x="44679" y="284002"/>
                      <a:pt x="45046" y="168601"/>
                    </a:cubicBezTo>
                    <a:cubicBezTo>
                      <a:pt x="69739" y="172941"/>
                      <a:pt x="93760" y="179420"/>
                      <a:pt x="117415" y="188344"/>
                    </a:cubicBezTo>
                    <a:cubicBezTo>
                      <a:pt x="131840" y="193784"/>
                      <a:pt x="155006" y="206192"/>
                      <a:pt x="170164" y="195862"/>
                    </a:cubicBezTo>
                    <a:cubicBezTo>
                      <a:pt x="186301" y="184860"/>
                      <a:pt x="186484" y="152526"/>
                      <a:pt x="188990" y="135412"/>
                    </a:cubicBezTo>
                    <a:cubicBezTo>
                      <a:pt x="193636" y="103933"/>
                      <a:pt x="190274" y="70866"/>
                      <a:pt x="195653" y="39632"/>
                    </a:cubicBezTo>
                    <a:cubicBezTo>
                      <a:pt x="214112" y="36881"/>
                      <a:pt x="237950" y="40365"/>
                      <a:pt x="254636" y="40182"/>
                    </a:cubicBezTo>
                    <a:cubicBezTo>
                      <a:pt x="347543" y="38959"/>
                      <a:pt x="440450" y="36026"/>
                      <a:pt x="533357" y="34314"/>
                    </a:cubicBezTo>
                    <a:cubicBezTo>
                      <a:pt x="533724" y="38043"/>
                      <a:pt x="535069" y="43238"/>
                      <a:pt x="535252" y="45255"/>
                    </a:cubicBezTo>
                    <a:cubicBezTo>
                      <a:pt x="536658" y="59802"/>
                      <a:pt x="537086" y="74472"/>
                      <a:pt x="537514" y="89019"/>
                    </a:cubicBezTo>
                    <a:cubicBezTo>
                      <a:pt x="538736" y="128077"/>
                      <a:pt x="538675" y="167196"/>
                      <a:pt x="538430" y="206314"/>
                    </a:cubicBezTo>
                    <a:cubicBezTo>
                      <a:pt x="538125" y="252768"/>
                      <a:pt x="536230" y="299282"/>
                      <a:pt x="536780" y="345736"/>
                    </a:cubicBezTo>
                    <a:cubicBezTo>
                      <a:pt x="537575" y="412971"/>
                      <a:pt x="538797" y="480206"/>
                      <a:pt x="538858" y="547442"/>
                    </a:cubicBezTo>
                    <a:cubicBezTo>
                      <a:pt x="538919" y="583199"/>
                      <a:pt x="538858" y="618956"/>
                      <a:pt x="537575" y="654652"/>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8" name="任意多边形: 形状 157"/>
              <p:cNvSpPr/>
              <p:nvPr/>
            </p:nvSpPr>
            <p:spPr>
              <a:xfrm>
                <a:off x="7149799" y="4545723"/>
                <a:ext cx="96190" cy="120710"/>
              </a:xfrm>
              <a:custGeom>
                <a:avLst/>
                <a:gdLst>
                  <a:gd name="connsiteX0" fmla="*/ 38712 w 96190"/>
                  <a:gd name="connsiteY0" fmla="*/ 120039 h 120710"/>
                  <a:gd name="connsiteX1" fmla="*/ 67868 w 96190"/>
                  <a:gd name="connsiteY1" fmla="*/ 81654 h 120710"/>
                  <a:gd name="connsiteX2" fmla="*/ 94456 w 96190"/>
                  <a:gd name="connsiteY2" fmla="*/ 25971 h 120710"/>
                  <a:gd name="connsiteX3" fmla="*/ 65056 w 96190"/>
                  <a:gd name="connsiteY3" fmla="*/ 8795 h 120710"/>
                  <a:gd name="connsiteX4" fmla="*/ 34678 w 96190"/>
                  <a:gd name="connsiteY4" fmla="*/ 74869 h 120710"/>
                  <a:gd name="connsiteX5" fmla="*/ 32111 w 96190"/>
                  <a:gd name="connsiteY5" fmla="*/ 70468 h 120710"/>
                  <a:gd name="connsiteX6" fmla="*/ 2711 w 96190"/>
                  <a:gd name="connsiteY6" fmla="*/ 87644 h 120710"/>
                  <a:gd name="connsiteX7" fmla="*/ 22148 w 96190"/>
                  <a:gd name="connsiteY7" fmla="*/ 115700 h 120710"/>
                  <a:gd name="connsiteX8" fmla="*/ 38712 w 96190"/>
                  <a:gd name="connsiteY8" fmla="*/ 120039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90" h="120710">
                    <a:moveTo>
                      <a:pt x="38712" y="120039"/>
                    </a:moveTo>
                    <a:cubicBezTo>
                      <a:pt x="55521" y="114721"/>
                      <a:pt x="60656" y="96201"/>
                      <a:pt x="67868" y="81654"/>
                    </a:cubicBezTo>
                    <a:cubicBezTo>
                      <a:pt x="76975" y="63195"/>
                      <a:pt x="85838" y="44675"/>
                      <a:pt x="94456" y="25971"/>
                    </a:cubicBezTo>
                    <a:cubicBezTo>
                      <a:pt x="103564" y="6228"/>
                      <a:pt x="74286" y="-11070"/>
                      <a:pt x="65056" y="8795"/>
                    </a:cubicBezTo>
                    <a:cubicBezTo>
                      <a:pt x="55338" y="29822"/>
                      <a:pt x="46230" y="53660"/>
                      <a:pt x="34678" y="74869"/>
                    </a:cubicBezTo>
                    <a:cubicBezTo>
                      <a:pt x="33823" y="73341"/>
                      <a:pt x="32967" y="71874"/>
                      <a:pt x="32111" y="70468"/>
                    </a:cubicBezTo>
                    <a:cubicBezTo>
                      <a:pt x="20437" y="52009"/>
                      <a:pt x="-9025" y="69063"/>
                      <a:pt x="2711" y="87644"/>
                    </a:cubicBezTo>
                    <a:cubicBezTo>
                      <a:pt x="8701" y="97118"/>
                      <a:pt x="13958" y="107876"/>
                      <a:pt x="22148" y="115700"/>
                    </a:cubicBezTo>
                    <a:cubicBezTo>
                      <a:pt x="26427" y="119795"/>
                      <a:pt x="32845" y="121873"/>
                      <a:pt x="38712" y="120039"/>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59" name="任意多边形: 形状 158"/>
              <p:cNvSpPr/>
              <p:nvPr/>
            </p:nvSpPr>
            <p:spPr>
              <a:xfrm>
                <a:off x="7284078" y="4594595"/>
                <a:ext cx="182154" cy="43184"/>
              </a:xfrm>
              <a:custGeom>
                <a:avLst/>
                <a:gdLst>
                  <a:gd name="connsiteX0" fmla="*/ 16412 w 182154"/>
                  <a:gd name="connsiteY0" fmla="*/ 43173 h 43184"/>
                  <a:gd name="connsiteX1" fmla="*/ 165857 w 182154"/>
                  <a:gd name="connsiteY1" fmla="*/ 34127 h 43184"/>
                  <a:gd name="connsiteX2" fmla="*/ 165857 w 182154"/>
                  <a:gd name="connsiteY2" fmla="*/ 81 h 43184"/>
                  <a:gd name="connsiteX3" fmla="*/ 16412 w 182154"/>
                  <a:gd name="connsiteY3" fmla="*/ 9127 h 43184"/>
                  <a:gd name="connsiteX4" fmla="*/ 16412 w 182154"/>
                  <a:gd name="connsiteY4" fmla="*/ 43173 h 4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54" h="43184">
                    <a:moveTo>
                      <a:pt x="16412" y="43173"/>
                    </a:moveTo>
                    <a:cubicBezTo>
                      <a:pt x="66288" y="41584"/>
                      <a:pt x="116103" y="38527"/>
                      <a:pt x="165857" y="34127"/>
                    </a:cubicBezTo>
                    <a:cubicBezTo>
                      <a:pt x="187495" y="32171"/>
                      <a:pt x="187678" y="-1875"/>
                      <a:pt x="165857" y="81"/>
                    </a:cubicBezTo>
                    <a:cubicBezTo>
                      <a:pt x="116103" y="4482"/>
                      <a:pt x="66349" y="7538"/>
                      <a:pt x="16412" y="9127"/>
                    </a:cubicBezTo>
                    <a:cubicBezTo>
                      <a:pt x="-5409" y="9861"/>
                      <a:pt x="-5532" y="43906"/>
                      <a:pt x="16412" y="4317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0" name="任意多边形: 形状 159"/>
              <p:cNvSpPr/>
              <p:nvPr/>
            </p:nvSpPr>
            <p:spPr>
              <a:xfrm>
                <a:off x="7153427" y="4700815"/>
                <a:ext cx="80875" cy="92260"/>
              </a:xfrm>
              <a:custGeom>
                <a:avLst/>
                <a:gdLst>
                  <a:gd name="connsiteX0" fmla="*/ 24694 w 80875"/>
                  <a:gd name="connsiteY0" fmla="*/ 90066 h 92260"/>
                  <a:gd name="connsiteX1" fmla="*/ 49755 w 80875"/>
                  <a:gd name="connsiteY1" fmla="*/ 83403 h 92260"/>
                  <a:gd name="connsiteX2" fmla="*/ 62957 w 80875"/>
                  <a:gd name="connsiteY2" fmla="*/ 57732 h 92260"/>
                  <a:gd name="connsiteX3" fmla="*/ 78910 w 80875"/>
                  <a:gd name="connsiteY3" fmla="*/ 25826 h 92260"/>
                  <a:gd name="connsiteX4" fmla="*/ 49510 w 80875"/>
                  <a:gd name="connsiteY4" fmla="*/ 8650 h 92260"/>
                  <a:gd name="connsiteX5" fmla="*/ 31601 w 80875"/>
                  <a:gd name="connsiteY5" fmla="*/ 46974 h 92260"/>
                  <a:gd name="connsiteX6" fmla="*/ 28911 w 80875"/>
                  <a:gd name="connsiteY6" fmla="*/ 43368 h 92260"/>
                  <a:gd name="connsiteX7" fmla="*/ 4829 w 80875"/>
                  <a:gd name="connsiteY7" fmla="*/ 43368 h 92260"/>
                  <a:gd name="connsiteX8" fmla="*/ 4829 w 80875"/>
                  <a:gd name="connsiteY8" fmla="*/ 67450 h 92260"/>
                  <a:gd name="connsiteX9" fmla="*/ 24694 w 80875"/>
                  <a:gd name="connsiteY9" fmla="*/ 90066 h 9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75" h="92260">
                    <a:moveTo>
                      <a:pt x="24694" y="90066"/>
                    </a:moveTo>
                    <a:cubicBezTo>
                      <a:pt x="33679" y="94895"/>
                      <a:pt x="43948" y="91350"/>
                      <a:pt x="49755" y="83403"/>
                    </a:cubicBezTo>
                    <a:cubicBezTo>
                      <a:pt x="55195" y="75885"/>
                      <a:pt x="58740" y="66045"/>
                      <a:pt x="62957" y="57732"/>
                    </a:cubicBezTo>
                    <a:cubicBezTo>
                      <a:pt x="68275" y="47097"/>
                      <a:pt x="73592" y="36461"/>
                      <a:pt x="78910" y="25826"/>
                    </a:cubicBezTo>
                    <a:cubicBezTo>
                      <a:pt x="88690" y="6266"/>
                      <a:pt x="59290" y="-10970"/>
                      <a:pt x="49510" y="8650"/>
                    </a:cubicBezTo>
                    <a:cubicBezTo>
                      <a:pt x="43459" y="20752"/>
                      <a:pt x="37958" y="34261"/>
                      <a:pt x="31601" y="46974"/>
                    </a:cubicBezTo>
                    <a:cubicBezTo>
                      <a:pt x="30684" y="45752"/>
                      <a:pt x="29767" y="44529"/>
                      <a:pt x="28911" y="43368"/>
                    </a:cubicBezTo>
                    <a:cubicBezTo>
                      <a:pt x="23105" y="36155"/>
                      <a:pt x="10880" y="37439"/>
                      <a:pt x="4829" y="43368"/>
                    </a:cubicBezTo>
                    <a:cubicBezTo>
                      <a:pt x="-2322" y="50397"/>
                      <a:pt x="-855" y="60299"/>
                      <a:pt x="4829" y="67450"/>
                    </a:cubicBezTo>
                    <a:cubicBezTo>
                      <a:pt x="10453" y="74541"/>
                      <a:pt x="16381" y="85604"/>
                      <a:pt x="24694" y="9006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1" name="任意多边形: 形状 160"/>
              <p:cNvSpPr/>
              <p:nvPr/>
            </p:nvSpPr>
            <p:spPr>
              <a:xfrm>
                <a:off x="7286377" y="4735987"/>
                <a:ext cx="172794" cy="41095"/>
              </a:xfrm>
              <a:custGeom>
                <a:avLst/>
                <a:gdLst>
                  <a:gd name="connsiteX0" fmla="*/ 156590 w 172794"/>
                  <a:gd name="connsiteY0" fmla="*/ 40958 h 41095"/>
                  <a:gd name="connsiteX1" fmla="*/ 156590 w 172794"/>
                  <a:gd name="connsiteY1" fmla="*/ 6912 h 41095"/>
                  <a:gd name="connsiteX2" fmla="*/ 16435 w 172794"/>
                  <a:gd name="connsiteY2" fmla="*/ 250 h 41095"/>
                  <a:gd name="connsiteX3" fmla="*/ 16435 w 172794"/>
                  <a:gd name="connsiteY3" fmla="*/ 34295 h 41095"/>
                  <a:gd name="connsiteX4" fmla="*/ 156590 w 172794"/>
                  <a:gd name="connsiteY4" fmla="*/ 40958 h 41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94" h="41095">
                    <a:moveTo>
                      <a:pt x="156590" y="40958"/>
                    </a:moveTo>
                    <a:cubicBezTo>
                      <a:pt x="178288" y="43525"/>
                      <a:pt x="178105" y="9479"/>
                      <a:pt x="156590" y="6912"/>
                    </a:cubicBezTo>
                    <a:cubicBezTo>
                      <a:pt x="109953" y="1411"/>
                      <a:pt x="63316" y="-789"/>
                      <a:pt x="16435" y="250"/>
                    </a:cubicBezTo>
                    <a:cubicBezTo>
                      <a:pt x="-5448" y="739"/>
                      <a:pt x="-5509" y="34784"/>
                      <a:pt x="16435" y="34295"/>
                    </a:cubicBezTo>
                    <a:cubicBezTo>
                      <a:pt x="63377" y="33256"/>
                      <a:pt x="110014" y="35457"/>
                      <a:pt x="156590" y="40958"/>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2" name="任意多边形: 形状 161"/>
              <p:cNvSpPr/>
              <p:nvPr/>
            </p:nvSpPr>
            <p:spPr>
              <a:xfrm>
                <a:off x="7159779" y="4824822"/>
                <a:ext cx="99036" cy="102690"/>
              </a:xfrm>
              <a:custGeom>
                <a:avLst/>
                <a:gdLst>
                  <a:gd name="connsiteX0" fmla="*/ 67057 w 99036"/>
                  <a:gd name="connsiteY0" fmla="*/ 8050 h 102690"/>
                  <a:gd name="connsiteX1" fmla="*/ 45969 w 99036"/>
                  <a:gd name="connsiteY1" fmla="*/ 42401 h 102690"/>
                  <a:gd name="connsiteX2" fmla="*/ 36128 w 99036"/>
                  <a:gd name="connsiteY2" fmla="*/ 58415 h 102690"/>
                  <a:gd name="connsiteX3" fmla="*/ 35212 w 99036"/>
                  <a:gd name="connsiteY3" fmla="*/ 59882 h 102690"/>
                  <a:gd name="connsiteX4" fmla="*/ 31300 w 99036"/>
                  <a:gd name="connsiteY4" fmla="*/ 52059 h 102690"/>
                  <a:gd name="connsiteX5" fmla="*/ 1899 w 99036"/>
                  <a:gd name="connsiteY5" fmla="*/ 69234 h 102690"/>
                  <a:gd name="connsiteX6" fmla="*/ 52571 w 99036"/>
                  <a:gd name="connsiteY6" fmla="*/ 95334 h 102690"/>
                  <a:gd name="connsiteX7" fmla="*/ 73902 w 99036"/>
                  <a:gd name="connsiteY7" fmla="*/ 61838 h 102690"/>
                  <a:gd name="connsiteX8" fmla="*/ 96396 w 99036"/>
                  <a:gd name="connsiteY8" fmla="*/ 25165 h 102690"/>
                  <a:gd name="connsiteX9" fmla="*/ 67057 w 99036"/>
                  <a:gd name="connsiteY9" fmla="*/ 8050 h 10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36" h="102690">
                    <a:moveTo>
                      <a:pt x="67057" y="8050"/>
                    </a:moveTo>
                    <a:cubicBezTo>
                      <a:pt x="60027" y="19480"/>
                      <a:pt x="52999" y="30971"/>
                      <a:pt x="45969" y="42401"/>
                    </a:cubicBezTo>
                    <a:cubicBezTo>
                      <a:pt x="42669" y="47719"/>
                      <a:pt x="39429" y="53098"/>
                      <a:pt x="36128" y="58415"/>
                    </a:cubicBezTo>
                    <a:cubicBezTo>
                      <a:pt x="35823" y="58905"/>
                      <a:pt x="35517" y="59394"/>
                      <a:pt x="35212" y="59882"/>
                    </a:cubicBezTo>
                    <a:cubicBezTo>
                      <a:pt x="33745" y="57193"/>
                      <a:pt x="32461" y="54443"/>
                      <a:pt x="31300" y="52059"/>
                    </a:cubicBezTo>
                    <a:cubicBezTo>
                      <a:pt x="21704" y="32377"/>
                      <a:pt x="-7697" y="49614"/>
                      <a:pt x="1899" y="69234"/>
                    </a:cubicBezTo>
                    <a:cubicBezTo>
                      <a:pt x="10457" y="86715"/>
                      <a:pt x="31789" y="116605"/>
                      <a:pt x="52571" y="95334"/>
                    </a:cubicBezTo>
                    <a:cubicBezTo>
                      <a:pt x="61434" y="86226"/>
                      <a:pt x="67301" y="72596"/>
                      <a:pt x="73902" y="61838"/>
                    </a:cubicBezTo>
                    <a:cubicBezTo>
                      <a:pt x="81420" y="49614"/>
                      <a:pt x="88878" y="37389"/>
                      <a:pt x="96396" y="25165"/>
                    </a:cubicBezTo>
                    <a:cubicBezTo>
                      <a:pt x="107948" y="6522"/>
                      <a:pt x="78548" y="-10592"/>
                      <a:pt x="67057" y="805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63" name="任意多边形: 形状 162"/>
              <p:cNvSpPr/>
              <p:nvPr/>
            </p:nvSpPr>
            <p:spPr>
              <a:xfrm>
                <a:off x="7298408" y="4865413"/>
                <a:ext cx="175150" cy="36884"/>
              </a:xfrm>
              <a:custGeom>
                <a:avLst/>
                <a:gdLst>
                  <a:gd name="connsiteX0" fmla="*/ 153789 w 175150"/>
                  <a:gd name="connsiteY0" fmla="*/ 1933 h 36884"/>
                  <a:gd name="connsiteX1" fmla="*/ 12289 w 175150"/>
                  <a:gd name="connsiteY1" fmla="*/ 2788 h 36884"/>
                  <a:gd name="connsiteX2" fmla="*/ 21336 w 175150"/>
                  <a:gd name="connsiteY2" fmla="*/ 35611 h 36884"/>
                  <a:gd name="connsiteX3" fmla="*/ 162835 w 175150"/>
                  <a:gd name="connsiteY3" fmla="*/ 34756 h 36884"/>
                  <a:gd name="connsiteX4" fmla="*/ 153789 w 175150"/>
                  <a:gd name="connsiteY4" fmla="*/ 1933 h 3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50" h="36884">
                    <a:moveTo>
                      <a:pt x="153789" y="1933"/>
                    </a:moveTo>
                    <a:cubicBezTo>
                      <a:pt x="106602" y="9329"/>
                      <a:pt x="59721" y="-5952"/>
                      <a:pt x="12289" y="2788"/>
                    </a:cubicBezTo>
                    <a:cubicBezTo>
                      <a:pt x="-9226" y="6761"/>
                      <a:pt x="-119" y="39523"/>
                      <a:pt x="21336" y="35611"/>
                    </a:cubicBezTo>
                    <a:cubicBezTo>
                      <a:pt x="68278" y="26993"/>
                      <a:pt x="115526" y="42212"/>
                      <a:pt x="162835" y="34756"/>
                    </a:cubicBezTo>
                    <a:cubicBezTo>
                      <a:pt x="184412" y="31394"/>
                      <a:pt x="175243" y="-1429"/>
                      <a:pt x="153789" y="193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sp>
        <p:nvSpPr>
          <p:cNvPr id="67" name="任意多边形: 形状 66"/>
          <p:cNvSpPr/>
          <p:nvPr/>
        </p:nvSpPr>
        <p:spPr>
          <a:xfrm>
            <a:off x="4975032" y="359472"/>
            <a:ext cx="2610694" cy="409584"/>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sz="2000">
              <a:cs typeface="+mn-ea"/>
              <a:sym typeface="+mn-lt"/>
            </a:endParaRPr>
          </a:p>
        </p:txBody>
      </p:sp>
      <p:sp>
        <p:nvSpPr>
          <p:cNvPr id="68" name="文本框 67"/>
          <p:cNvSpPr txBox="1"/>
          <p:nvPr/>
        </p:nvSpPr>
        <p:spPr>
          <a:xfrm rot="21585112">
            <a:off x="4336433" y="367798"/>
            <a:ext cx="3887480" cy="583565"/>
          </a:xfrm>
          <a:prstGeom prst="rect">
            <a:avLst/>
          </a:prstGeom>
          <a:noFill/>
        </p:spPr>
        <p:txBody>
          <a:bodyPr wrap="square" rtlCol="0">
            <a:spAutoFit/>
          </a:bodyPr>
          <a:lstStyle/>
          <a:p>
            <a:pPr marL="0" marR="0" algn="ctr">
              <a:spcBef>
                <a:spcPts val="500"/>
              </a:spcBef>
              <a:spcAft>
                <a:spcPts val="500"/>
              </a:spcAft>
            </a:pPr>
            <a:r>
              <a:rPr lang="zh-CN" altLang="en-US" sz="3200" b="1" kern="0" dirty="0">
                <a:effectLst/>
                <a:latin typeface="汉仪雅酷黑 65W" panose="020B0604020202020204" charset="-122"/>
                <a:ea typeface="汉仪雅酷黑 65W" panose="020B0604020202020204" charset="-122"/>
                <a:cs typeface="+mn-ea"/>
                <a:sym typeface="+mn-lt"/>
              </a:rPr>
              <a:t>经验与总结</a:t>
            </a:r>
          </a:p>
        </p:txBody>
      </p:sp>
      <p:grpSp>
        <p:nvGrpSpPr>
          <p:cNvPr id="23" name="图形 2"/>
          <p:cNvGrpSpPr/>
          <p:nvPr/>
        </p:nvGrpSpPr>
        <p:grpSpPr>
          <a:xfrm>
            <a:off x="11322685" y="6124575"/>
            <a:ext cx="600710" cy="467360"/>
            <a:chOff x="5707230" y="732930"/>
            <a:chExt cx="785090" cy="645106"/>
          </a:xfrm>
          <a:solidFill>
            <a:srgbClr val="000000"/>
          </a:solidFill>
        </p:grpSpPr>
        <p:sp>
          <p:nvSpPr>
            <p:cNvPr id="24" name="任意多边形: 形状 23"/>
            <p:cNvSpPr/>
            <p:nvPr/>
          </p:nvSpPr>
          <p:spPr>
            <a:xfrm>
              <a:off x="5707230" y="732930"/>
              <a:ext cx="785090" cy="645106"/>
            </a:xfrm>
            <a:custGeom>
              <a:avLst/>
              <a:gdLst>
                <a:gd name="connsiteX0" fmla="*/ 772622 w 785090"/>
                <a:gd name="connsiteY0" fmla="*/ 156776 h 645106"/>
                <a:gd name="connsiteX1" fmla="*/ 733992 w 785090"/>
                <a:gd name="connsiteY1" fmla="*/ 108978 h 645106"/>
                <a:gd name="connsiteX2" fmla="*/ 668774 w 785090"/>
                <a:gd name="connsiteY2" fmla="*/ 110811 h 645106"/>
                <a:gd name="connsiteX3" fmla="*/ 638763 w 785090"/>
                <a:gd name="connsiteY3" fmla="*/ 111973 h 645106"/>
                <a:gd name="connsiteX4" fmla="*/ 632406 w 785090"/>
                <a:gd name="connsiteY4" fmla="*/ 48527 h 645106"/>
                <a:gd name="connsiteX5" fmla="*/ 619753 w 785090"/>
                <a:gd name="connsiteY5" fmla="*/ 7697 h 645106"/>
                <a:gd name="connsiteX6" fmla="*/ 580084 w 785090"/>
                <a:gd name="connsiteY6" fmla="*/ 423 h 645106"/>
                <a:gd name="connsiteX7" fmla="*/ 495246 w 785090"/>
                <a:gd name="connsiteY7" fmla="*/ 3663 h 645106"/>
                <a:gd name="connsiteX8" fmla="*/ 176367 w 785090"/>
                <a:gd name="connsiteY8" fmla="*/ 18577 h 645106"/>
                <a:gd name="connsiteX9" fmla="*/ 159375 w 785090"/>
                <a:gd name="connsiteY9" fmla="*/ 35569 h 645106"/>
                <a:gd name="connsiteX10" fmla="*/ 160964 w 785090"/>
                <a:gd name="connsiteY10" fmla="*/ 130004 h 645106"/>
                <a:gd name="connsiteX11" fmla="*/ 156196 w 785090"/>
                <a:gd name="connsiteY11" fmla="*/ 130188 h 645106"/>
                <a:gd name="connsiteX12" fmla="*/ 88717 w 785090"/>
                <a:gd name="connsiteY12" fmla="*/ 132755 h 645106"/>
                <a:gd name="connsiteX13" fmla="*/ 27410 w 785090"/>
                <a:gd name="connsiteY13" fmla="*/ 137644 h 645106"/>
                <a:gd name="connsiteX14" fmla="*/ 3878 w 785090"/>
                <a:gd name="connsiteY14" fmla="*/ 205185 h 645106"/>
                <a:gd name="connsiteX15" fmla="*/ 2900 w 785090"/>
                <a:gd name="connsiteY15" fmla="*/ 354815 h 645106"/>
                <a:gd name="connsiteX16" fmla="*/ 1678 w 785090"/>
                <a:gd name="connsiteY16" fmla="*/ 504444 h 645106"/>
                <a:gd name="connsiteX17" fmla="*/ 1494 w 785090"/>
                <a:gd name="connsiteY17" fmla="*/ 572474 h 645106"/>
                <a:gd name="connsiteX18" fmla="*/ 5284 w 785090"/>
                <a:gd name="connsiteY18" fmla="*/ 627729 h 645106"/>
                <a:gd name="connsiteX19" fmla="*/ 87372 w 785090"/>
                <a:gd name="connsiteY19" fmla="*/ 642520 h 645106"/>
                <a:gd name="connsiteX20" fmla="*/ 225082 w 785090"/>
                <a:gd name="connsiteY20" fmla="*/ 644904 h 645106"/>
                <a:gd name="connsiteX21" fmla="*/ 715350 w 785090"/>
                <a:gd name="connsiteY21" fmla="*/ 613426 h 645106"/>
                <a:gd name="connsiteX22" fmla="*/ 772622 w 785090"/>
                <a:gd name="connsiteY22" fmla="*/ 601018 h 645106"/>
                <a:gd name="connsiteX23" fmla="*/ 780140 w 785090"/>
                <a:gd name="connsiteY23" fmla="*/ 562266 h 645106"/>
                <a:gd name="connsiteX24" fmla="*/ 783869 w 785090"/>
                <a:gd name="connsiteY24" fmla="*/ 483784 h 645106"/>
                <a:gd name="connsiteX25" fmla="*/ 772622 w 785090"/>
                <a:gd name="connsiteY25" fmla="*/ 156776 h 645106"/>
                <a:gd name="connsiteX26" fmla="*/ 193665 w 785090"/>
                <a:gd name="connsiteY26" fmla="*/ 50911 h 645106"/>
                <a:gd name="connsiteX27" fmla="*/ 429966 w 785090"/>
                <a:gd name="connsiteY27" fmla="*/ 40153 h 645106"/>
                <a:gd name="connsiteX28" fmla="*/ 553985 w 785090"/>
                <a:gd name="connsiteY28" fmla="*/ 35386 h 645106"/>
                <a:gd name="connsiteX29" fmla="*/ 586625 w 785090"/>
                <a:gd name="connsiteY29" fmla="*/ 34163 h 645106"/>
                <a:gd name="connsiteX30" fmla="*/ 599644 w 785090"/>
                <a:gd name="connsiteY30" fmla="*/ 60813 h 645106"/>
                <a:gd name="connsiteX31" fmla="*/ 604961 w 785090"/>
                <a:gd name="connsiteY31" fmla="*/ 113195 h 645106"/>
                <a:gd name="connsiteX32" fmla="*/ 587908 w 785090"/>
                <a:gd name="connsiteY32" fmla="*/ 113868 h 645106"/>
                <a:gd name="connsiteX33" fmla="*/ 304603 w 785090"/>
                <a:gd name="connsiteY33" fmla="*/ 124564 h 645106"/>
                <a:gd name="connsiteX34" fmla="*/ 195009 w 785090"/>
                <a:gd name="connsiteY34" fmla="*/ 128721 h 645106"/>
                <a:gd name="connsiteX35" fmla="*/ 193665 w 785090"/>
                <a:gd name="connsiteY35" fmla="*/ 50911 h 645106"/>
                <a:gd name="connsiteX36" fmla="*/ 37923 w 785090"/>
                <a:gd name="connsiteY36" fmla="*/ 184770 h 645106"/>
                <a:gd name="connsiteX37" fmla="*/ 95501 w 785090"/>
                <a:gd name="connsiteY37" fmla="*/ 166495 h 645106"/>
                <a:gd name="connsiteX38" fmla="*/ 169704 w 785090"/>
                <a:gd name="connsiteY38" fmla="*/ 163683 h 645106"/>
                <a:gd name="connsiteX39" fmla="*/ 446225 w 785090"/>
                <a:gd name="connsiteY39" fmla="*/ 153231 h 645106"/>
                <a:gd name="connsiteX40" fmla="*/ 587847 w 785090"/>
                <a:gd name="connsiteY40" fmla="*/ 147852 h 645106"/>
                <a:gd name="connsiteX41" fmla="*/ 738576 w 785090"/>
                <a:gd name="connsiteY41" fmla="*/ 156776 h 645106"/>
                <a:gd name="connsiteX42" fmla="*/ 745116 w 785090"/>
                <a:gd name="connsiteY42" fmla="*/ 235686 h 645106"/>
                <a:gd name="connsiteX43" fmla="*/ 707037 w 785090"/>
                <a:gd name="connsiteY43" fmla="*/ 292286 h 645106"/>
                <a:gd name="connsiteX44" fmla="*/ 623176 w 785090"/>
                <a:gd name="connsiteY44" fmla="*/ 338678 h 645106"/>
                <a:gd name="connsiteX45" fmla="*/ 515844 w 785090"/>
                <a:gd name="connsiteY45" fmla="*/ 345096 h 645106"/>
                <a:gd name="connsiteX46" fmla="*/ 514255 w 785090"/>
                <a:gd name="connsiteY46" fmla="*/ 321564 h 645106"/>
                <a:gd name="connsiteX47" fmla="*/ 480210 w 785090"/>
                <a:gd name="connsiteY47" fmla="*/ 321564 h 645106"/>
                <a:gd name="connsiteX48" fmla="*/ 481921 w 785090"/>
                <a:gd name="connsiteY48" fmla="*/ 346624 h 645106"/>
                <a:gd name="connsiteX49" fmla="*/ 423426 w 785090"/>
                <a:gd name="connsiteY49" fmla="*/ 349191 h 645106"/>
                <a:gd name="connsiteX50" fmla="*/ 286755 w 785090"/>
                <a:gd name="connsiteY50" fmla="*/ 354998 h 645106"/>
                <a:gd name="connsiteX51" fmla="*/ 286511 w 785090"/>
                <a:gd name="connsiteY51" fmla="*/ 326576 h 645106"/>
                <a:gd name="connsiteX52" fmla="*/ 252465 w 785090"/>
                <a:gd name="connsiteY52" fmla="*/ 326576 h 645106"/>
                <a:gd name="connsiteX53" fmla="*/ 252710 w 785090"/>
                <a:gd name="connsiteY53" fmla="*/ 356343 h 645106"/>
                <a:gd name="connsiteX54" fmla="*/ 223615 w 785090"/>
                <a:gd name="connsiteY54" fmla="*/ 357504 h 645106"/>
                <a:gd name="connsiteX55" fmla="*/ 118606 w 785090"/>
                <a:gd name="connsiteY55" fmla="*/ 354570 h 645106"/>
                <a:gd name="connsiteX56" fmla="*/ 41408 w 785090"/>
                <a:gd name="connsiteY56" fmla="*/ 285318 h 645106"/>
                <a:gd name="connsiteX57" fmla="*/ 37373 w 785090"/>
                <a:gd name="connsiteY57" fmla="*/ 282506 h 645106"/>
                <a:gd name="connsiteX58" fmla="*/ 37557 w 785090"/>
                <a:gd name="connsiteY58" fmla="*/ 259585 h 645106"/>
                <a:gd name="connsiteX59" fmla="*/ 37923 w 785090"/>
                <a:gd name="connsiteY59" fmla="*/ 184770 h 645106"/>
                <a:gd name="connsiteX60" fmla="*/ 751107 w 785090"/>
                <a:gd name="connsiteY60" fmla="*/ 573940 h 645106"/>
                <a:gd name="connsiteX61" fmla="*/ 736865 w 785090"/>
                <a:gd name="connsiteY61" fmla="*/ 576447 h 645106"/>
                <a:gd name="connsiteX62" fmla="*/ 663884 w 785090"/>
                <a:gd name="connsiteY62" fmla="*/ 585370 h 645106"/>
                <a:gd name="connsiteX63" fmla="*/ 340849 w 785090"/>
                <a:gd name="connsiteY63" fmla="*/ 610064 h 645106"/>
                <a:gd name="connsiteX64" fmla="*/ 187125 w 785090"/>
                <a:gd name="connsiteY64" fmla="*/ 610064 h 645106"/>
                <a:gd name="connsiteX65" fmla="*/ 112310 w 785090"/>
                <a:gd name="connsiteY65" fmla="*/ 608658 h 645106"/>
                <a:gd name="connsiteX66" fmla="*/ 34806 w 785090"/>
                <a:gd name="connsiteY66" fmla="*/ 605786 h 645106"/>
                <a:gd name="connsiteX67" fmla="*/ 35601 w 785090"/>
                <a:gd name="connsiteY67" fmla="*/ 538306 h 645106"/>
                <a:gd name="connsiteX68" fmla="*/ 35967 w 785090"/>
                <a:gd name="connsiteY68" fmla="*/ 470276 h 645106"/>
                <a:gd name="connsiteX69" fmla="*/ 37190 w 785090"/>
                <a:gd name="connsiteY69" fmla="*/ 328226 h 645106"/>
                <a:gd name="connsiteX70" fmla="*/ 93607 w 785090"/>
                <a:gd name="connsiteY70" fmla="*/ 378408 h 645106"/>
                <a:gd name="connsiteX71" fmla="*/ 177162 w 785090"/>
                <a:gd name="connsiteY71" fmla="*/ 393139 h 645106"/>
                <a:gd name="connsiteX72" fmla="*/ 253810 w 785090"/>
                <a:gd name="connsiteY72" fmla="*/ 390205 h 645106"/>
                <a:gd name="connsiteX73" fmla="*/ 254482 w 785090"/>
                <a:gd name="connsiteY73" fmla="*/ 408114 h 645106"/>
                <a:gd name="connsiteX74" fmla="*/ 288528 w 785090"/>
                <a:gd name="connsiteY74" fmla="*/ 408114 h 645106"/>
                <a:gd name="connsiteX75" fmla="*/ 287794 w 785090"/>
                <a:gd name="connsiteY75" fmla="*/ 388860 h 645106"/>
                <a:gd name="connsiteX76" fmla="*/ 423548 w 785090"/>
                <a:gd name="connsiteY76" fmla="*/ 383114 h 645106"/>
                <a:gd name="connsiteX77" fmla="*/ 485405 w 785090"/>
                <a:gd name="connsiteY77" fmla="*/ 380975 h 645106"/>
                <a:gd name="connsiteX78" fmla="*/ 488889 w 785090"/>
                <a:gd name="connsiteY78" fmla="*/ 409092 h 645106"/>
                <a:gd name="connsiteX79" fmla="*/ 521712 w 785090"/>
                <a:gd name="connsiteY79" fmla="*/ 400046 h 645106"/>
                <a:gd name="connsiteX80" fmla="*/ 519206 w 785090"/>
                <a:gd name="connsiteY80" fmla="*/ 379875 h 645106"/>
                <a:gd name="connsiteX81" fmla="*/ 649581 w 785090"/>
                <a:gd name="connsiteY81" fmla="*/ 370156 h 645106"/>
                <a:gd name="connsiteX82" fmla="*/ 748111 w 785090"/>
                <a:gd name="connsiteY82" fmla="*/ 286785 h 645106"/>
                <a:gd name="connsiteX83" fmla="*/ 749884 w 785090"/>
                <a:gd name="connsiteY83" fmla="*/ 483540 h 645106"/>
                <a:gd name="connsiteX84" fmla="*/ 746155 w 785090"/>
                <a:gd name="connsiteY84" fmla="*/ 562021 h 645106"/>
                <a:gd name="connsiteX85" fmla="*/ 749762 w 785090"/>
                <a:gd name="connsiteY85" fmla="*/ 574063 h 645106"/>
                <a:gd name="connsiteX86" fmla="*/ 751107 w 785090"/>
                <a:gd name="connsiteY86" fmla="*/ 573940 h 64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85090" h="645106">
                  <a:moveTo>
                    <a:pt x="772622" y="156776"/>
                  </a:moveTo>
                  <a:cubicBezTo>
                    <a:pt x="769321" y="131593"/>
                    <a:pt x="761497" y="113256"/>
                    <a:pt x="733992" y="108978"/>
                  </a:cubicBezTo>
                  <a:cubicBezTo>
                    <a:pt x="713332" y="105738"/>
                    <a:pt x="689617" y="110017"/>
                    <a:pt x="668774" y="110811"/>
                  </a:cubicBezTo>
                  <a:cubicBezTo>
                    <a:pt x="658750" y="111178"/>
                    <a:pt x="648726" y="111545"/>
                    <a:pt x="638763" y="111973"/>
                  </a:cubicBezTo>
                  <a:cubicBezTo>
                    <a:pt x="636684" y="90824"/>
                    <a:pt x="634667" y="69676"/>
                    <a:pt x="632406" y="48527"/>
                  </a:cubicBezTo>
                  <a:cubicBezTo>
                    <a:pt x="630939" y="34836"/>
                    <a:pt x="631122" y="17782"/>
                    <a:pt x="619753" y="7697"/>
                  </a:cubicBezTo>
                  <a:cubicBezTo>
                    <a:pt x="608812" y="-1960"/>
                    <a:pt x="593470" y="57"/>
                    <a:pt x="580084" y="423"/>
                  </a:cubicBezTo>
                  <a:cubicBezTo>
                    <a:pt x="551784" y="1157"/>
                    <a:pt x="523484" y="2563"/>
                    <a:pt x="495246" y="3663"/>
                  </a:cubicBezTo>
                  <a:cubicBezTo>
                    <a:pt x="389259" y="7697"/>
                    <a:pt x="281865" y="7208"/>
                    <a:pt x="176367" y="18577"/>
                  </a:cubicBezTo>
                  <a:cubicBezTo>
                    <a:pt x="167321" y="19555"/>
                    <a:pt x="159191" y="25606"/>
                    <a:pt x="159375" y="35569"/>
                  </a:cubicBezTo>
                  <a:cubicBezTo>
                    <a:pt x="159925" y="67047"/>
                    <a:pt x="160475" y="98526"/>
                    <a:pt x="160964" y="130004"/>
                  </a:cubicBezTo>
                  <a:cubicBezTo>
                    <a:pt x="159375" y="130065"/>
                    <a:pt x="157786" y="130126"/>
                    <a:pt x="156196" y="130188"/>
                  </a:cubicBezTo>
                  <a:cubicBezTo>
                    <a:pt x="133703" y="131043"/>
                    <a:pt x="111210" y="131899"/>
                    <a:pt x="88717" y="132755"/>
                  </a:cubicBezTo>
                  <a:cubicBezTo>
                    <a:pt x="69707" y="133488"/>
                    <a:pt x="45258" y="130188"/>
                    <a:pt x="27410" y="137644"/>
                  </a:cubicBezTo>
                  <a:cubicBezTo>
                    <a:pt x="-278" y="149197"/>
                    <a:pt x="3878" y="180186"/>
                    <a:pt x="3878" y="205185"/>
                  </a:cubicBezTo>
                  <a:cubicBezTo>
                    <a:pt x="3756" y="255062"/>
                    <a:pt x="3328" y="304938"/>
                    <a:pt x="2900" y="354815"/>
                  </a:cubicBezTo>
                  <a:cubicBezTo>
                    <a:pt x="2472" y="404691"/>
                    <a:pt x="1983" y="454567"/>
                    <a:pt x="1678" y="504444"/>
                  </a:cubicBezTo>
                  <a:cubicBezTo>
                    <a:pt x="1555" y="527120"/>
                    <a:pt x="1494" y="549797"/>
                    <a:pt x="1494" y="572474"/>
                  </a:cubicBezTo>
                  <a:cubicBezTo>
                    <a:pt x="1494" y="587999"/>
                    <a:pt x="-3701" y="614037"/>
                    <a:pt x="5284" y="627729"/>
                  </a:cubicBezTo>
                  <a:cubicBezTo>
                    <a:pt x="19159" y="648816"/>
                    <a:pt x="65673" y="642031"/>
                    <a:pt x="87372" y="642520"/>
                  </a:cubicBezTo>
                  <a:cubicBezTo>
                    <a:pt x="133275" y="643560"/>
                    <a:pt x="179240" y="644293"/>
                    <a:pt x="225082" y="644904"/>
                  </a:cubicBezTo>
                  <a:cubicBezTo>
                    <a:pt x="389442" y="646921"/>
                    <a:pt x="552396" y="633658"/>
                    <a:pt x="715350" y="613426"/>
                  </a:cubicBezTo>
                  <a:cubicBezTo>
                    <a:pt x="730325" y="611592"/>
                    <a:pt x="760886" y="612754"/>
                    <a:pt x="772622" y="601018"/>
                  </a:cubicBezTo>
                  <a:cubicBezTo>
                    <a:pt x="782096" y="591544"/>
                    <a:pt x="779346" y="574613"/>
                    <a:pt x="780140" y="562266"/>
                  </a:cubicBezTo>
                  <a:cubicBezTo>
                    <a:pt x="781790" y="536105"/>
                    <a:pt x="783074" y="509945"/>
                    <a:pt x="783869" y="483784"/>
                  </a:cubicBezTo>
                  <a:cubicBezTo>
                    <a:pt x="787353" y="374557"/>
                    <a:pt x="783318" y="265392"/>
                    <a:pt x="772622" y="156776"/>
                  </a:cubicBezTo>
                  <a:close/>
                  <a:moveTo>
                    <a:pt x="193665" y="50911"/>
                  </a:moveTo>
                  <a:cubicBezTo>
                    <a:pt x="272085" y="43515"/>
                    <a:pt x="351362" y="43148"/>
                    <a:pt x="429966" y="40153"/>
                  </a:cubicBezTo>
                  <a:cubicBezTo>
                    <a:pt x="471285" y="38564"/>
                    <a:pt x="512666" y="36975"/>
                    <a:pt x="553985" y="35386"/>
                  </a:cubicBezTo>
                  <a:cubicBezTo>
                    <a:pt x="563459" y="35019"/>
                    <a:pt x="578067" y="31168"/>
                    <a:pt x="586625" y="34163"/>
                  </a:cubicBezTo>
                  <a:cubicBezTo>
                    <a:pt x="598727" y="38381"/>
                    <a:pt x="597565" y="46571"/>
                    <a:pt x="599644" y="60813"/>
                  </a:cubicBezTo>
                  <a:cubicBezTo>
                    <a:pt x="602150" y="78111"/>
                    <a:pt x="603372" y="95775"/>
                    <a:pt x="604961" y="113195"/>
                  </a:cubicBezTo>
                  <a:cubicBezTo>
                    <a:pt x="599277" y="113440"/>
                    <a:pt x="593593" y="113623"/>
                    <a:pt x="587908" y="113868"/>
                  </a:cubicBezTo>
                  <a:cubicBezTo>
                    <a:pt x="493473" y="117413"/>
                    <a:pt x="399038" y="121019"/>
                    <a:pt x="304603" y="124564"/>
                  </a:cubicBezTo>
                  <a:cubicBezTo>
                    <a:pt x="268052" y="125970"/>
                    <a:pt x="231561" y="127315"/>
                    <a:pt x="195009" y="128721"/>
                  </a:cubicBezTo>
                  <a:cubicBezTo>
                    <a:pt x="194520" y="102743"/>
                    <a:pt x="194093" y="76827"/>
                    <a:pt x="193665" y="50911"/>
                  </a:cubicBezTo>
                  <a:close/>
                  <a:moveTo>
                    <a:pt x="37923" y="184770"/>
                  </a:moveTo>
                  <a:cubicBezTo>
                    <a:pt x="44402" y="160932"/>
                    <a:pt x="73925" y="167289"/>
                    <a:pt x="95501" y="166495"/>
                  </a:cubicBezTo>
                  <a:cubicBezTo>
                    <a:pt x="120256" y="165578"/>
                    <a:pt x="144950" y="164600"/>
                    <a:pt x="169704" y="163683"/>
                  </a:cubicBezTo>
                  <a:cubicBezTo>
                    <a:pt x="261878" y="160199"/>
                    <a:pt x="354052" y="156715"/>
                    <a:pt x="446225" y="153231"/>
                  </a:cubicBezTo>
                  <a:cubicBezTo>
                    <a:pt x="493412" y="151458"/>
                    <a:pt x="540660" y="149686"/>
                    <a:pt x="587847" y="147852"/>
                  </a:cubicBezTo>
                  <a:cubicBezTo>
                    <a:pt x="609668" y="146996"/>
                    <a:pt x="735153" y="130860"/>
                    <a:pt x="738576" y="156776"/>
                  </a:cubicBezTo>
                  <a:cubicBezTo>
                    <a:pt x="741144" y="183059"/>
                    <a:pt x="743344" y="209342"/>
                    <a:pt x="745116" y="235686"/>
                  </a:cubicBezTo>
                  <a:cubicBezTo>
                    <a:pt x="729469" y="252861"/>
                    <a:pt x="719078" y="272543"/>
                    <a:pt x="707037" y="292286"/>
                  </a:cubicBezTo>
                  <a:cubicBezTo>
                    <a:pt x="686194" y="326515"/>
                    <a:pt x="662172" y="335622"/>
                    <a:pt x="623176" y="338678"/>
                  </a:cubicBezTo>
                  <a:cubicBezTo>
                    <a:pt x="587480" y="341490"/>
                    <a:pt x="551662" y="343446"/>
                    <a:pt x="515844" y="345096"/>
                  </a:cubicBezTo>
                  <a:cubicBezTo>
                    <a:pt x="515233" y="337272"/>
                    <a:pt x="514683" y="329448"/>
                    <a:pt x="514255" y="321564"/>
                  </a:cubicBezTo>
                  <a:cubicBezTo>
                    <a:pt x="513033" y="299804"/>
                    <a:pt x="478987" y="299620"/>
                    <a:pt x="480210" y="321564"/>
                  </a:cubicBezTo>
                  <a:cubicBezTo>
                    <a:pt x="480698" y="329937"/>
                    <a:pt x="481249" y="338250"/>
                    <a:pt x="481921" y="346624"/>
                  </a:cubicBezTo>
                  <a:cubicBezTo>
                    <a:pt x="462423" y="347480"/>
                    <a:pt x="442924" y="348335"/>
                    <a:pt x="423426" y="349191"/>
                  </a:cubicBezTo>
                  <a:cubicBezTo>
                    <a:pt x="377889" y="351269"/>
                    <a:pt x="332292" y="353164"/>
                    <a:pt x="286755" y="354998"/>
                  </a:cubicBezTo>
                  <a:cubicBezTo>
                    <a:pt x="286633" y="345524"/>
                    <a:pt x="286450" y="336050"/>
                    <a:pt x="286511" y="326576"/>
                  </a:cubicBezTo>
                  <a:cubicBezTo>
                    <a:pt x="286633" y="304694"/>
                    <a:pt x="252587" y="304633"/>
                    <a:pt x="252465" y="326576"/>
                  </a:cubicBezTo>
                  <a:cubicBezTo>
                    <a:pt x="252404" y="336478"/>
                    <a:pt x="252587" y="346441"/>
                    <a:pt x="252710" y="356343"/>
                  </a:cubicBezTo>
                  <a:cubicBezTo>
                    <a:pt x="242991" y="356709"/>
                    <a:pt x="233334" y="357137"/>
                    <a:pt x="223615" y="357504"/>
                  </a:cubicBezTo>
                  <a:cubicBezTo>
                    <a:pt x="193420" y="358665"/>
                    <a:pt x="146539" y="369240"/>
                    <a:pt x="118606" y="354570"/>
                  </a:cubicBezTo>
                  <a:cubicBezTo>
                    <a:pt x="90061" y="339534"/>
                    <a:pt x="64940" y="307139"/>
                    <a:pt x="41408" y="285318"/>
                  </a:cubicBezTo>
                  <a:cubicBezTo>
                    <a:pt x="40124" y="284095"/>
                    <a:pt x="38718" y="283239"/>
                    <a:pt x="37373" y="282506"/>
                  </a:cubicBezTo>
                  <a:cubicBezTo>
                    <a:pt x="37434" y="274866"/>
                    <a:pt x="37496" y="267225"/>
                    <a:pt x="37557" y="259585"/>
                  </a:cubicBezTo>
                  <a:cubicBezTo>
                    <a:pt x="37801" y="237336"/>
                    <a:pt x="32117" y="206041"/>
                    <a:pt x="37923" y="184770"/>
                  </a:cubicBezTo>
                  <a:close/>
                  <a:moveTo>
                    <a:pt x="751107" y="573940"/>
                  </a:moveTo>
                  <a:cubicBezTo>
                    <a:pt x="747561" y="575652"/>
                    <a:pt x="740532" y="575835"/>
                    <a:pt x="736865" y="576447"/>
                  </a:cubicBezTo>
                  <a:cubicBezTo>
                    <a:pt x="712660" y="580236"/>
                    <a:pt x="688150" y="582375"/>
                    <a:pt x="663884" y="585370"/>
                  </a:cubicBezTo>
                  <a:cubicBezTo>
                    <a:pt x="556552" y="598573"/>
                    <a:pt x="448975" y="607375"/>
                    <a:pt x="340849" y="610064"/>
                  </a:cubicBezTo>
                  <a:cubicBezTo>
                    <a:pt x="289628" y="611348"/>
                    <a:pt x="238346" y="611348"/>
                    <a:pt x="187125" y="610064"/>
                  </a:cubicBezTo>
                  <a:cubicBezTo>
                    <a:pt x="162186" y="609453"/>
                    <a:pt x="137309" y="608903"/>
                    <a:pt x="112310" y="608658"/>
                  </a:cubicBezTo>
                  <a:cubicBezTo>
                    <a:pt x="89450" y="608475"/>
                    <a:pt x="58766" y="611531"/>
                    <a:pt x="34806" y="605786"/>
                  </a:cubicBezTo>
                  <a:cubicBezTo>
                    <a:pt x="31933" y="584331"/>
                    <a:pt x="35540" y="559026"/>
                    <a:pt x="35601" y="538306"/>
                  </a:cubicBezTo>
                  <a:cubicBezTo>
                    <a:pt x="35662" y="515629"/>
                    <a:pt x="35784" y="492952"/>
                    <a:pt x="35967" y="470276"/>
                  </a:cubicBezTo>
                  <a:cubicBezTo>
                    <a:pt x="36273" y="422906"/>
                    <a:pt x="36762" y="375596"/>
                    <a:pt x="37190" y="328226"/>
                  </a:cubicBezTo>
                  <a:cubicBezTo>
                    <a:pt x="55221" y="345952"/>
                    <a:pt x="73436" y="364227"/>
                    <a:pt x="93607" y="378408"/>
                  </a:cubicBezTo>
                  <a:cubicBezTo>
                    <a:pt x="119217" y="396439"/>
                    <a:pt x="147089" y="394239"/>
                    <a:pt x="177162" y="393139"/>
                  </a:cubicBezTo>
                  <a:cubicBezTo>
                    <a:pt x="202711" y="392222"/>
                    <a:pt x="228260" y="391183"/>
                    <a:pt x="253810" y="390205"/>
                  </a:cubicBezTo>
                  <a:cubicBezTo>
                    <a:pt x="254054" y="396195"/>
                    <a:pt x="254176" y="402124"/>
                    <a:pt x="254482" y="408114"/>
                  </a:cubicBezTo>
                  <a:cubicBezTo>
                    <a:pt x="255583" y="429935"/>
                    <a:pt x="289628" y="430057"/>
                    <a:pt x="288528" y="408114"/>
                  </a:cubicBezTo>
                  <a:cubicBezTo>
                    <a:pt x="288222" y="401696"/>
                    <a:pt x="288039" y="395278"/>
                    <a:pt x="287794" y="388860"/>
                  </a:cubicBezTo>
                  <a:cubicBezTo>
                    <a:pt x="333086" y="387088"/>
                    <a:pt x="378317" y="385193"/>
                    <a:pt x="423548" y="383114"/>
                  </a:cubicBezTo>
                  <a:cubicBezTo>
                    <a:pt x="444024" y="382198"/>
                    <a:pt x="464684" y="381586"/>
                    <a:pt x="485405" y="380975"/>
                  </a:cubicBezTo>
                  <a:cubicBezTo>
                    <a:pt x="486444" y="390388"/>
                    <a:pt x="487605" y="399740"/>
                    <a:pt x="488889" y="409092"/>
                  </a:cubicBezTo>
                  <a:cubicBezTo>
                    <a:pt x="491884" y="430668"/>
                    <a:pt x="524646" y="421500"/>
                    <a:pt x="521712" y="400046"/>
                  </a:cubicBezTo>
                  <a:cubicBezTo>
                    <a:pt x="520795" y="393322"/>
                    <a:pt x="519940" y="386599"/>
                    <a:pt x="519206" y="379875"/>
                  </a:cubicBezTo>
                  <a:cubicBezTo>
                    <a:pt x="563031" y="378408"/>
                    <a:pt x="606856" y="376208"/>
                    <a:pt x="649581" y="370156"/>
                  </a:cubicBezTo>
                  <a:cubicBezTo>
                    <a:pt x="706059" y="362149"/>
                    <a:pt x="722256" y="324803"/>
                    <a:pt x="748111" y="286785"/>
                  </a:cubicBezTo>
                  <a:cubicBezTo>
                    <a:pt x="751290" y="352309"/>
                    <a:pt x="751962" y="417893"/>
                    <a:pt x="749884" y="483540"/>
                  </a:cubicBezTo>
                  <a:cubicBezTo>
                    <a:pt x="749090" y="508844"/>
                    <a:pt x="743588" y="536839"/>
                    <a:pt x="746155" y="562021"/>
                  </a:cubicBezTo>
                  <a:cubicBezTo>
                    <a:pt x="741204" y="573207"/>
                    <a:pt x="742427" y="577241"/>
                    <a:pt x="749762" y="574063"/>
                  </a:cubicBezTo>
                  <a:cubicBezTo>
                    <a:pt x="755141" y="572962"/>
                    <a:pt x="755630" y="572840"/>
                    <a:pt x="751107" y="57394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5" name="任意多边形: 形状 24"/>
            <p:cNvSpPr/>
            <p:nvPr/>
          </p:nvSpPr>
          <p:spPr>
            <a:xfrm>
              <a:off x="6046849" y="948779"/>
              <a:ext cx="79284" cy="36080"/>
            </a:xfrm>
            <a:custGeom>
              <a:avLst/>
              <a:gdLst>
                <a:gd name="connsiteX0" fmla="*/ 16389 w 79284"/>
                <a:gd name="connsiteY0" fmla="*/ 35729 h 36080"/>
                <a:gd name="connsiteX1" fmla="*/ 62292 w 79284"/>
                <a:gd name="connsiteY1" fmla="*/ 34078 h 36080"/>
                <a:gd name="connsiteX2" fmla="*/ 79284 w 79284"/>
                <a:gd name="connsiteY2" fmla="*/ 17086 h 36080"/>
                <a:gd name="connsiteX3" fmla="*/ 62292 w 79284"/>
                <a:gd name="connsiteY3" fmla="*/ 94 h 36080"/>
                <a:gd name="connsiteX4" fmla="*/ 16389 w 79284"/>
                <a:gd name="connsiteY4" fmla="*/ 1744 h 36080"/>
                <a:gd name="connsiteX5" fmla="*/ 16389 w 79284"/>
                <a:gd name="connsiteY5" fmla="*/ 35729 h 3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84" h="36080">
                  <a:moveTo>
                    <a:pt x="16389" y="35729"/>
                  </a:moveTo>
                  <a:cubicBezTo>
                    <a:pt x="31791" y="36523"/>
                    <a:pt x="47011" y="35973"/>
                    <a:pt x="62292" y="34078"/>
                  </a:cubicBezTo>
                  <a:cubicBezTo>
                    <a:pt x="71399" y="32917"/>
                    <a:pt x="79284" y="27049"/>
                    <a:pt x="79284" y="17086"/>
                  </a:cubicBezTo>
                  <a:cubicBezTo>
                    <a:pt x="79284" y="8773"/>
                    <a:pt x="71461" y="-1067"/>
                    <a:pt x="62292" y="94"/>
                  </a:cubicBezTo>
                  <a:cubicBezTo>
                    <a:pt x="47011" y="1989"/>
                    <a:pt x="31731" y="2539"/>
                    <a:pt x="16389" y="1744"/>
                  </a:cubicBezTo>
                  <a:cubicBezTo>
                    <a:pt x="-5493" y="583"/>
                    <a:pt x="-5432" y="34567"/>
                    <a:pt x="16389" y="35729"/>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nvGrpSpPr>
          <p:cNvPr id="8" name="组合 7"/>
          <p:cNvGrpSpPr/>
          <p:nvPr/>
        </p:nvGrpSpPr>
        <p:grpSpPr>
          <a:xfrm>
            <a:off x="850265" y="4405630"/>
            <a:ext cx="10389870" cy="1588770"/>
            <a:chOff x="1438" y="3086"/>
            <a:chExt cx="16362" cy="2502"/>
          </a:xfrm>
        </p:grpSpPr>
        <p:grpSp>
          <p:nvGrpSpPr>
            <p:cNvPr id="9" name="组合 8"/>
            <p:cNvGrpSpPr/>
            <p:nvPr/>
          </p:nvGrpSpPr>
          <p:grpSpPr>
            <a:xfrm>
              <a:off x="1438" y="3086"/>
              <a:ext cx="16362" cy="2502"/>
              <a:chOff x="751015" y="1453213"/>
              <a:chExt cx="5653816" cy="4879545"/>
            </a:xfrm>
          </p:grpSpPr>
          <p:sp>
            <p:nvSpPr>
              <p:cNvPr id="10" name="Rectangle: Rounded Corners 37"/>
              <p:cNvSpPr/>
              <p:nvPr/>
            </p:nvSpPr>
            <p:spPr>
              <a:xfrm>
                <a:off x="751015" y="1673714"/>
                <a:ext cx="5598011" cy="4659044"/>
              </a:xfrm>
              <a:prstGeom prst="roundRect">
                <a:avLst>
                  <a:gd name="adj" fmla="val 3805"/>
                </a:avLst>
              </a:prstGeom>
              <a:pattFill prst="dkUpDiag">
                <a:fgClr>
                  <a:schemeClr val="accent4"/>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11" name="Rectangle: Rounded Corners 2"/>
              <p:cNvSpPr/>
              <p:nvPr/>
            </p:nvSpPr>
            <p:spPr>
              <a:xfrm>
                <a:off x="806820" y="1453213"/>
                <a:ext cx="5598011" cy="4659044"/>
              </a:xfrm>
              <a:prstGeom prst="roundRect">
                <a:avLst>
                  <a:gd name="adj" fmla="val 3805"/>
                </a:avLst>
              </a:prstGeom>
              <a:solidFill>
                <a:schemeClr val="bg1"/>
              </a:solidFill>
              <a:ln w="25400">
                <a:solidFill>
                  <a:schemeClr val="tx1">
                    <a:lumMod val="85000"/>
                    <a:lumOff val="15000"/>
                  </a:schemeClr>
                </a:solid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cs typeface="+mn-ea"/>
                  <a:sym typeface="+mn-lt"/>
                </a:endParaRPr>
              </a:p>
            </p:txBody>
          </p:sp>
        </p:grpSp>
        <p:grpSp>
          <p:nvGrpSpPr>
            <p:cNvPr id="12" name="组合 11"/>
            <p:cNvGrpSpPr/>
            <p:nvPr/>
          </p:nvGrpSpPr>
          <p:grpSpPr>
            <a:xfrm>
              <a:off x="2050" y="3800"/>
              <a:ext cx="922" cy="868"/>
              <a:chOff x="1942007" y="622110"/>
              <a:chExt cx="833796" cy="784225"/>
            </a:xfrm>
          </p:grpSpPr>
          <p:sp>
            <p:nvSpPr>
              <p:cNvPr id="13" name="Rectangle: Rounded Corners 39"/>
              <p:cNvSpPr/>
              <p:nvPr/>
            </p:nvSpPr>
            <p:spPr>
              <a:xfrm>
                <a:off x="2013803" y="644335"/>
                <a:ext cx="762000" cy="762000"/>
              </a:xfrm>
              <a:prstGeom prst="roundRect">
                <a:avLst>
                  <a:gd name="adj" fmla="val 50000"/>
                </a:avLst>
              </a:prstGeom>
              <a:pattFill prst="dkUpDiag">
                <a:fgClr>
                  <a:schemeClr val="tx1"/>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b="1" dirty="0">
                  <a:solidFill>
                    <a:schemeClr val="tx1"/>
                  </a:solidFill>
                  <a:cs typeface="+mn-ea"/>
                  <a:sym typeface="+mn-lt"/>
                </a:endParaRPr>
              </a:p>
            </p:txBody>
          </p:sp>
          <p:sp>
            <p:nvSpPr>
              <p:cNvPr id="14" name="Rectangle: Rounded Corners 12"/>
              <p:cNvSpPr/>
              <p:nvPr/>
            </p:nvSpPr>
            <p:spPr>
              <a:xfrm>
                <a:off x="1942007" y="622110"/>
                <a:ext cx="762000" cy="762000"/>
              </a:xfrm>
              <a:prstGeom prst="roundRect">
                <a:avLst>
                  <a:gd name="adj" fmla="val 50000"/>
                </a:avLst>
              </a:prstGeom>
              <a:solidFill>
                <a:schemeClr val="bg1"/>
              </a:solidFill>
              <a:ln w="25400">
                <a:solidFill>
                  <a:schemeClr val="tx1">
                    <a:lumMod val="85000"/>
                    <a:lumOff val="15000"/>
                  </a:schemeClr>
                </a:soli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2000" b="1" dirty="0">
                    <a:solidFill>
                      <a:schemeClr val="tx1"/>
                    </a:solidFill>
                    <a:cs typeface="+mn-ea"/>
                    <a:sym typeface="+mn-lt"/>
                  </a:rPr>
                  <a:t>3</a:t>
                </a:r>
              </a:p>
            </p:txBody>
          </p:sp>
        </p:grpSp>
        <p:sp>
          <p:nvSpPr>
            <p:cNvPr id="15" name="Text Box 10"/>
            <p:cNvSpPr txBox="1">
              <a:spLocks noChangeArrowheads="1"/>
            </p:cNvSpPr>
            <p:nvPr/>
          </p:nvSpPr>
          <p:spPr bwMode="auto">
            <a:xfrm>
              <a:off x="3494" y="3863"/>
              <a:ext cx="13269" cy="713"/>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kumimoji="0" lang="zh-CN" altLang="en-US" sz="17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提升了团队合作能力，在项目实施的过程中，团队成员互相帮助，互相纠错，共同进步。</a:t>
              </a:r>
            </a:p>
          </p:txBody>
        </p:sp>
        <p:grpSp>
          <p:nvGrpSpPr>
            <p:cNvPr id="16" name="图形 2"/>
            <p:cNvGrpSpPr/>
            <p:nvPr/>
          </p:nvGrpSpPr>
          <p:grpSpPr>
            <a:xfrm>
              <a:off x="16984" y="3279"/>
              <a:ext cx="634" cy="757"/>
              <a:chOff x="7026294" y="4297594"/>
              <a:chExt cx="573104" cy="737411"/>
            </a:xfrm>
            <a:solidFill>
              <a:srgbClr val="000000"/>
            </a:solidFill>
          </p:grpSpPr>
          <p:sp>
            <p:nvSpPr>
              <p:cNvPr id="17" name="任意多边形: 形状 155"/>
              <p:cNvSpPr/>
              <p:nvPr/>
            </p:nvSpPr>
            <p:spPr>
              <a:xfrm>
                <a:off x="7026562" y="5010435"/>
                <a:ext cx="1073" cy="3117"/>
              </a:xfrm>
              <a:custGeom>
                <a:avLst/>
                <a:gdLst>
                  <a:gd name="connsiteX0" fmla="*/ 890 w 1073"/>
                  <a:gd name="connsiteY0" fmla="*/ 0 h 3117"/>
                  <a:gd name="connsiteX1" fmla="*/ 279 w 1073"/>
                  <a:gd name="connsiteY1" fmla="*/ 3117 h 3117"/>
                  <a:gd name="connsiteX2" fmla="*/ 1074 w 1073"/>
                  <a:gd name="connsiteY2" fmla="*/ 795 h 3117"/>
                  <a:gd name="connsiteX3" fmla="*/ 890 w 1073"/>
                  <a:gd name="connsiteY3" fmla="*/ 0 h 3117"/>
                </a:gdLst>
                <a:ahLst/>
                <a:cxnLst>
                  <a:cxn ang="0">
                    <a:pos x="connsiteX0" y="connsiteY0"/>
                  </a:cxn>
                  <a:cxn ang="0">
                    <a:pos x="connsiteX1" y="connsiteY1"/>
                  </a:cxn>
                  <a:cxn ang="0">
                    <a:pos x="connsiteX2" y="connsiteY2"/>
                  </a:cxn>
                  <a:cxn ang="0">
                    <a:pos x="connsiteX3" y="connsiteY3"/>
                  </a:cxn>
                </a:cxnLst>
                <a:rect l="l" t="t" r="r" b="b"/>
                <a:pathLst>
                  <a:path w="1073" h="3117">
                    <a:moveTo>
                      <a:pt x="890" y="0"/>
                    </a:moveTo>
                    <a:cubicBezTo>
                      <a:pt x="-271" y="2017"/>
                      <a:pt x="-88" y="2995"/>
                      <a:pt x="279" y="3117"/>
                    </a:cubicBezTo>
                    <a:cubicBezTo>
                      <a:pt x="463" y="2323"/>
                      <a:pt x="707" y="1528"/>
                      <a:pt x="1074" y="795"/>
                    </a:cubicBezTo>
                    <a:cubicBezTo>
                      <a:pt x="1012" y="489"/>
                      <a:pt x="952" y="245"/>
                      <a:pt x="890" y="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8" name="任意多边形: 形状 156"/>
              <p:cNvSpPr/>
              <p:nvPr/>
            </p:nvSpPr>
            <p:spPr>
              <a:xfrm>
                <a:off x="7026294" y="4297594"/>
                <a:ext cx="573104" cy="737411"/>
              </a:xfrm>
              <a:custGeom>
                <a:avLst/>
                <a:gdLst>
                  <a:gd name="connsiteX0" fmla="*/ 572537 w 573104"/>
                  <a:gd name="connsiteY0" fmla="*/ 206314 h 737411"/>
                  <a:gd name="connsiteX1" fmla="*/ 570765 w 573104"/>
                  <a:gd name="connsiteY1" fmla="*/ 66526 h 737411"/>
                  <a:gd name="connsiteX2" fmla="*/ 556889 w 573104"/>
                  <a:gd name="connsiteY2" fmla="*/ 3997 h 737411"/>
                  <a:gd name="connsiteX3" fmla="*/ 547660 w 573104"/>
                  <a:gd name="connsiteY3" fmla="*/ 146 h 737411"/>
                  <a:gd name="connsiteX4" fmla="*/ 544848 w 573104"/>
                  <a:gd name="connsiteY4" fmla="*/ 24 h 737411"/>
                  <a:gd name="connsiteX5" fmla="*/ 208611 w 573104"/>
                  <a:gd name="connsiteY5" fmla="*/ 6625 h 737411"/>
                  <a:gd name="connsiteX6" fmla="*/ 159407 w 573104"/>
                  <a:gd name="connsiteY6" fmla="*/ 16038 h 737411"/>
                  <a:gd name="connsiteX7" fmla="*/ 99934 w 573104"/>
                  <a:gd name="connsiteY7" fmla="*/ 70010 h 737411"/>
                  <a:gd name="connsiteX8" fmla="*/ 33982 w 573104"/>
                  <a:gd name="connsiteY8" fmla="*/ 120008 h 737411"/>
                  <a:gd name="connsiteX9" fmla="*/ 11122 w 573104"/>
                  <a:gd name="connsiteY9" fmla="*/ 150876 h 737411"/>
                  <a:gd name="connsiteX10" fmla="*/ 9350 w 573104"/>
                  <a:gd name="connsiteY10" fmla="*/ 305761 h 737411"/>
                  <a:gd name="connsiteX11" fmla="*/ 4093 w 573104"/>
                  <a:gd name="connsiteY11" fmla="*/ 442493 h 737411"/>
                  <a:gd name="connsiteX12" fmla="*/ 3726 w 573104"/>
                  <a:gd name="connsiteY12" fmla="*/ 571830 h 737411"/>
                  <a:gd name="connsiteX13" fmla="*/ 2565 w 573104"/>
                  <a:gd name="connsiteY13" fmla="*/ 667854 h 737411"/>
                  <a:gd name="connsiteX14" fmla="*/ 1587 w 573104"/>
                  <a:gd name="connsiteY14" fmla="*/ 701288 h 737411"/>
                  <a:gd name="connsiteX15" fmla="*/ 976 w 573104"/>
                  <a:gd name="connsiteY15" fmla="*/ 712474 h 737411"/>
                  <a:gd name="connsiteX16" fmla="*/ 1098 w 573104"/>
                  <a:gd name="connsiteY16" fmla="*/ 712902 h 737411"/>
                  <a:gd name="connsiteX17" fmla="*/ 4704 w 573104"/>
                  <a:gd name="connsiteY17" fmla="*/ 708379 h 737411"/>
                  <a:gd name="connsiteX18" fmla="*/ 1281 w 573104"/>
                  <a:gd name="connsiteY18" fmla="*/ 713635 h 737411"/>
                  <a:gd name="connsiteX19" fmla="*/ 487 w 573104"/>
                  <a:gd name="connsiteY19" fmla="*/ 715958 h 737411"/>
                  <a:gd name="connsiteX20" fmla="*/ 16746 w 573104"/>
                  <a:gd name="connsiteY20" fmla="*/ 737412 h 737411"/>
                  <a:gd name="connsiteX21" fmla="*/ 266066 w 573104"/>
                  <a:gd name="connsiteY21" fmla="*/ 733806 h 737411"/>
                  <a:gd name="connsiteX22" fmla="*/ 505302 w 573104"/>
                  <a:gd name="connsiteY22" fmla="*/ 734906 h 737411"/>
                  <a:gd name="connsiteX23" fmla="*/ 568992 w 573104"/>
                  <a:gd name="connsiteY23" fmla="*/ 697010 h 737411"/>
                  <a:gd name="connsiteX24" fmla="*/ 572598 w 573104"/>
                  <a:gd name="connsiteY24" fmla="*/ 601658 h 737411"/>
                  <a:gd name="connsiteX25" fmla="*/ 572537 w 573104"/>
                  <a:gd name="connsiteY25" fmla="*/ 206314 h 737411"/>
                  <a:gd name="connsiteX26" fmla="*/ 531951 w 573104"/>
                  <a:gd name="connsiteY26" fmla="*/ 27101 h 737411"/>
                  <a:gd name="connsiteX27" fmla="*/ 533846 w 573104"/>
                  <a:gd name="connsiteY27" fmla="*/ 29302 h 737411"/>
                  <a:gd name="connsiteX28" fmla="*/ 533602 w 573104"/>
                  <a:gd name="connsiteY28" fmla="*/ 30524 h 737411"/>
                  <a:gd name="connsiteX29" fmla="*/ 531951 w 573104"/>
                  <a:gd name="connsiteY29" fmla="*/ 27101 h 737411"/>
                  <a:gd name="connsiteX30" fmla="*/ 133613 w 573104"/>
                  <a:gd name="connsiteY30" fmla="*/ 86085 h 737411"/>
                  <a:gd name="connsiteX31" fmla="*/ 160262 w 573104"/>
                  <a:gd name="connsiteY31" fmla="*/ 59864 h 737411"/>
                  <a:gd name="connsiteX32" fmla="*/ 159651 w 573104"/>
                  <a:gd name="connsiteY32" fmla="*/ 83946 h 737411"/>
                  <a:gd name="connsiteX33" fmla="*/ 157084 w 573104"/>
                  <a:gd name="connsiteY33" fmla="*/ 119214 h 737411"/>
                  <a:gd name="connsiteX34" fmla="*/ 149749 w 573104"/>
                  <a:gd name="connsiteY34" fmla="*/ 161205 h 737411"/>
                  <a:gd name="connsiteX35" fmla="*/ 101646 w 573104"/>
                  <a:gd name="connsiteY35" fmla="*/ 146780 h 737411"/>
                  <a:gd name="connsiteX36" fmla="*/ 66377 w 573104"/>
                  <a:gd name="connsiteY36" fmla="*/ 137917 h 737411"/>
                  <a:gd name="connsiteX37" fmla="*/ 133613 w 573104"/>
                  <a:gd name="connsiteY37" fmla="*/ 86085 h 737411"/>
                  <a:gd name="connsiteX38" fmla="*/ 537575 w 573104"/>
                  <a:gd name="connsiteY38" fmla="*/ 654652 h 737411"/>
                  <a:gd name="connsiteX39" fmla="*/ 535680 w 573104"/>
                  <a:gd name="connsiteY39" fmla="*/ 690225 h 737411"/>
                  <a:gd name="connsiteX40" fmla="*/ 511536 w 573104"/>
                  <a:gd name="connsiteY40" fmla="*/ 700433 h 737411"/>
                  <a:gd name="connsiteX41" fmla="*/ 386051 w 573104"/>
                  <a:gd name="connsiteY41" fmla="*/ 700738 h 737411"/>
                  <a:gd name="connsiteX42" fmla="*/ 272668 w 573104"/>
                  <a:gd name="connsiteY42" fmla="*/ 699638 h 737411"/>
                  <a:gd name="connsiteX43" fmla="*/ 37650 w 573104"/>
                  <a:gd name="connsiteY43" fmla="*/ 703183 h 737411"/>
                  <a:gd name="connsiteX44" fmla="*/ 36733 w 573104"/>
                  <a:gd name="connsiteY44" fmla="*/ 659175 h 737411"/>
                  <a:gd name="connsiteX45" fmla="*/ 37955 w 573104"/>
                  <a:gd name="connsiteY45" fmla="*/ 514252 h 737411"/>
                  <a:gd name="connsiteX46" fmla="*/ 45046 w 573104"/>
                  <a:gd name="connsiteY46" fmla="*/ 168601 h 737411"/>
                  <a:gd name="connsiteX47" fmla="*/ 117415 w 573104"/>
                  <a:gd name="connsiteY47" fmla="*/ 188344 h 737411"/>
                  <a:gd name="connsiteX48" fmla="*/ 170164 w 573104"/>
                  <a:gd name="connsiteY48" fmla="*/ 195862 h 737411"/>
                  <a:gd name="connsiteX49" fmla="*/ 188990 w 573104"/>
                  <a:gd name="connsiteY49" fmla="*/ 135412 h 737411"/>
                  <a:gd name="connsiteX50" fmla="*/ 195653 w 573104"/>
                  <a:gd name="connsiteY50" fmla="*/ 39632 h 737411"/>
                  <a:gd name="connsiteX51" fmla="*/ 254636 w 573104"/>
                  <a:gd name="connsiteY51" fmla="*/ 40182 h 737411"/>
                  <a:gd name="connsiteX52" fmla="*/ 533357 w 573104"/>
                  <a:gd name="connsiteY52" fmla="*/ 34314 h 737411"/>
                  <a:gd name="connsiteX53" fmla="*/ 535252 w 573104"/>
                  <a:gd name="connsiteY53" fmla="*/ 45255 h 737411"/>
                  <a:gd name="connsiteX54" fmla="*/ 537514 w 573104"/>
                  <a:gd name="connsiteY54" fmla="*/ 89019 h 737411"/>
                  <a:gd name="connsiteX55" fmla="*/ 538430 w 573104"/>
                  <a:gd name="connsiteY55" fmla="*/ 206314 h 737411"/>
                  <a:gd name="connsiteX56" fmla="*/ 536780 w 573104"/>
                  <a:gd name="connsiteY56" fmla="*/ 345736 h 737411"/>
                  <a:gd name="connsiteX57" fmla="*/ 538858 w 573104"/>
                  <a:gd name="connsiteY57" fmla="*/ 547442 h 737411"/>
                  <a:gd name="connsiteX58" fmla="*/ 537575 w 573104"/>
                  <a:gd name="connsiteY58" fmla="*/ 654652 h 73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104" h="737411">
                    <a:moveTo>
                      <a:pt x="572537" y="206314"/>
                    </a:moveTo>
                    <a:cubicBezTo>
                      <a:pt x="572842" y="159738"/>
                      <a:pt x="573148" y="113040"/>
                      <a:pt x="570765" y="66526"/>
                    </a:cubicBezTo>
                    <a:cubicBezTo>
                      <a:pt x="569970" y="51001"/>
                      <a:pt x="572415" y="16038"/>
                      <a:pt x="556889" y="3997"/>
                    </a:cubicBezTo>
                    <a:cubicBezTo>
                      <a:pt x="554567" y="1858"/>
                      <a:pt x="551511" y="452"/>
                      <a:pt x="547660" y="146"/>
                    </a:cubicBezTo>
                    <a:cubicBezTo>
                      <a:pt x="546682" y="24"/>
                      <a:pt x="545765" y="-37"/>
                      <a:pt x="544848" y="24"/>
                    </a:cubicBezTo>
                    <a:cubicBezTo>
                      <a:pt x="432749" y="2041"/>
                      <a:pt x="320710" y="5892"/>
                      <a:pt x="208611" y="6625"/>
                    </a:cubicBezTo>
                    <a:cubicBezTo>
                      <a:pt x="188990" y="6748"/>
                      <a:pt x="174443" y="3386"/>
                      <a:pt x="159407" y="16038"/>
                    </a:cubicBezTo>
                    <a:cubicBezTo>
                      <a:pt x="138992" y="33214"/>
                      <a:pt x="120716" y="53018"/>
                      <a:pt x="99934" y="70010"/>
                    </a:cubicBezTo>
                    <a:cubicBezTo>
                      <a:pt x="78602" y="87491"/>
                      <a:pt x="56414" y="103933"/>
                      <a:pt x="33982" y="120008"/>
                    </a:cubicBezTo>
                    <a:cubicBezTo>
                      <a:pt x="19863" y="130155"/>
                      <a:pt x="12650" y="133394"/>
                      <a:pt x="11122" y="150876"/>
                    </a:cubicBezTo>
                    <a:cubicBezTo>
                      <a:pt x="6721" y="201791"/>
                      <a:pt x="9839" y="254663"/>
                      <a:pt x="9350" y="305761"/>
                    </a:cubicBezTo>
                    <a:cubicBezTo>
                      <a:pt x="8922" y="351420"/>
                      <a:pt x="3910" y="396590"/>
                      <a:pt x="4093" y="442493"/>
                    </a:cubicBezTo>
                    <a:cubicBezTo>
                      <a:pt x="4277" y="485585"/>
                      <a:pt x="3971" y="528738"/>
                      <a:pt x="3726" y="571830"/>
                    </a:cubicBezTo>
                    <a:cubicBezTo>
                      <a:pt x="3543" y="603858"/>
                      <a:pt x="3237" y="635826"/>
                      <a:pt x="2565" y="667854"/>
                    </a:cubicBezTo>
                    <a:cubicBezTo>
                      <a:pt x="2321" y="678978"/>
                      <a:pt x="2137" y="690164"/>
                      <a:pt x="1587" y="701288"/>
                    </a:cubicBezTo>
                    <a:cubicBezTo>
                      <a:pt x="1465" y="704100"/>
                      <a:pt x="-2" y="709845"/>
                      <a:pt x="976" y="712474"/>
                    </a:cubicBezTo>
                    <a:cubicBezTo>
                      <a:pt x="1037" y="712657"/>
                      <a:pt x="1037" y="712779"/>
                      <a:pt x="1098" y="712902"/>
                    </a:cubicBezTo>
                    <a:cubicBezTo>
                      <a:pt x="1770" y="711740"/>
                      <a:pt x="2871" y="710273"/>
                      <a:pt x="4704" y="708379"/>
                    </a:cubicBezTo>
                    <a:cubicBezTo>
                      <a:pt x="3176" y="709968"/>
                      <a:pt x="2076" y="711801"/>
                      <a:pt x="1281" y="713635"/>
                    </a:cubicBezTo>
                    <a:cubicBezTo>
                      <a:pt x="1526" y="715224"/>
                      <a:pt x="915" y="716080"/>
                      <a:pt x="487" y="715958"/>
                    </a:cubicBezTo>
                    <a:cubicBezTo>
                      <a:pt x="-1958" y="725982"/>
                      <a:pt x="5010" y="737412"/>
                      <a:pt x="16746" y="737412"/>
                    </a:cubicBezTo>
                    <a:cubicBezTo>
                      <a:pt x="99873" y="737412"/>
                      <a:pt x="183000" y="734723"/>
                      <a:pt x="266066" y="733806"/>
                    </a:cubicBezTo>
                    <a:cubicBezTo>
                      <a:pt x="345648" y="732889"/>
                      <a:pt x="425842" y="739857"/>
                      <a:pt x="505302" y="734906"/>
                    </a:cubicBezTo>
                    <a:cubicBezTo>
                      <a:pt x="542220" y="732644"/>
                      <a:pt x="564713" y="734967"/>
                      <a:pt x="568992" y="697010"/>
                    </a:cubicBezTo>
                    <a:cubicBezTo>
                      <a:pt x="572598" y="665470"/>
                      <a:pt x="572293" y="633319"/>
                      <a:pt x="572598" y="601658"/>
                    </a:cubicBezTo>
                    <a:cubicBezTo>
                      <a:pt x="574126" y="469815"/>
                      <a:pt x="571620" y="338034"/>
                      <a:pt x="572537" y="206314"/>
                    </a:cubicBezTo>
                    <a:close/>
                    <a:moveTo>
                      <a:pt x="531951" y="27101"/>
                    </a:moveTo>
                    <a:cubicBezTo>
                      <a:pt x="532501" y="27896"/>
                      <a:pt x="533113" y="28630"/>
                      <a:pt x="533846" y="29302"/>
                    </a:cubicBezTo>
                    <a:cubicBezTo>
                      <a:pt x="533846" y="29669"/>
                      <a:pt x="533724" y="30036"/>
                      <a:pt x="533602" y="30524"/>
                    </a:cubicBezTo>
                    <a:cubicBezTo>
                      <a:pt x="530668" y="28752"/>
                      <a:pt x="531035" y="27407"/>
                      <a:pt x="531951" y="27101"/>
                    </a:cubicBezTo>
                    <a:close/>
                    <a:moveTo>
                      <a:pt x="133613" y="86085"/>
                    </a:moveTo>
                    <a:cubicBezTo>
                      <a:pt x="141925" y="79056"/>
                      <a:pt x="150911" y="68849"/>
                      <a:pt x="160262" y="59864"/>
                    </a:cubicBezTo>
                    <a:cubicBezTo>
                      <a:pt x="160018" y="67810"/>
                      <a:pt x="159957" y="75817"/>
                      <a:pt x="159651" y="83946"/>
                    </a:cubicBezTo>
                    <a:cubicBezTo>
                      <a:pt x="159284" y="95743"/>
                      <a:pt x="158429" y="107540"/>
                      <a:pt x="157084" y="119214"/>
                    </a:cubicBezTo>
                    <a:cubicBezTo>
                      <a:pt x="156778" y="121842"/>
                      <a:pt x="153783" y="157416"/>
                      <a:pt x="149749" y="161205"/>
                    </a:cubicBezTo>
                    <a:cubicBezTo>
                      <a:pt x="144737" y="165973"/>
                      <a:pt x="110447" y="149531"/>
                      <a:pt x="101646" y="146780"/>
                    </a:cubicBezTo>
                    <a:cubicBezTo>
                      <a:pt x="90032" y="143174"/>
                      <a:pt x="78235" y="140301"/>
                      <a:pt x="66377" y="137917"/>
                    </a:cubicBezTo>
                    <a:cubicBezTo>
                      <a:pt x="89237" y="121109"/>
                      <a:pt x="111975" y="104361"/>
                      <a:pt x="133613" y="86085"/>
                    </a:cubicBezTo>
                    <a:close/>
                    <a:moveTo>
                      <a:pt x="537575" y="654652"/>
                    </a:moveTo>
                    <a:cubicBezTo>
                      <a:pt x="537147" y="666509"/>
                      <a:pt x="536902" y="678428"/>
                      <a:pt x="535680" y="690225"/>
                    </a:cubicBezTo>
                    <a:cubicBezTo>
                      <a:pt x="533479" y="711068"/>
                      <a:pt x="531829" y="701655"/>
                      <a:pt x="511536" y="700433"/>
                    </a:cubicBezTo>
                    <a:cubicBezTo>
                      <a:pt x="470278" y="697926"/>
                      <a:pt x="427553" y="701961"/>
                      <a:pt x="386051" y="700738"/>
                    </a:cubicBezTo>
                    <a:cubicBezTo>
                      <a:pt x="348215" y="699638"/>
                      <a:pt x="310503" y="699271"/>
                      <a:pt x="272668" y="699638"/>
                    </a:cubicBezTo>
                    <a:cubicBezTo>
                      <a:pt x="194308" y="700433"/>
                      <a:pt x="116009" y="702755"/>
                      <a:pt x="37650" y="703183"/>
                    </a:cubicBezTo>
                    <a:cubicBezTo>
                      <a:pt x="38567" y="687047"/>
                      <a:pt x="36549" y="669199"/>
                      <a:pt x="36733" y="659175"/>
                    </a:cubicBezTo>
                    <a:cubicBezTo>
                      <a:pt x="37588" y="610887"/>
                      <a:pt x="37833" y="562539"/>
                      <a:pt x="37955" y="514252"/>
                    </a:cubicBezTo>
                    <a:cubicBezTo>
                      <a:pt x="38322" y="398852"/>
                      <a:pt x="44679" y="284002"/>
                      <a:pt x="45046" y="168601"/>
                    </a:cubicBezTo>
                    <a:cubicBezTo>
                      <a:pt x="69739" y="172941"/>
                      <a:pt x="93760" y="179420"/>
                      <a:pt x="117415" y="188344"/>
                    </a:cubicBezTo>
                    <a:cubicBezTo>
                      <a:pt x="131840" y="193784"/>
                      <a:pt x="155006" y="206192"/>
                      <a:pt x="170164" y="195862"/>
                    </a:cubicBezTo>
                    <a:cubicBezTo>
                      <a:pt x="186301" y="184860"/>
                      <a:pt x="186484" y="152526"/>
                      <a:pt x="188990" y="135412"/>
                    </a:cubicBezTo>
                    <a:cubicBezTo>
                      <a:pt x="193636" y="103933"/>
                      <a:pt x="190274" y="70866"/>
                      <a:pt x="195653" y="39632"/>
                    </a:cubicBezTo>
                    <a:cubicBezTo>
                      <a:pt x="214112" y="36881"/>
                      <a:pt x="237950" y="40365"/>
                      <a:pt x="254636" y="40182"/>
                    </a:cubicBezTo>
                    <a:cubicBezTo>
                      <a:pt x="347543" y="38959"/>
                      <a:pt x="440450" y="36026"/>
                      <a:pt x="533357" y="34314"/>
                    </a:cubicBezTo>
                    <a:cubicBezTo>
                      <a:pt x="533724" y="38043"/>
                      <a:pt x="535069" y="43238"/>
                      <a:pt x="535252" y="45255"/>
                    </a:cubicBezTo>
                    <a:cubicBezTo>
                      <a:pt x="536658" y="59802"/>
                      <a:pt x="537086" y="74472"/>
                      <a:pt x="537514" y="89019"/>
                    </a:cubicBezTo>
                    <a:cubicBezTo>
                      <a:pt x="538736" y="128077"/>
                      <a:pt x="538675" y="167196"/>
                      <a:pt x="538430" y="206314"/>
                    </a:cubicBezTo>
                    <a:cubicBezTo>
                      <a:pt x="538125" y="252768"/>
                      <a:pt x="536230" y="299282"/>
                      <a:pt x="536780" y="345736"/>
                    </a:cubicBezTo>
                    <a:cubicBezTo>
                      <a:pt x="537575" y="412971"/>
                      <a:pt x="538797" y="480206"/>
                      <a:pt x="538858" y="547442"/>
                    </a:cubicBezTo>
                    <a:cubicBezTo>
                      <a:pt x="538919" y="583199"/>
                      <a:pt x="538858" y="618956"/>
                      <a:pt x="537575" y="654652"/>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19" name="任意多边形: 形状 157"/>
              <p:cNvSpPr/>
              <p:nvPr/>
            </p:nvSpPr>
            <p:spPr>
              <a:xfrm>
                <a:off x="7149799" y="4545723"/>
                <a:ext cx="96190" cy="120710"/>
              </a:xfrm>
              <a:custGeom>
                <a:avLst/>
                <a:gdLst>
                  <a:gd name="connsiteX0" fmla="*/ 38712 w 96190"/>
                  <a:gd name="connsiteY0" fmla="*/ 120039 h 120710"/>
                  <a:gd name="connsiteX1" fmla="*/ 67868 w 96190"/>
                  <a:gd name="connsiteY1" fmla="*/ 81654 h 120710"/>
                  <a:gd name="connsiteX2" fmla="*/ 94456 w 96190"/>
                  <a:gd name="connsiteY2" fmla="*/ 25971 h 120710"/>
                  <a:gd name="connsiteX3" fmla="*/ 65056 w 96190"/>
                  <a:gd name="connsiteY3" fmla="*/ 8795 h 120710"/>
                  <a:gd name="connsiteX4" fmla="*/ 34678 w 96190"/>
                  <a:gd name="connsiteY4" fmla="*/ 74869 h 120710"/>
                  <a:gd name="connsiteX5" fmla="*/ 32111 w 96190"/>
                  <a:gd name="connsiteY5" fmla="*/ 70468 h 120710"/>
                  <a:gd name="connsiteX6" fmla="*/ 2711 w 96190"/>
                  <a:gd name="connsiteY6" fmla="*/ 87644 h 120710"/>
                  <a:gd name="connsiteX7" fmla="*/ 22148 w 96190"/>
                  <a:gd name="connsiteY7" fmla="*/ 115700 h 120710"/>
                  <a:gd name="connsiteX8" fmla="*/ 38712 w 96190"/>
                  <a:gd name="connsiteY8" fmla="*/ 120039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90" h="120710">
                    <a:moveTo>
                      <a:pt x="38712" y="120039"/>
                    </a:moveTo>
                    <a:cubicBezTo>
                      <a:pt x="55521" y="114721"/>
                      <a:pt x="60656" y="96201"/>
                      <a:pt x="67868" y="81654"/>
                    </a:cubicBezTo>
                    <a:cubicBezTo>
                      <a:pt x="76975" y="63195"/>
                      <a:pt x="85838" y="44675"/>
                      <a:pt x="94456" y="25971"/>
                    </a:cubicBezTo>
                    <a:cubicBezTo>
                      <a:pt x="103564" y="6228"/>
                      <a:pt x="74286" y="-11070"/>
                      <a:pt x="65056" y="8795"/>
                    </a:cubicBezTo>
                    <a:cubicBezTo>
                      <a:pt x="55338" y="29822"/>
                      <a:pt x="46230" y="53660"/>
                      <a:pt x="34678" y="74869"/>
                    </a:cubicBezTo>
                    <a:cubicBezTo>
                      <a:pt x="33823" y="73341"/>
                      <a:pt x="32967" y="71874"/>
                      <a:pt x="32111" y="70468"/>
                    </a:cubicBezTo>
                    <a:cubicBezTo>
                      <a:pt x="20437" y="52009"/>
                      <a:pt x="-9025" y="69063"/>
                      <a:pt x="2711" y="87644"/>
                    </a:cubicBezTo>
                    <a:cubicBezTo>
                      <a:pt x="8701" y="97118"/>
                      <a:pt x="13958" y="107876"/>
                      <a:pt x="22148" y="115700"/>
                    </a:cubicBezTo>
                    <a:cubicBezTo>
                      <a:pt x="26427" y="119795"/>
                      <a:pt x="32845" y="121873"/>
                      <a:pt x="38712" y="120039"/>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0" name="任意多边形: 形状 158"/>
              <p:cNvSpPr/>
              <p:nvPr/>
            </p:nvSpPr>
            <p:spPr>
              <a:xfrm>
                <a:off x="7284078" y="4594595"/>
                <a:ext cx="182154" cy="43184"/>
              </a:xfrm>
              <a:custGeom>
                <a:avLst/>
                <a:gdLst>
                  <a:gd name="connsiteX0" fmla="*/ 16412 w 182154"/>
                  <a:gd name="connsiteY0" fmla="*/ 43173 h 43184"/>
                  <a:gd name="connsiteX1" fmla="*/ 165857 w 182154"/>
                  <a:gd name="connsiteY1" fmla="*/ 34127 h 43184"/>
                  <a:gd name="connsiteX2" fmla="*/ 165857 w 182154"/>
                  <a:gd name="connsiteY2" fmla="*/ 81 h 43184"/>
                  <a:gd name="connsiteX3" fmla="*/ 16412 w 182154"/>
                  <a:gd name="connsiteY3" fmla="*/ 9127 h 43184"/>
                  <a:gd name="connsiteX4" fmla="*/ 16412 w 182154"/>
                  <a:gd name="connsiteY4" fmla="*/ 43173 h 4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54" h="43184">
                    <a:moveTo>
                      <a:pt x="16412" y="43173"/>
                    </a:moveTo>
                    <a:cubicBezTo>
                      <a:pt x="66288" y="41584"/>
                      <a:pt x="116103" y="38527"/>
                      <a:pt x="165857" y="34127"/>
                    </a:cubicBezTo>
                    <a:cubicBezTo>
                      <a:pt x="187495" y="32171"/>
                      <a:pt x="187678" y="-1875"/>
                      <a:pt x="165857" y="81"/>
                    </a:cubicBezTo>
                    <a:cubicBezTo>
                      <a:pt x="116103" y="4482"/>
                      <a:pt x="66349" y="7538"/>
                      <a:pt x="16412" y="9127"/>
                    </a:cubicBezTo>
                    <a:cubicBezTo>
                      <a:pt x="-5409" y="9861"/>
                      <a:pt x="-5532" y="43906"/>
                      <a:pt x="16412" y="4317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1" name="任意多边形: 形状 159"/>
              <p:cNvSpPr/>
              <p:nvPr/>
            </p:nvSpPr>
            <p:spPr>
              <a:xfrm>
                <a:off x="7153427" y="4700815"/>
                <a:ext cx="80875" cy="92260"/>
              </a:xfrm>
              <a:custGeom>
                <a:avLst/>
                <a:gdLst>
                  <a:gd name="connsiteX0" fmla="*/ 24694 w 80875"/>
                  <a:gd name="connsiteY0" fmla="*/ 90066 h 92260"/>
                  <a:gd name="connsiteX1" fmla="*/ 49755 w 80875"/>
                  <a:gd name="connsiteY1" fmla="*/ 83403 h 92260"/>
                  <a:gd name="connsiteX2" fmla="*/ 62957 w 80875"/>
                  <a:gd name="connsiteY2" fmla="*/ 57732 h 92260"/>
                  <a:gd name="connsiteX3" fmla="*/ 78910 w 80875"/>
                  <a:gd name="connsiteY3" fmla="*/ 25826 h 92260"/>
                  <a:gd name="connsiteX4" fmla="*/ 49510 w 80875"/>
                  <a:gd name="connsiteY4" fmla="*/ 8650 h 92260"/>
                  <a:gd name="connsiteX5" fmla="*/ 31601 w 80875"/>
                  <a:gd name="connsiteY5" fmla="*/ 46974 h 92260"/>
                  <a:gd name="connsiteX6" fmla="*/ 28911 w 80875"/>
                  <a:gd name="connsiteY6" fmla="*/ 43368 h 92260"/>
                  <a:gd name="connsiteX7" fmla="*/ 4829 w 80875"/>
                  <a:gd name="connsiteY7" fmla="*/ 43368 h 92260"/>
                  <a:gd name="connsiteX8" fmla="*/ 4829 w 80875"/>
                  <a:gd name="connsiteY8" fmla="*/ 67450 h 92260"/>
                  <a:gd name="connsiteX9" fmla="*/ 24694 w 80875"/>
                  <a:gd name="connsiteY9" fmla="*/ 90066 h 9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75" h="92260">
                    <a:moveTo>
                      <a:pt x="24694" y="90066"/>
                    </a:moveTo>
                    <a:cubicBezTo>
                      <a:pt x="33679" y="94895"/>
                      <a:pt x="43948" y="91350"/>
                      <a:pt x="49755" y="83403"/>
                    </a:cubicBezTo>
                    <a:cubicBezTo>
                      <a:pt x="55195" y="75885"/>
                      <a:pt x="58740" y="66045"/>
                      <a:pt x="62957" y="57732"/>
                    </a:cubicBezTo>
                    <a:cubicBezTo>
                      <a:pt x="68275" y="47097"/>
                      <a:pt x="73592" y="36461"/>
                      <a:pt x="78910" y="25826"/>
                    </a:cubicBezTo>
                    <a:cubicBezTo>
                      <a:pt x="88690" y="6266"/>
                      <a:pt x="59290" y="-10970"/>
                      <a:pt x="49510" y="8650"/>
                    </a:cubicBezTo>
                    <a:cubicBezTo>
                      <a:pt x="43459" y="20752"/>
                      <a:pt x="37958" y="34261"/>
                      <a:pt x="31601" y="46974"/>
                    </a:cubicBezTo>
                    <a:cubicBezTo>
                      <a:pt x="30684" y="45752"/>
                      <a:pt x="29767" y="44529"/>
                      <a:pt x="28911" y="43368"/>
                    </a:cubicBezTo>
                    <a:cubicBezTo>
                      <a:pt x="23105" y="36155"/>
                      <a:pt x="10880" y="37439"/>
                      <a:pt x="4829" y="43368"/>
                    </a:cubicBezTo>
                    <a:cubicBezTo>
                      <a:pt x="-2322" y="50397"/>
                      <a:pt x="-855" y="60299"/>
                      <a:pt x="4829" y="67450"/>
                    </a:cubicBezTo>
                    <a:cubicBezTo>
                      <a:pt x="10453" y="74541"/>
                      <a:pt x="16381" y="85604"/>
                      <a:pt x="24694" y="9006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2" name="任意多边形: 形状 160"/>
              <p:cNvSpPr/>
              <p:nvPr/>
            </p:nvSpPr>
            <p:spPr>
              <a:xfrm>
                <a:off x="7286377" y="4735987"/>
                <a:ext cx="172794" cy="41095"/>
              </a:xfrm>
              <a:custGeom>
                <a:avLst/>
                <a:gdLst>
                  <a:gd name="connsiteX0" fmla="*/ 156590 w 172794"/>
                  <a:gd name="connsiteY0" fmla="*/ 40958 h 41095"/>
                  <a:gd name="connsiteX1" fmla="*/ 156590 w 172794"/>
                  <a:gd name="connsiteY1" fmla="*/ 6912 h 41095"/>
                  <a:gd name="connsiteX2" fmla="*/ 16435 w 172794"/>
                  <a:gd name="connsiteY2" fmla="*/ 250 h 41095"/>
                  <a:gd name="connsiteX3" fmla="*/ 16435 w 172794"/>
                  <a:gd name="connsiteY3" fmla="*/ 34295 h 41095"/>
                  <a:gd name="connsiteX4" fmla="*/ 156590 w 172794"/>
                  <a:gd name="connsiteY4" fmla="*/ 40958 h 41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94" h="41095">
                    <a:moveTo>
                      <a:pt x="156590" y="40958"/>
                    </a:moveTo>
                    <a:cubicBezTo>
                      <a:pt x="178288" y="43525"/>
                      <a:pt x="178105" y="9479"/>
                      <a:pt x="156590" y="6912"/>
                    </a:cubicBezTo>
                    <a:cubicBezTo>
                      <a:pt x="109953" y="1411"/>
                      <a:pt x="63316" y="-789"/>
                      <a:pt x="16435" y="250"/>
                    </a:cubicBezTo>
                    <a:cubicBezTo>
                      <a:pt x="-5448" y="739"/>
                      <a:pt x="-5509" y="34784"/>
                      <a:pt x="16435" y="34295"/>
                    </a:cubicBezTo>
                    <a:cubicBezTo>
                      <a:pt x="63377" y="33256"/>
                      <a:pt x="110014" y="35457"/>
                      <a:pt x="156590" y="40958"/>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6" name="任意多边形: 形状 161"/>
              <p:cNvSpPr/>
              <p:nvPr/>
            </p:nvSpPr>
            <p:spPr>
              <a:xfrm>
                <a:off x="7159779" y="4824822"/>
                <a:ext cx="99036" cy="102690"/>
              </a:xfrm>
              <a:custGeom>
                <a:avLst/>
                <a:gdLst>
                  <a:gd name="connsiteX0" fmla="*/ 67057 w 99036"/>
                  <a:gd name="connsiteY0" fmla="*/ 8050 h 102690"/>
                  <a:gd name="connsiteX1" fmla="*/ 45969 w 99036"/>
                  <a:gd name="connsiteY1" fmla="*/ 42401 h 102690"/>
                  <a:gd name="connsiteX2" fmla="*/ 36128 w 99036"/>
                  <a:gd name="connsiteY2" fmla="*/ 58415 h 102690"/>
                  <a:gd name="connsiteX3" fmla="*/ 35212 w 99036"/>
                  <a:gd name="connsiteY3" fmla="*/ 59882 h 102690"/>
                  <a:gd name="connsiteX4" fmla="*/ 31300 w 99036"/>
                  <a:gd name="connsiteY4" fmla="*/ 52059 h 102690"/>
                  <a:gd name="connsiteX5" fmla="*/ 1899 w 99036"/>
                  <a:gd name="connsiteY5" fmla="*/ 69234 h 102690"/>
                  <a:gd name="connsiteX6" fmla="*/ 52571 w 99036"/>
                  <a:gd name="connsiteY6" fmla="*/ 95334 h 102690"/>
                  <a:gd name="connsiteX7" fmla="*/ 73902 w 99036"/>
                  <a:gd name="connsiteY7" fmla="*/ 61838 h 102690"/>
                  <a:gd name="connsiteX8" fmla="*/ 96396 w 99036"/>
                  <a:gd name="connsiteY8" fmla="*/ 25165 h 102690"/>
                  <a:gd name="connsiteX9" fmla="*/ 67057 w 99036"/>
                  <a:gd name="connsiteY9" fmla="*/ 8050 h 10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36" h="102690">
                    <a:moveTo>
                      <a:pt x="67057" y="8050"/>
                    </a:moveTo>
                    <a:cubicBezTo>
                      <a:pt x="60027" y="19480"/>
                      <a:pt x="52999" y="30971"/>
                      <a:pt x="45969" y="42401"/>
                    </a:cubicBezTo>
                    <a:cubicBezTo>
                      <a:pt x="42669" y="47719"/>
                      <a:pt x="39429" y="53098"/>
                      <a:pt x="36128" y="58415"/>
                    </a:cubicBezTo>
                    <a:cubicBezTo>
                      <a:pt x="35823" y="58905"/>
                      <a:pt x="35517" y="59394"/>
                      <a:pt x="35212" y="59882"/>
                    </a:cubicBezTo>
                    <a:cubicBezTo>
                      <a:pt x="33745" y="57193"/>
                      <a:pt x="32461" y="54443"/>
                      <a:pt x="31300" y="52059"/>
                    </a:cubicBezTo>
                    <a:cubicBezTo>
                      <a:pt x="21704" y="32377"/>
                      <a:pt x="-7697" y="49614"/>
                      <a:pt x="1899" y="69234"/>
                    </a:cubicBezTo>
                    <a:cubicBezTo>
                      <a:pt x="10457" y="86715"/>
                      <a:pt x="31789" y="116605"/>
                      <a:pt x="52571" y="95334"/>
                    </a:cubicBezTo>
                    <a:cubicBezTo>
                      <a:pt x="61434" y="86226"/>
                      <a:pt x="67301" y="72596"/>
                      <a:pt x="73902" y="61838"/>
                    </a:cubicBezTo>
                    <a:cubicBezTo>
                      <a:pt x="81420" y="49614"/>
                      <a:pt x="88878" y="37389"/>
                      <a:pt x="96396" y="25165"/>
                    </a:cubicBezTo>
                    <a:cubicBezTo>
                      <a:pt x="107948" y="6522"/>
                      <a:pt x="78548" y="-10592"/>
                      <a:pt x="67057" y="805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27" name="任意多边形: 形状 162"/>
              <p:cNvSpPr/>
              <p:nvPr/>
            </p:nvSpPr>
            <p:spPr>
              <a:xfrm>
                <a:off x="7298408" y="4865413"/>
                <a:ext cx="175150" cy="36884"/>
              </a:xfrm>
              <a:custGeom>
                <a:avLst/>
                <a:gdLst>
                  <a:gd name="connsiteX0" fmla="*/ 153789 w 175150"/>
                  <a:gd name="connsiteY0" fmla="*/ 1933 h 36884"/>
                  <a:gd name="connsiteX1" fmla="*/ 12289 w 175150"/>
                  <a:gd name="connsiteY1" fmla="*/ 2788 h 36884"/>
                  <a:gd name="connsiteX2" fmla="*/ 21336 w 175150"/>
                  <a:gd name="connsiteY2" fmla="*/ 35611 h 36884"/>
                  <a:gd name="connsiteX3" fmla="*/ 162835 w 175150"/>
                  <a:gd name="connsiteY3" fmla="*/ 34756 h 36884"/>
                  <a:gd name="connsiteX4" fmla="*/ 153789 w 175150"/>
                  <a:gd name="connsiteY4" fmla="*/ 1933 h 3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50" h="36884">
                    <a:moveTo>
                      <a:pt x="153789" y="1933"/>
                    </a:moveTo>
                    <a:cubicBezTo>
                      <a:pt x="106602" y="9329"/>
                      <a:pt x="59721" y="-5952"/>
                      <a:pt x="12289" y="2788"/>
                    </a:cubicBezTo>
                    <a:cubicBezTo>
                      <a:pt x="-9226" y="6761"/>
                      <a:pt x="-119" y="39523"/>
                      <a:pt x="21336" y="35611"/>
                    </a:cubicBezTo>
                    <a:cubicBezTo>
                      <a:pt x="68278" y="26993"/>
                      <a:pt x="115526" y="42212"/>
                      <a:pt x="162835" y="34756"/>
                    </a:cubicBezTo>
                    <a:cubicBezTo>
                      <a:pt x="184412" y="31394"/>
                      <a:pt x="175243" y="-1429"/>
                      <a:pt x="153789" y="193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grpSp>
        <p:nvGrpSpPr>
          <p:cNvPr id="3" name="组合 2"/>
          <p:cNvGrpSpPr/>
          <p:nvPr/>
        </p:nvGrpSpPr>
        <p:grpSpPr>
          <a:xfrm>
            <a:off x="861695" y="2753995"/>
            <a:ext cx="10389870" cy="1588770"/>
            <a:chOff x="1438" y="3086"/>
            <a:chExt cx="16362" cy="2502"/>
          </a:xfrm>
        </p:grpSpPr>
        <p:grpSp>
          <p:nvGrpSpPr>
            <p:cNvPr id="5" name="组合 4"/>
            <p:cNvGrpSpPr/>
            <p:nvPr/>
          </p:nvGrpSpPr>
          <p:grpSpPr>
            <a:xfrm>
              <a:off x="1438" y="3086"/>
              <a:ext cx="16362" cy="2502"/>
              <a:chOff x="751015" y="1453213"/>
              <a:chExt cx="5653816" cy="4879545"/>
            </a:xfrm>
          </p:grpSpPr>
          <p:sp>
            <p:nvSpPr>
              <p:cNvPr id="7" name="Rectangle: Rounded Corners 37"/>
              <p:cNvSpPr/>
              <p:nvPr/>
            </p:nvSpPr>
            <p:spPr>
              <a:xfrm>
                <a:off x="751015" y="1673714"/>
                <a:ext cx="5598011" cy="4659044"/>
              </a:xfrm>
              <a:prstGeom prst="roundRect">
                <a:avLst>
                  <a:gd name="adj" fmla="val 3805"/>
                </a:avLst>
              </a:prstGeom>
              <a:pattFill prst="dkUpDiag">
                <a:fgClr>
                  <a:schemeClr val="accent4"/>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28" name="Rectangle: Rounded Corners 2"/>
              <p:cNvSpPr/>
              <p:nvPr/>
            </p:nvSpPr>
            <p:spPr>
              <a:xfrm>
                <a:off x="806820" y="1453213"/>
                <a:ext cx="5598011" cy="4659044"/>
              </a:xfrm>
              <a:prstGeom prst="roundRect">
                <a:avLst>
                  <a:gd name="adj" fmla="val 3805"/>
                </a:avLst>
              </a:prstGeom>
              <a:solidFill>
                <a:schemeClr val="bg1"/>
              </a:solidFill>
              <a:ln w="25400">
                <a:solidFill>
                  <a:schemeClr val="tx1">
                    <a:lumMod val="85000"/>
                    <a:lumOff val="15000"/>
                  </a:schemeClr>
                </a:solid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cs typeface="+mn-ea"/>
                  <a:sym typeface="+mn-lt"/>
                </a:endParaRPr>
              </a:p>
            </p:txBody>
          </p:sp>
        </p:grpSp>
        <p:grpSp>
          <p:nvGrpSpPr>
            <p:cNvPr id="29" name="组合 28"/>
            <p:cNvGrpSpPr/>
            <p:nvPr/>
          </p:nvGrpSpPr>
          <p:grpSpPr>
            <a:xfrm>
              <a:off x="2050" y="3800"/>
              <a:ext cx="922" cy="868"/>
              <a:chOff x="1942007" y="622110"/>
              <a:chExt cx="833796" cy="784225"/>
            </a:xfrm>
          </p:grpSpPr>
          <p:sp>
            <p:nvSpPr>
              <p:cNvPr id="30" name="Rectangle: Rounded Corners 39"/>
              <p:cNvSpPr/>
              <p:nvPr/>
            </p:nvSpPr>
            <p:spPr>
              <a:xfrm>
                <a:off x="2013803" y="644335"/>
                <a:ext cx="762000" cy="762000"/>
              </a:xfrm>
              <a:prstGeom prst="roundRect">
                <a:avLst>
                  <a:gd name="adj" fmla="val 50000"/>
                </a:avLst>
              </a:prstGeom>
              <a:pattFill prst="dkUpDiag">
                <a:fgClr>
                  <a:schemeClr val="tx1"/>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b="1" dirty="0">
                  <a:solidFill>
                    <a:schemeClr val="tx1"/>
                  </a:solidFill>
                  <a:cs typeface="+mn-ea"/>
                  <a:sym typeface="+mn-lt"/>
                </a:endParaRPr>
              </a:p>
            </p:txBody>
          </p:sp>
          <p:sp>
            <p:nvSpPr>
              <p:cNvPr id="31" name="Rectangle: Rounded Corners 12"/>
              <p:cNvSpPr/>
              <p:nvPr/>
            </p:nvSpPr>
            <p:spPr>
              <a:xfrm>
                <a:off x="1942007" y="622110"/>
                <a:ext cx="762000" cy="762000"/>
              </a:xfrm>
              <a:prstGeom prst="roundRect">
                <a:avLst>
                  <a:gd name="adj" fmla="val 50000"/>
                </a:avLst>
              </a:prstGeom>
              <a:solidFill>
                <a:schemeClr val="bg1"/>
              </a:solidFill>
              <a:ln w="25400">
                <a:solidFill>
                  <a:schemeClr val="tx1">
                    <a:lumMod val="85000"/>
                    <a:lumOff val="15000"/>
                  </a:schemeClr>
                </a:soli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D" sz="2000" b="1" dirty="0">
                    <a:solidFill>
                      <a:schemeClr val="tx1"/>
                    </a:solidFill>
                    <a:cs typeface="+mn-ea"/>
                    <a:sym typeface="+mn-lt"/>
                  </a:rPr>
                  <a:t>2</a:t>
                </a:r>
              </a:p>
            </p:txBody>
          </p:sp>
        </p:grpSp>
        <p:sp>
          <p:nvSpPr>
            <p:cNvPr id="32" name="Text Box 10"/>
            <p:cNvSpPr txBox="1">
              <a:spLocks noChangeArrowheads="1"/>
            </p:cNvSpPr>
            <p:nvPr/>
          </p:nvSpPr>
          <p:spPr bwMode="auto">
            <a:xfrm>
              <a:off x="3494" y="3584"/>
              <a:ext cx="13269" cy="1331"/>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kumimoji="0" lang="zh-CN" altLang="en-US" sz="1700" b="0" i="0"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通过利用各种测试方法和测试软件，不断完善并优化项目，分模块、综合分析所出现的问题，有利于快速发现问题所在。</a:t>
              </a:r>
            </a:p>
          </p:txBody>
        </p:sp>
        <p:grpSp>
          <p:nvGrpSpPr>
            <p:cNvPr id="33" name="图形 2"/>
            <p:cNvGrpSpPr/>
            <p:nvPr/>
          </p:nvGrpSpPr>
          <p:grpSpPr>
            <a:xfrm>
              <a:off x="16984" y="3279"/>
              <a:ext cx="634" cy="757"/>
              <a:chOff x="7026294" y="4297594"/>
              <a:chExt cx="573104" cy="737411"/>
            </a:xfrm>
            <a:solidFill>
              <a:srgbClr val="000000"/>
            </a:solidFill>
          </p:grpSpPr>
          <p:sp>
            <p:nvSpPr>
              <p:cNvPr id="34" name="任意多边形: 形状 155"/>
              <p:cNvSpPr/>
              <p:nvPr/>
            </p:nvSpPr>
            <p:spPr>
              <a:xfrm>
                <a:off x="7026562" y="5010435"/>
                <a:ext cx="1073" cy="3117"/>
              </a:xfrm>
              <a:custGeom>
                <a:avLst/>
                <a:gdLst>
                  <a:gd name="connsiteX0" fmla="*/ 890 w 1073"/>
                  <a:gd name="connsiteY0" fmla="*/ 0 h 3117"/>
                  <a:gd name="connsiteX1" fmla="*/ 279 w 1073"/>
                  <a:gd name="connsiteY1" fmla="*/ 3117 h 3117"/>
                  <a:gd name="connsiteX2" fmla="*/ 1074 w 1073"/>
                  <a:gd name="connsiteY2" fmla="*/ 795 h 3117"/>
                  <a:gd name="connsiteX3" fmla="*/ 890 w 1073"/>
                  <a:gd name="connsiteY3" fmla="*/ 0 h 3117"/>
                </a:gdLst>
                <a:ahLst/>
                <a:cxnLst>
                  <a:cxn ang="0">
                    <a:pos x="connsiteX0" y="connsiteY0"/>
                  </a:cxn>
                  <a:cxn ang="0">
                    <a:pos x="connsiteX1" y="connsiteY1"/>
                  </a:cxn>
                  <a:cxn ang="0">
                    <a:pos x="connsiteX2" y="connsiteY2"/>
                  </a:cxn>
                  <a:cxn ang="0">
                    <a:pos x="connsiteX3" y="connsiteY3"/>
                  </a:cxn>
                </a:cxnLst>
                <a:rect l="l" t="t" r="r" b="b"/>
                <a:pathLst>
                  <a:path w="1073" h="3117">
                    <a:moveTo>
                      <a:pt x="890" y="0"/>
                    </a:moveTo>
                    <a:cubicBezTo>
                      <a:pt x="-271" y="2017"/>
                      <a:pt x="-88" y="2995"/>
                      <a:pt x="279" y="3117"/>
                    </a:cubicBezTo>
                    <a:cubicBezTo>
                      <a:pt x="463" y="2323"/>
                      <a:pt x="707" y="1528"/>
                      <a:pt x="1074" y="795"/>
                    </a:cubicBezTo>
                    <a:cubicBezTo>
                      <a:pt x="1012" y="489"/>
                      <a:pt x="952" y="245"/>
                      <a:pt x="890" y="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35" name="任意多边形: 形状 156"/>
              <p:cNvSpPr/>
              <p:nvPr/>
            </p:nvSpPr>
            <p:spPr>
              <a:xfrm>
                <a:off x="7026294" y="4297594"/>
                <a:ext cx="573104" cy="737411"/>
              </a:xfrm>
              <a:custGeom>
                <a:avLst/>
                <a:gdLst>
                  <a:gd name="connsiteX0" fmla="*/ 572537 w 573104"/>
                  <a:gd name="connsiteY0" fmla="*/ 206314 h 737411"/>
                  <a:gd name="connsiteX1" fmla="*/ 570765 w 573104"/>
                  <a:gd name="connsiteY1" fmla="*/ 66526 h 737411"/>
                  <a:gd name="connsiteX2" fmla="*/ 556889 w 573104"/>
                  <a:gd name="connsiteY2" fmla="*/ 3997 h 737411"/>
                  <a:gd name="connsiteX3" fmla="*/ 547660 w 573104"/>
                  <a:gd name="connsiteY3" fmla="*/ 146 h 737411"/>
                  <a:gd name="connsiteX4" fmla="*/ 544848 w 573104"/>
                  <a:gd name="connsiteY4" fmla="*/ 24 h 737411"/>
                  <a:gd name="connsiteX5" fmla="*/ 208611 w 573104"/>
                  <a:gd name="connsiteY5" fmla="*/ 6625 h 737411"/>
                  <a:gd name="connsiteX6" fmla="*/ 159407 w 573104"/>
                  <a:gd name="connsiteY6" fmla="*/ 16038 h 737411"/>
                  <a:gd name="connsiteX7" fmla="*/ 99934 w 573104"/>
                  <a:gd name="connsiteY7" fmla="*/ 70010 h 737411"/>
                  <a:gd name="connsiteX8" fmla="*/ 33982 w 573104"/>
                  <a:gd name="connsiteY8" fmla="*/ 120008 h 737411"/>
                  <a:gd name="connsiteX9" fmla="*/ 11122 w 573104"/>
                  <a:gd name="connsiteY9" fmla="*/ 150876 h 737411"/>
                  <a:gd name="connsiteX10" fmla="*/ 9350 w 573104"/>
                  <a:gd name="connsiteY10" fmla="*/ 305761 h 737411"/>
                  <a:gd name="connsiteX11" fmla="*/ 4093 w 573104"/>
                  <a:gd name="connsiteY11" fmla="*/ 442493 h 737411"/>
                  <a:gd name="connsiteX12" fmla="*/ 3726 w 573104"/>
                  <a:gd name="connsiteY12" fmla="*/ 571830 h 737411"/>
                  <a:gd name="connsiteX13" fmla="*/ 2565 w 573104"/>
                  <a:gd name="connsiteY13" fmla="*/ 667854 h 737411"/>
                  <a:gd name="connsiteX14" fmla="*/ 1587 w 573104"/>
                  <a:gd name="connsiteY14" fmla="*/ 701288 h 737411"/>
                  <a:gd name="connsiteX15" fmla="*/ 976 w 573104"/>
                  <a:gd name="connsiteY15" fmla="*/ 712474 h 737411"/>
                  <a:gd name="connsiteX16" fmla="*/ 1098 w 573104"/>
                  <a:gd name="connsiteY16" fmla="*/ 712902 h 737411"/>
                  <a:gd name="connsiteX17" fmla="*/ 4704 w 573104"/>
                  <a:gd name="connsiteY17" fmla="*/ 708379 h 737411"/>
                  <a:gd name="connsiteX18" fmla="*/ 1281 w 573104"/>
                  <a:gd name="connsiteY18" fmla="*/ 713635 h 737411"/>
                  <a:gd name="connsiteX19" fmla="*/ 487 w 573104"/>
                  <a:gd name="connsiteY19" fmla="*/ 715958 h 737411"/>
                  <a:gd name="connsiteX20" fmla="*/ 16746 w 573104"/>
                  <a:gd name="connsiteY20" fmla="*/ 737412 h 737411"/>
                  <a:gd name="connsiteX21" fmla="*/ 266066 w 573104"/>
                  <a:gd name="connsiteY21" fmla="*/ 733806 h 737411"/>
                  <a:gd name="connsiteX22" fmla="*/ 505302 w 573104"/>
                  <a:gd name="connsiteY22" fmla="*/ 734906 h 737411"/>
                  <a:gd name="connsiteX23" fmla="*/ 568992 w 573104"/>
                  <a:gd name="connsiteY23" fmla="*/ 697010 h 737411"/>
                  <a:gd name="connsiteX24" fmla="*/ 572598 w 573104"/>
                  <a:gd name="connsiteY24" fmla="*/ 601658 h 737411"/>
                  <a:gd name="connsiteX25" fmla="*/ 572537 w 573104"/>
                  <a:gd name="connsiteY25" fmla="*/ 206314 h 737411"/>
                  <a:gd name="connsiteX26" fmla="*/ 531951 w 573104"/>
                  <a:gd name="connsiteY26" fmla="*/ 27101 h 737411"/>
                  <a:gd name="connsiteX27" fmla="*/ 533846 w 573104"/>
                  <a:gd name="connsiteY27" fmla="*/ 29302 h 737411"/>
                  <a:gd name="connsiteX28" fmla="*/ 533602 w 573104"/>
                  <a:gd name="connsiteY28" fmla="*/ 30524 h 737411"/>
                  <a:gd name="connsiteX29" fmla="*/ 531951 w 573104"/>
                  <a:gd name="connsiteY29" fmla="*/ 27101 h 737411"/>
                  <a:gd name="connsiteX30" fmla="*/ 133613 w 573104"/>
                  <a:gd name="connsiteY30" fmla="*/ 86085 h 737411"/>
                  <a:gd name="connsiteX31" fmla="*/ 160262 w 573104"/>
                  <a:gd name="connsiteY31" fmla="*/ 59864 h 737411"/>
                  <a:gd name="connsiteX32" fmla="*/ 159651 w 573104"/>
                  <a:gd name="connsiteY32" fmla="*/ 83946 h 737411"/>
                  <a:gd name="connsiteX33" fmla="*/ 157084 w 573104"/>
                  <a:gd name="connsiteY33" fmla="*/ 119214 h 737411"/>
                  <a:gd name="connsiteX34" fmla="*/ 149749 w 573104"/>
                  <a:gd name="connsiteY34" fmla="*/ 161205 h 737411"/>
                  <a:gd name="connsiteX35" fmla="*/ 101646 w 573104"/>
                  <a:gd name="connsiteY35" fmla="*/ 146780 h 737411"/>
                  <a:gd name="connsiteX36" fmla="*/ 66377 w 573104"/>
                  <a:gd name="connsiteY36" fmla="*/ 137917 h 737411"/>
                  <a:gd name="connsiteX37" fmla="*/ 133613 w 573104"/>
                  <a:gd name="connsiteY37" fmla="*/ 86085 h 737411"/>
                  <a:gd name="connsiteX38" fmla="*/ 537575 w 573104"/>
                  <a:gd name="connsiteY38" fmla="*/ 654652 h 737411"/>
                  <a:gd name="connsiteX39" fmla="*/ 535680 w 573104"/>
                  <a:gd name="connsiteY39" fmla="*/ 690225 h 737411"/>
                  <a:gd name="connsiteX40" fmla="*/ 511536 w 573104"/>
                  <a:gd name="connsiteY40" fmla="*/ 700433 h 737411"/>
                  <a:gd name="connsiteX41" fmla="*/ 386051 w 573104"/>
                  <a:gd name="connsiteY41" fmla="*/ 700738 h 737411"/>
                  <a:gd name="connsiteX42" fmla="*/ 272668 w 573104"/>
                  <a:gd name="connsiteY42" fmla="*/ 699638 h 737411"/>
                  <a:gd name="connsiteX43" fmla="*/ 37650 w 573104"/>
                  <a:gd name="connsiteY43" fmla="*/ 703183 h 737411"/>
                  <a:gd name="connsiteX44" fmla="*/ 36733 w 573104"/>
                  <a:gd name="connsiteY44" fmla="*/ 659175 h 737411"/>
                  <a:gd name="connsiteX45" fmla="*/ 37955 w 573104"/>
                  <a:gd name="connsiteY45" fmla="*/ 514252 h 737411"/>
                  <a:gd name="connsiteX46" fmla="*/ 45046 w 573104"/>
                  <a:gd name="connsiteY46" fmla="*/ 168601 h 737411"/>
                  <a:gd name="connsiteX47" fmla="*/ 117415 w 573104"/>
                  <a:gd name="connsiteY47" fmla="*/ 188344 h 737411"/>
                  <a:gd name="connsiteX48" fmla="*/ 170164 w 573104"/>
                  <a:gd name="connsiteY48" fmla="*/ 195862 h 737411"/>
                  <a:gd name="connsiteX49" fmla="*/ 188990 w 573104"/>
                  <a:gd name="connsiteY49" fmla="*/ 135412 h 737411"/>
                  <a:gd name="connsiteX50" fmla="*/ 195653 w 573104"/>
                  <a:gd name="connsiteY50" fmla="*/ 39632 h 737411"/>
                  <a:gd name="connsiteX51" fmla="*/ 254636 w 573104"/>
                  <a:gd name="connsiteY51" fmla="*/ 40182 h 737411"/>
                  <a:gd name="connsiteX52" fmla="*/ 533357 w 573104"/>
                  <a:gd name="connsiteY52" fmla="*/ 34314 h 737411"/>
                  <a:gd name="connsiteX53" fmla="*/ 535252 w 573104"/>
                  <a:gd name="connsiteY53" fmla="*/ 45255 h 737411"/>
                  <a:gd name="connsiteX54" fmla="*/ 537514 w 573104"/>
                  <a:gd name="connsiteY54" fmla="*/ 89019 h 737411"/>
                  <a:gd name="connsiteX55" fmla="*/ 538430 w 573104"/>
                  <a:gd name="connsiteY55" fmla="*/ 206314 h 737411"/>
                  <a:gd name="connsiteX56" fmla="*/ 536780 w 573104"/>
                  <a:gd name="connsiteY56" fmla="*/ 345736 h 737411"/>
                  <a:gd name="connsiteX57" fmla="*/ 538858 w 573104"/>
                  <a:gd name="connsiteY57" fmla="*/ 547442 h 737411"/>
                  <a:gd name="connsiteX58" fmla="*/ 537575 w 573104"/>
                  <a:gd name="connsiteY58" fmla="*/ 654652 h 73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104" h="737411">
                    <a:moveTo>
                      <a:pt x="572537" y="206314"/>
                    </a:moveTo>
                    <a:cubicBezTo>
                      <a:pt x="572842" y="159738"/>
                      <a:pt x="573148" y="113040"/>
                      <a:pt x="570765" y="66526"/>
                    </a:cubicBezTo>
                    <a:cubicBezTo>
                      <a:pt x="569970" y="51001"/>
                      <a:pt x="572415" y="16038"/>
                      <a:pt x="556889" y="3997"/>
                    </a:cubicBezTo>
                    <a:cubicBezTo>
                      <a:pt x="554567" y="1858"/>
                      <a:pt x="551511" y="452"/>
                      <a:pt x="547660" y="146"/>
                    </a:cubicBezTo>
                    <a:cubicBezTo>
                      <a:pt x="546682" y="24"/>
                      <a:pt x="545765" y="-37"/>
                      <a:pt x="544848" y="24"/>
                    </a:cubicBezTo>
                    <a:cubicBezTo>
                      <a:pt x="432749" y="2041"/>
                      <a:pt x="320710" y="5892"/>
                      <a:pt x="208611" y="6625"/>
                    </a:cubicBezTo>
                    <a:cubicBezTo>
                      <a:pt x="188990" y="6748"/>
                      <a:pt x="174443" y="3386"/>
                      <a:pt x="159407" y="16038"/>
                    </a:cubicBezTo>
                    <a:cubicBezTo>
                      <a:pt x="138992" y="33214"/>
                      <a:pt x="120716" y="53018"/>
                      <a:pt x="99934" y="70010"/>
                    </a:cubicBezTo>
                    <a:cubicBezTo>
                      <a:pt x="78602" y="87491"/>
                      <a:pt x="56414" y="103933"/>
                      <a:pt x="33982" y="120008"/>
                    </a:cubicBezTo>
                    <a:cubicBezTo>
                      <a:pt x="19863" y="130155"/>
                      <a:pt x="12650" y="133394"/>
                      <a:pt x="11122" y="150876"/>
                    </a:cubicBezTo>
                    <a:cubicBezTo>
                      <a:pt x="6721" y="201791"/>
                      <a:pt x="9839" y="254663"/>
                      <a:pt x="9350" y="305761"/>
                    </a:cubicBezTo>
                    <a:cubicBezTo>
                      <a:pt x="8922" y="351420"/>
                      <a:pt x="3910" y="396590"/>
                      <a:pt x="4093" y="442493"/>
                    </a:cubicBezTo>
                    <a:cubicBezTo>
                      <a:pt x="4277" y="485585"/>
                      <a:pt x="3971" y="528738"/>
                      <a:pt x="3726" y="571830"/>
                    </a:cubicBezTo>
                    <a:cubicBezTo>
                      <a:pt x="3543" y="603858"/>
                      <a:pt x="3237" y="635826"/>
                      <a:pt x="2565" y="667854"/>
                    </a:cubicBezTo>
                    <a:cubicBezTo>
                      <a:pt x="2321" y="678978"/>
                      <a:pt x="2137" y="690164"/>
                      <a:pt x="1587" y="701288"/>
                    </a:cubicBezTo>
                    <a:cubicBezTo>
                      <a:pt x="1465" y="704100"/>
                      <a:pt x="-2" y="709845"/>
                      <a:pt x="976" y="712474"/>
                    </a:cubicBezTo>
                    <a:cubicBezTo>
                      <a:pt x="1037" y="712657"/>
                      <a:pt x="1037" y="712779"/>
                      <a:pt x="1098" y="712902"/>
                    </a:cubicBezTo>
                    <a:cubicBezTo>
                      <a:pt x="1770" y="711740"/>
                      <a:pt x="2871" y="710273"/>
                      <a:pt x="4704" y="708379"/>
                    </a:cubicBezTo>
                    <a:cubicBezTo>
                      <a:pt x="3176" y="709968"/>
                      <a:pt x="2076" y="711801"/>
                      <a:pt x="1281" y="713635"/>
                    </a:cubicBezTo>
                    <a:cubicBezTo>
                      <a:pt x="1526" y="715224"/>
                      <a:pt x="915" y="716080"/>
                      <a:pt x="487" y="715958"/>
                    </a:cubicBezTo>
                    <a:cubicBezTo>
                      <a:pt x="-1958" y="725982"/>
                      <a:pt x="5010" y="737412"/>
                      <a:pt x="16746" y="737412"/>
                    </a:cubicBezTo>
                    <a:cubicBezTo>
                      <a:pt x="99873" y="737412"/>
                      <a:pt x="183000" y="734723"/>
                      <a:pt x="266066" y="733806"/>
                    </a:cubicBezTo>
                    <a:cubicBezTo>
                      <a:pt x="345648" y="732889"/>
                      <a:pt x="425842" y="739857"/>
                      <a:pt x="505302" y="734906"/>
                    </a:cubicBezTo>
                    <a:cubicBezTo>
                      <a:pt x="542220" y="732644"/>
                      <a:pt x="564713" y="734967"/>
                      <a:pt x="568992" y="697010"/>
                    </a:cubicBezTo>
                    <a:cubicBezTo>
                      <a:pt x="572598" y="665470"/>
                      <a:pt x="572293" y="633319"/>
                      <a:pt x="572598" y="601658"/>
                    </a:cubicBezTo>
                    <a:cubicBezTo>
                      <a:pt x="574126" y="469815"/>
                      <a:pt x="571620" y="338034"/>
                      <a:pt x="572537" y="206314"/>
                    </a:cubicBezTo>
                    <a:close/>
                    <a:moveTo>
                      <a:pt x="531951" y="27101"/>
                    </a:moveTo>
                    <a:cubicBezTo>
                      <a:pt x="532501" y="27896"/>
                      <a:pt x="533113" y="28630"/>
                      <a:pt x="533846" y="29302"/>
                    </a:cubicBezTo>
                    <a:cubicBezTo>
                      <a:pt x="533846" y="29669"/>
                      <a:pt x="533724" y="30036"/>
                      <a:pt x="533602" y="30524"/>
                    </a:cubicBezTo>
                    <a:cubicBezTo>
                      <a:pt x="530668" y="28752"/>
                      <a:pt x="531035" y="27407"/>
                      <a:pt x="531951" y="27101"/>
                    </a:cubicBezTo>
                    <a:close/>
                    <a:moveTo>
                      <a:pt x="133613" y="86085"/>
                    </a:moveTo>
                    <a:cubicBezTo>
                      <a:pt x="141925" y="79056"/>
                      <a:pt x="150911" y="68849"/>
                      <a:pt x="160262" y="59864"/>
                    </a:cubicBezTo>
                    <a:cubicBezTo>
                      <a:pt x="160018" y="67810"/>
                      <a:pt x="159957" y="75817"/>
                      <a:pt x="159651" y="83946"/>
                    </a:cubicBezTo>
                    <a:cubicBezTo>
                      <a:pt x="159284" y="95743"/>
                      <a:pt x="158429" y="107540"/>
                      <a:pt x="157084" y="119214"/>
                    </a:cubicBezTo>
                    <a:cubicBezTo>
                      <a:pt x="156778" y="121842"/>
                      <a:pt x="153783" y="157416"/>
                      <a:pt x="149749" y="161205"/>
                    </a:cubicBezTo>
                    <a:cubicBezTo>
                      <a:pt x="144737" y="165973"/>
                      <a:pt x="110447" y="149531"/>
                      <a:pt x="101646" y="146780"/>
                    </a:cubicBezTo>
                    <a:cubicBezTo>
                      <a:pt x="90032" y="143174"/>
                      <a:pt x="78235" y="140301"/>
                      <a:pt x="66377" y="137917"/>
                    </a:cubicBezTo>
                    <a:cubicBezTo>
                      <a:pt x="89237" y="121109"/>
                      <a:pt x="111975" y="104361"/>
                      <a:pt x="133613" y="86085"/>
                    </a:cubicBezTo>
                    <a:close/>
                    <a:moveTo>
                      <a:pt x="537575" y="654652"/>
                    </a:moveTo>
                    <a:cubicBezTo>
                      <a:pt x="537147" y="666509"/>
                      <a:pt x="536902" y="678428"/>
                      <a:pt x="535680" y="690225"/>
                    </a:cubicBezTo>
                    <a:cubicBezTo>
                      <a:pt x="533479" y="711068"/>
                      <a:pt x="531829" y="701655"/>
                      <a:pt x="511536" y="700433"/>
                    </a:cubicBezTo>
                    <a:cubicBezTo>
                      <a:pt x="470278" y="697926"/>
                      <a:pt x="427553" y="701961"/>
                      <a:pt x="386051" y="700738"/>
                    </a:cubicBezTo>
                    <a:cubicBezTo>
                      <a:pt x="348215" y="699638"/>
                      <a:pt x="310503" y="699271"/>
                      <a:pt x="272668" y="699638"/>
                    </a:cubicBezTo>
                    <a:cubicBezTo>
                      <a:pt x="194308" y="700433"/>
                      <a:pt x="116009" y="702755"/>
                      <a:pt x="37650" y="703183"/>
                    </a:cubicBezTo>
                    <a:cubicBezTo>
                      <a:pt x="38567" y="687047"/>
                      <a:pt x="36549" y="669199"/>
                      <a:pt x="36733" y="659175"/>
                    </a:cubicBezTo>
                    <a:cubicBezTo>
                      <a:pt x="37588" y="610887"/>
                      <a:pt x="37833" y="562539"/>
                      <a:pt x="37955" y="514252"/>
                    </a:cubicBezTo>
                    <a:cubicBezTo>
                      <a:pt x="38322" y="398852"/>
                      <a:pt x="44679" y="284002"/>
                      <a:pt x="45046" y="168601"/>
                    </a:cubicBezTo>
                    <a:cubicBezTo>
                      <a:pt x="69739" y="172941"/>
                      <a:pt x="93760" y="179420"/>
                      <a:pt x="117415" y="188344"/>
                    </a:cubicBezTo>
                    <a:cubicBezTo>
                      <a:pt x="131840" y="193784"/>
                      <a:pt x="155006" y="206192"/>
                      <a:pt x="170164" y="195862"/>
                    </a:cubicBezTo>
                    <a:cubicBezTo>
                      <a:pt x="186301" y="184860"/>
                      <a:pt x="186484" y="152526"/>
                      <a:pt x="188990" y="135412"/>
                    </a:cubicBezTo>
                    <a:cubicBezTo>
                      <a:pt x="193636" y="103933"/>
                      <a:pt x="190274" y="70866"/>
                      <a:pt x="195653" y="39632"/>
                    </a:cubicBezTo>
                    <a:cubicBezTo>
                      <a:pt x="214112" y="36881"/>
                      <a:pt x="237950" y="40365"/>
                      <a:pt x="254636" y="40182"/>
                    </a:cubicBezTo>
                    <a:cubicBezTo>
                      <a:pt x="347543" y="38959"/>
                      <a:pt x="440450" y="36026"/>
                      <a:pt x="533357" y="34314"/>
                    </a:cubicBezTo>
                    <a:cubicBezTo>
                      <a:pt x="533724" y="38043"/>
                      <a:pt x="535069" y="43238"/>
                      <a:pt x="535252" y="45255"/>
                    </a:cubicBezTo>
                    <a:cubicBezTo>
                      <a:pt x="536658" y="59802"/>
                      <a:pt x="537086" y="74472"/>
                      <a:pt x="537514" y="89019"/>
                    </a:cubicBezTo>
                    <a:cubicBezTo>
                      <a:pt x="538736" y="128077"/>
                      <a:pt x="538675" y="167196"/>
                      <a:pt x="538430" y="206314"/>
                    </a:cubicBezTo>
                    <a:cubicBezTo>
                      <a:pt x="538125" y="252768"/>
                      <a:pt x="536230" y="299282"/>
                      <a:pt x="536780" y="345736"/>
                    </a:cubicBezTo>
                    <a:cubicBezTo>
                      <a:pt x="537575" y="412971"/>
                      <a:pt x="538797" y="480206"/>
                      <a:pt x="538858" y="547442"/>
                    </a:cubicBezTo>
                    <a:cubicBezTo>
                      <a:pt x="538919" y="583199"/>
                      <a:pt x="538858" y="618956"/>
                      <a:pt x="537575" y="654652"/>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36" name="任意多边形: 形状 157"/>
              <p:cNvSpPr/>
              <p:nvPr/>
            </p:nvSpPr>
            <p:spPr>
              <a:xfrm>
                <a:off x="7149799" y="4545723"/>
                <a:ext cx="96190" cy="120710"/>
              </a:xfrm>
              <a:custGeom>
                <a:avLst/>
                <a:gdLst>
                  <a:gd name="connsiteX0" fmla="*/ 38712 w 96190"/>
                  <a:gd name="connsiteY0" fmla="*/ 120039 h 120710"/>
                  <a:gd name="connsiteX1" fmla="*/ 67868 w 96190"/>
                  <a:gd name="connsiteY1" fmla="*/ 81654 h 120710"/>
                  <a:gd name="connsiteX2" fmla="*/ 94456 w 96190"/>
                  <a:gd name="connsiteY2" fmla="*/ 25971 h 120710"/>
                  <a:gd name="connsiteX3" fmla="*/ 65056 w 96190"/>
                  <a:gd name="connsiteY3" fmla="*/ 8795 h 120710"/>
                  <a:gd name="connsiteX4" fmla="*/ 34678 w 96190"/>
                  <a:gd name="connsiteY4" fmla="*/ 74869 h 120710"/>
                  <a:gd name="connsiteX5" fmla="*/ 32111 w 96190"/>
                  <a:gd name="connsiteY5" fmla="*/ 70468 h 120710"/>
                  <a:gd name="connsiteX6" fmla="*/ 2711 w 96190"/>
                  <a:gd name="connsiteY6" fmla="*/ 87644 h 120710"/>
                  <a:gd name="connsiteX7" fmla="*/ 22148 w 96190"/>
                  <a:gd name="connsiteY7" fmla="*/ 115700 h 120710"/>
                  <a:gd name="connsiteX8" fmla="*/ 38712 w 96190"/>
                  <a:gd name="connsiteY8" fmla="*/ 120039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90" h="120710">
                    <a:moveTo>
                      <a:pt x="38712" y="120039"/>
                    </a:moveTo>
                    <a:cubicBezTo>
                      <a:pt x="55521" y="114721"/>
                      <a:pt x="60656" y="96201"/>
                      <a:pt x="67868" y="81654"/>
                    </a:cubicBezTo>
                    <a:cubicBezTo>
                      <a:pt x="76975" y="63195"/>
                      <a:pt x="85838" y="44675"/>
                      <a:pt x="94456" y="25971"/>
                    </a:cubicBezTo>
                    <a:cubicBezTo>
                      <a:pt x="103564" y="6228"/>
                      <a:pt x="74286" y="-11070"/>
                      <a:pt x="65056" y="8795"/>
                    </a:cubicBezTo>
                    <a:cubicBezTo>
                      <a:pt x="55338" y="29822"/>
                      <a:pt x="46230" y="53660"/>
                      <a:pt x="34678" y="74869"/>
                    </a:cubicBezTo>
                    <a:cubicBezTo>
                      <a:pt x="33823" y="73341"/>
                      <a:pt x="32967" y="71874"/>
                      <a:pt x="32111" y="70468"/>
                    </a:cubicBezTo>
                    <a:cubicBezTo>
                      <a:pt x="20437" y="52009"/>
                      <a:pt x="-9025" y="69063"/>
                      <a:pt x="2711" y="87644"/>
                    </a:cubicBezTo>
                    <a:cubicBezTo>
                      <a:pt x="8701" y="97118"/>
                      <a:pt x="13958" y="107876"/>
                      <a:pt x="22148" y="115700"/>
                    </a:cubicBezTo>
                    <a:cubicBezTo>
                      <a:pt x="26427" y="119795"/>
                      <a:pt x="32845" y="121873"/>
                      <a:pt x="38712" y="120039"/>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37" name="任意多边形: 形状 158"/>
              <p:cNvSpPr/>
              <p:nvPr/>
            </p:nvSpPr>
            <p:spPr>
              <a:xfrm>
                <a:off x="7284078" y="4594595"/>
                <a:ext cx="182154" cy="43184"/>
              </a:xfrm>
              <a:custGeom>
                <a:avLst/>
                <a:gdLst>
                  <a:gd name="connsiteX0" fmla="*/ 16412 w 182154"/>
                  <a:gd name="connsiteY0" fmla="*/ 43173 h 43184"/>
                  <a:gd name="connsiteX1" fmla="*/ 165857 w 182154"/>
                  <a:gd name="connsiteY1" fmla="*/ 34127 h 43184"/>
                  <a:gd name="connsiteX2" fmla="*/ 165857 w 182154"/>
                  <a:gd name="connsiteY2" fmla="*/ 81 h 43184"/>
                  <a:gd name="connsiteX3" fmla="*/ 16412 w 182154"/>
                  <a:gd name="connsiteY3" fmla="*/ 9127 h 43184"/>
                  <a:gd name="connsiteX4" fmla="*/ 16412 w 182154"/>
                  <a:gd name="connsiteY4" fmla="*/ 43173 h 4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54" h="43184">
                    <a:moveTo>
                      <a:pt x="16412" y="43173"/>
                    </a:moveTo>
                    <a:cubicBezTo>
                      <a:pt x="66288" y="41584"/>
                      <a:pt x="116103" y="38527"/>
                      <a:pt x="165857" y="34127"/>
                    </a:cubicBezTo>
                    <a:cubicBezTo>
                      <a:pt x="187495" y="32171"/>
                      <a:pt x="187678" y="-1875"/>
                      <a:pt x="165857" y="81"/>
                    </a:cubicBezTo>
                    <a:cubicBezTo>
                      <a:pt x="116103" y="4482"/>
                      <a:pt x="66349" y="7538"/>
                      <a:pt x="16412" y="9127"/>
                    </a:cubicBezTo>
                    <a:cubicBezTo>
                      <a:pt x="-5409" y="9861"/>
                      <a:pt x="-5532" y="43906"/>
                      <a:pt x="16412" y="4317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38" name="任意多边形: 形状 159"/>
              <p:cNvSpPr/>
              <p:nvPr/>
            </p:nvSpPr>
            <p:spPr>
              <a:xfrm>
                <a:off x="7153427" y="4700815"/>
                <a:ext cx="80875" cy="92260"/>
              </a:xfrm>
              <a:custGeom>
                <a:avLst/>
                <a:gdLst>
                  <a:gd name="connsiteX0" fmla="*/ 24694 w 80875"/>
                  <a:gd name="connsiteY0" fmla="*/ 90066 h 92260"/>
                  <a:gd name="connsiteX1" fmla="*/ 49755 w 80875"/>
                  <a:gd name="connsiteY1" fmla="*/ 83403 h 92260"/>
                  <a:gd name="connsiteX2" fmla="*/ 62957 w 80875"/>
                  <a:gd name="connsiteY2" fmla="*/ 57732 h 92260"/>
                  <a:gd name="connsiteX3" fmla="*/ 78910 w 80875"/>
                  <a:gd name="connsiteY3" fmla="*/ 25826 h 92260"/>
                  <a:gd name="connsiteX4" fmla="*/ 49510 w 80875"/>
                  <a:gd name="connsiteY4" fmla="*/ 8650 h 92260"/>
                  <a:gd name="connsiteX5" fmla="*/ 31601 w 80875"/>
                  <a:gd name="connsiteY5" fmla="*/ 46974 h 92260"/>
                  <a:gd name="connsiteX6" fmla="*/ 28911 w 80875"/>
                  <a:gd name="connsiteY6" fmla="*/ 43368 h 92260"/>
                  <a:gd name="connsiteX7" fmla="*/ 4829 w 80875"/>
                  <a:gd name="connsiteY7" fmla="*/ 43368 h 92260"/>
                  <a:gd name="connsiteX8" fmla="*/ 4829 w 80875"/>
                  <a:gd name="connsiteY8" fmla="*/ 67450 h 92260"/>
                  <a:gd name="connsiteX9" fmla="*/ 24694 w 80875"/>
                  <a:gd name="connsiteY9" fmla="*/ 90066 h 9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75" h="92260">
                    <a:moveTo>
                      <a:pt x="24694" y="90066"/>
                    </a:moveTo>
                    <a:cubicBezTo>
                      <a:pt x="33679" y="94895"/>
                      <a:pt x="43948" y="91350"/>
                      <a:pt x="49755" y="83403"/>
                    </a:cubicBezTo>
                    <a:cubicBezTo>
                      <a:pt x="55195" y="75885"/>
                      <a:pt x="58740" y="66045"/>
                      <a:pt x="62957" y="57732"/>
                    </a:cubicBezTo>
                    <a:cubicBezTo>
                      <a:pt x="68275" y="47097"/>
                      <a:pt x="73592" y="36461"/>
                      <a:pt x="78910" y="25826"/>
                    </a:cubicBezTo>
                    <a:cubicBezTo>
                      <a:pt x="88690" y="6266"/>
                      <a:pt x="59290" y="-10970"/>
                      <a:pt x="49510" y="8650"/>
                    </a:cubicBezTo>
                    <a:cubicBezTo>
                      <a:pt x="43459" y="20752"/>
                      <a:pt x="37958" y="34261"/>
                      <a:pt x="31601" y="46974"/>
                    </a:cubicBezTo>
                    <a:cubicBezTo>
                      <a:pt x="30684" y="45752"/>
                      <a:pt x="29767" y="44529"/>
                      <a:pt x="28911" y="43368"/>
                    </a:cubicBezTo>
                    <a:cubicBezTo>
                      <a:pt x="23105" y="36155"/>
                      <a:pt x="10880" y="37439"/>
                      <a:pt x="4829" y="43368"/>
                    </a:cubicBezTo>
                    <a:cubicBezTo>
                      <a:pt x="-2322" y="50397"/>
                      <a:pt x="-855" y="60299"/>
                      <a:pt x="4829" y="67450"/>
                    </a:cubicBezTo>
                    <a:cubicBezTo>
                      <a:pt x="10453" y="74541"/>
                      <a:pt x="16381" y="85604"/>
                      <a:pt x="24694" y="90066"/>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39" name="任意多边形: 形状 160"/>
              <p:cNvSpPr/>
              <p:nvPr/>
            </p:nvSpPr>
            <p:spPr>
              <a:xfrm>
                <a:off x="7286377" y="4735987"/>
                <a:ext cx="172794" cy="41095"/>
              </a:xfrm>
              <a:custGeom>
                <a:avLst/>
                <a:gdLst>
                  <a:gd name="connsiteX0" fmla="*/ 156590 w 172794"/>
                  <a:gd name="connsiteY0" fmla="*/ 40958 h 41095"/>
                  <a:gd name="connsiteX1" fmla="*/ 156590 w 172794"/>
                  <a:gd name="connsiteY1" fmla="*/ 6912 h 41095"/>
                  <a:gd name="connsiteX2" fmla="*/ 16435 w 172794"/>
                  <a:gd name="connsiteY2" fmla="*/ 250 h 41095"/>
                  <a:gd name="connsiteX3" fmla="*/ 16435 w 172794"/>
                  <a:gd name="connsiteY3" fmla="*/ 34295 h 41095"/>
                  <a:gd name="connsiteX4" fmla="*/ 156590 w 172794"/>
                  <a:gd name="connsiteY4" fmla="*/ 40958 h 41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94" h="41095">
                    <a:moveTo>
                      <a:pt x="156590" y="40958"/>
                    </a:moveTo>
                    <a:cubicBezTo>
                      <a:pt x="178288" y="43525"/>
                      <a:pt x="178105" y="9479"/>
                      <a:pt x="156590" y="6912"/>
                    </a:cubicBezTo>
                    <a:cubicBezTo>
                      <a:pt x="109953" y="1411"/>
                      <a:pt x="63316" y="-789"/>
                      <a:pt x="16435" y="250"/>
                    </a:cubicBezTo>
                    <a:cubicBezTo>
                      <a:pt x="-5448" y="739"/>
                      <a:pt x="-5509" y="34784"/>
                      <a:pt x="16435" y="34295"/>
                    </a:cubicBezTo>
                    <a:cubicBezTo>
                      <a:pt x="63377" y="33256"/>
                      <a:pt x="110014" y="35457"/>
                      <a:pt x="156590" y="40958"/>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40" name="任意多边形: 形状 161"/>
              <p:cNvSpPr/>
              <p:nvPr/>
            </p:nvSpPr>
            <p:spPr>
              <a:xfrm>
                <a:off x="7159779" y="4824822"/>
                <a:ext cx="99036" cy="102690"/>
              </a:xfrm>
              <a:custGeom>
                <a:avLst/>
                <a:gdLst>
                  <a:gd name="connsiteX0" fmla="*/ 67057 w 99036"/>
                  <a:gd name="connsiteY0" fmla="*/ 8050 h 102690"/>
                  <a:gd name="connsiteX1" fmla="*/ 45969 w 99036"/>
                  <a:gd name="connsiteY1" fmla="*/ 42401 h 102690"/>
                  <a:gd name="connsiteX2" fmla="*/ 36128 w 99036"/>
                  <a:gd name="connsiteY2" fmla="*/ 58415 h 102690"/>
                  <a:gd name="connsiteX3" fmla="*/ 35212 w 99036"/>
                  <a:gd name="connsiteY3" fmla="*/ 59882 h 102690"/>
                  <a:gd name="connsiteX4" fmla="*/ 31300 w 99036"/>
                  <a:gd name="connsiteY4" fmla="*/ 52059 h 102690"/>
                  <a:gd name="connsiteX5" fmla="*/ 1899 w 99036"/>
                  <a:gd name="connsiteY5" fmla="*/ 69234 h 102690"/>
                  <a:gd name="connsiteX6" fmla="*/ 52571 w 99036"/>
                  <a:gd name="connsiteY6" fmla="*/ 95334 h 102690"/>
                  <a:gd name="connsiteX7" fmla="*/ 73902 w 99036"/>
                  <a:gd name="connsiteY7" fmla="*/ 61838 h 102690"/>
                  <a:gd name="connsiteX8" fmla="*/ 96396 w 99036"/>
                  <a:gd name="connsiteY8" fmla="*/ 25165 h 102690"/>
                  <a:gd name="connsiteX9" fmla="*/ 67057 w 99036"/>
                  <a:gd name="connsiteY9" fmla="*/ 8050 h 10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36" h="102690">
                    <a:moveTo>
                      <a:pt x="67057" y="8050"/>
                    </a:moveTo>
                    <a:cubicBezTo>
                      <a:pt x="60027" y="19480"/>
                      <a:pt x="52999" y="30971"/>
                      <a:pt x="45969" y="42401"/>
                    </a:cubicBezTo>
                    <a:cubicBezTo>
                      <a:pt x="42669" y="47719"/>
                      <a:pt x="39429" y="53098"/>
                      <a:pt x="36128" y="58415"/>
                    </a:cubicBezTo>
                    <a:cubicBezTo>
                      <a:pt x="35823" y="58905"/>
                      <a:pt x="35517" y="59394"/>
                      <a:pt x="35212" y="59882"/>
                    </a:cubicBezTo>
                    <a:cubicBezTo>
                      <a:pt x="33745" y="57193"/>
                      <a:pt x="32461" y="54443"/>
                      <a:pt x="31300" y="52059"/>
                    </a:cubicBezTo>
                    <a:cubicBezTo>
                      <a:pt x="21704" y="32377"/>
                      <a:pt x="-7697" y="49614"/>
                      <a:pt x="1899" y="69234"/>
                    </a:cubicBezTo>
                    <a:cubicBezTo>
                      <a:pt x="10457" y="86715"/>
                      <a:pt x="31789" y="116605"/>
                      <a:pt x="52571" y="95334"/>
                    </a:cubicBezTo>
                    <a:cubicBezTo>
                      <a:pt x="61434" y="86226"/>
                      <a:pt x="67301" y="72596"/>
                      <a:pt x="73902" y="61838"/>
                    </a:cubicBezTo>
                    <a:cubicBezTo>
                      <a:pt x="81420" y="49614"/>
                      <a:pt x="88878" y="37389"/>
                      <a:pt x="96396" y="25165"/>
                    </a:cubicBezTo>
                    <a:cubicBezTo>
                      <a:pt x="107948" y="6522"/>
                      <a:pt x="78548" y="-10592"/>
                      <a:pt x="67057" y="8050"/>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sp>
            <p:nvSpPr>
              <p:cNvPr id="41" name="任意多边形: 形状 162"/>
              <p:cNvSpPr/>
              <p:nvPr/>
            </p:nvSpPr>
            <p:spPr>
              <a:xfrm>
                <a:off x="7298408" y="4865413"/>
                <a:ext cx="175150" cy="36884"/>
              </a:xfrm>
              <a:custGeom>
                <a:avLst/>
                <a:gdLst>
                  <a:gd name="connsiteX0" fmla="*/ 153789 w 175150"/>
                  <a:gd name="connsiteY0" fmla="*/ 1933 h 36884"/>
                  <a:gd name="connsiteX1" fmla="*/ 12289 w 175150"/>
                  <a:gd name="connsiteY1" fmla="*/ 2788 h 36884"/>
                  <a:gd name="connsiteX2" fmla="*/ 21336 w 175150"/>
                  <a:gd name="connsiteY2" fmla="*/ 35611 h 36884"/>
                  <a:gd name="connsiteX3" fmla="*/ 162835 w 175150"/>
                  <a:gd name="connsiteY3" fmla="*/ 34756 h 36884"/>
                  <a:gd name="connsiteX4" fmla="*/ 153789 w 175150"/>
                  <a:gd name="connsiteY4" fmla="*/ 1933 h 3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50" h="36884">
                    <a:moveTo>
                      <a:pt x="153789" y="1933"/>
                    </a:moveTo>
                    <a:cubicBezTo>
                      <a:pt x="106602" y="9329"/>
                      <a:pt x="59721" y="-5952"/>
                      <a:pt x="12289" y="2788"/>
                    </a:cubicBezTo>
                    <a:cubicBezTo>
                      <a:pt x="-9226" y="6761"/>
                      <a:pt x="-119" y="39523"/>
                      <a:pt x="21336" y="35611"/>
                    </a:cubicBezTo>
                    <a:cubicBezTo>
                      <a:pt x="68278" y="26993"/>
                      <a:pt x="115526" y="42212"/>
                      <a:pt x="162835" y="34756"/>
                    </a:cubicBezTo>
                    <a:cubicBezTo>
                      <a:pt x="184412" y="31394"/>
                      <a:pt x="175243" y="-1429"/>
                      <a:pt x="153789" y="1933"/>
                    </a:cubicBezTo>
                    <a:close/>
                  </a:path>
                </a:pathLst>
              </a:custGeom>
              <a:solidFill>
                <a:srgbClr val="000000"/>
              </a:solidFill>
              <a:ln w="6112" cap="flat">
                <a:noFill/>
                <a:prstDash val="solid"/>
                <a:miter/>
              </a:ln>
            </p:spPr>
            <p:txBody>
              <a:bodyPr rtlCol="0" anchor="ctr"/>
              <a:lstStyle/>
              <a:p>
                <a:endParaRPr lang="zh-CN" altLang="en-US">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iterate type="lt">
                                    <p:tmPct val="0"/>
                                  </p:iterate>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8" presetClass="exit" presetSubtype="0" accel="50000" fill="hold" nodeType="clickEffect">
                                  <p:stCondLst>
                                    <p:cond delay="0"/>
                                  </p:stCondLst>
                                  <p:iterate type="lt">
                                    <p:tmPct val="50000"/>
                                  </p:iterate>
                                  <p:childTnLst>
                                    <p:anim calcmode="lin" valueType="num">
                                      <p:cBhvr>
                                        <p:cTn id="18" dur="500">
                                          <p:stCondLst>
                                            <p:cond delay="0"/>
                                          </p:stCondLst>
                                        </p:cTn>
                                        <p:tgtEl>
                                          <p:spTgt spid="6"/>
                                        </p:tgtEl>
                                        <p:attrNameLst>
                                          <p:attrName>style.rotation</p:attrName>
                                        </p:attrNameLst>
                                      </p:cBhvr>
                                      <p:tavLst>
                                        <p:tav tm="0">
                                          <p:val>
                                            <p:fltVal val="0"/>
                                          </p:val>
                                        </p:tav>
                                        <p:tav tm="100000">
                                          <p:val>
                                            <p:fltVal val="45"/>
                                          </p:val>
                                        </p:tav>
                                      </p:tavLst>
                                    </p:anim>
                                    <p:anim calcmode="lin" valueType="num">
                                      <p:cBhvr>
                                        <p:cTn id="19" dur="500">
                                          <p:stCondLst>
                                            <p:cond delay="0"/>
                                          </p:stCondLst>
                                        </p:cTn>
                                        <p:tgtEl>
                                          <p:spTgt spid="6"/>
                                        </p:tgtEl>
                                        <p:attrNameLst>
                                          <p:attrName>ppt_y</p:attrName>
                                        </p:attrNameLst>
                                      </p:cBhvr>
                                      <p:tavLst>
                                        <p:tav tm="0">
                                          <p:val>
                                            <p:strVal val="ppt_y"/>
                                          </p:val>
                                        </p:tav>
                                        <p:tav tm="100000">
                                          <p:val>
                                            <p:strVal val="ppt_y+1"/>
                                          </p:val>
                                        </p:tav>
                                      </p:tavLst>
                                    </p:anim>
                                    <p:set>
                                      <p:cBhvr>
                                        <p:cTn id="20" dur="1" fill="hold">
                                          <p:stCondLst>
                                            <p:cond delay="499"/>
                                          </p:stCondLst>
                                        </p:cTn>
                                        <p:tgtEl>
                                          <p:spTgt spid="6"/>
                                        </p:tgtEl>
                                        <p:attrNameLst>
                                          <p:attrName>style.visibility</p:attrName>
                                        </p:attrNameLst>
                                      </p:cBhvr>
                                      <p:to>
                                        <p:strVal val="hidden"/>
                                      </p:to>
                                    </p:set>
                                  </p:childTnLst>
                                </p:cTn>
                              </p:par>
                              <p:par>
                                <p:cTn id="21" presetID="38" presetClass="exit" presetSubtype="0" accel="50000" fill="hold" nodeType="withEffect">
                                  <p:stCondLst>
                                    <p:cond delay="0"/>
                                  </p:stCondLst>
                                  <p:iterate type="lt">
                                    <p:tmPct val="50000"/>
                                  </p:iterate>
                                  <p:childTnLst>
                                    <p:anim calcmode="lin" valueType="num">
                                      <p:cBhvr>
                                        <p:cTn id="22" dur="500">
                                          <p:stCondLst>
                                            <p:cond delay="0"/>
                                          </p:stCondLst>
                                        </p:cTn>
                                        <p:tgtEl>
                                          <p:spTgt spid="8"/>
                                        </p:tgtEl>
                                        <p:attrNameLst>
                                          <p:attrName>style.rotation</p:attrName>
                                        </p:attrNameLst>
                                      </p:cBhvr>
                                      <p:tavLst>
                                        <p:tav tm="0">
                                          <p:val>
                                            <p:fltVal val="0"/>
                                          </p:val>
                                        </p:tav>
                                        <p:tav tm="100000">
                                          <p:val>
                                            <p:fltVal val="45"/>
                                          </p:val>
                                        </p:tav>
                                      </p:tavLst>
                                    </p:anim>
                                    <p:anim calcmode="lin" valueType="num">
                                      <p:cBhvr>
                                        <p:cTn id="23" dur="500">
                                          <p:stCondLst>
                                            <p:cond delay="0"/>
                                          </p:stCondLst>
                                        </p:cTn>
                                        <p:tgtEl>
                                          <p:spTgt spid="8"/>
                                        </p:tgtEl>
                                        <p:attrNameLst>
                                          <p:attrName>ppt_y</p:attrName>
                                        </p:attrNameLst>
                                      </p:cBhvr>
                                      <p:tavLst>
                                        <p:tav tm="0">
                                          <p:val>
                                            <p:strVal val="ppt_y"/>
                                          </p:val>
                                        </p:tav>
                                        <p:tav tm="100000">
                                          <p:val>
                                            <p:strVal val="ppt_y+1"/>
                                          </p:val>
                                        </p:tav>
                                      </p:tavLst>
                                    </p:anim>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iterate type="lt">
                                    <p:tmPct val="0"/>
                                  </p:iterate>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38" presetClass="exit" presetSubtype="0" accel="50000" fill="hold" nodeType="withEffect">
                                  <p:stCondLst>
                                    <p:cond delay="0"/>
                                  </p:stCondLst>
                                  <p:iterate type="lt">
                                    <p:tmPct val="50000"/>
                                  </p:iterate>
                                  <p:childTnLst>
                                    <p:anim calcmode="lin" valueType="num">
                                      <p:cBhvr>
                                        <p:cTn id="32" dur="500">
                                          <p:stCondLst>
                                            <p:cond delay="0"/>
                                          </p:stCondLst>
                                        </p:cTn>
                                        <p:tgtEl>
                                          <p:spTgt spid="3"/>
                                        </p:tgtEl>
                                        <p:attrNameLst>
                                          <p:attrName>style.rotation</p:attrName>
                                        </p:attrNameLst>
                                      </p:cBhvr>
                                      <p:tavLst>
                                        <p:tav tm="0">
                                          <p:val>
                                            <p:fltVal val="0"/>
                                          </p:val>
                                        </p:tav>
                                        <p:tav tm="100000">
                                          <p:val>
                                            <p:fltVal val="45"/>
                                          </p:val>
                                        </p:tav>
                                      </p:tavLst>
                                    </p:anim>
                                    <p:anim calcmode="lin" valueType="num">
                                      <p:cBhvr>
                                        <p:cTn id="33" dur="500">
                                          <p:stCondLst>
                                            <p:cond delay="0"/>
                                          </p:stCondLst>
                                        </p:cTn>
                                        <p:tgtEl>
                                          <p:spTgt spid="3"/>
                                        </p:tgtEl>
                                        <p:attrNameLst>
                                          <p:attrName>ppt_y</p:attrName>
                                        </p:attrNameLst>
                                      </p:cBhvr>
                                      <p:tavLst>
                                        <p:tav tm="0">
                                          <p:val>
                                            <p:strVal val="ppt_y"/>
                                          </p:val>
                                        </p:tav>
                                        <p:tav tm="100000">
                                          <p:val>
                                            <p:strVal val="ppt_y+1"/>
                                          </p:val>
                                        </p:tav>
                                      </p:tavLst>
                                    </p:anim>
                                    <p:set>
                                      <p:cBhvr>
                                        <p:cTn id="3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4"/>
          <p:cNvSpPr/>
          <p:nvPr/>
        </p:nvSpPr>
        <p:spPr>
          <a:xfrm>
            <a:off x="1600720" y="963113"/>
            <a:ext cx="3170788" cy="615553"/>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a:latin typeface="汉仪雅酷黑 65W" panose="020B0604020202020204" charset="-122"/>
              <a:ea typeface="汉仪雅酷黑 65W" panose="020B0604020202020204" charset="-122"/>
              <a:cs typeface="+mn-ea"/>
              <a:sym typeface="+mn-lt"/>
            </a:endParaRPr>
          </a:p>
        </p:txBody>
      </p:sp>
      <p:sp>
        <p:nvSpPr>
          <p:cNvPr id="2" name="Footer Text"/>
          <p:cNvSpPr txBox="1"/>
          <p:nvPr/>
        </p:nvSpPr>
        <p:spPr>
          <a:xfrm>
            <a:off x="1003489" y="860809"/>
            <a:ext cx="4097246" cy="73866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800" dirty="0">
                <a:latin typeface="汉仪雅酷黑 65W" panose="020B0604020202020204" charset="-122"/>
                <a:ea typeface="汉仪雅酷黑 65W" panose="020B0604020202020204" charset="-122"/>
                <a:cs typeface="汉仪雅酷黑 65W" panose="020B0604020202020204" charset="-122"/>
                <a:sym typeface="+mn-lt"/>
              </a:rPr>
              <a:t>目录</a:t>
            </a:r>
            <a:r>
              <a:rPr lang="en-US" altLang="zh-CN" sz="4000" dirty="0">
                <a:latin typeface="汉仪雅酷黑 65W" panose="020B0604020202020204" charset="-122"/>
                <a:ea typeface="汉仪雅酷黑 65W" panose="020B0604020202020204" charset="-122"/>
                <a:cs typeface="汉仪雅酷黑 65W" panose="020B0604020202020204" charset="-122"/>
                <a:sym typeface="+mn-lt"/>
              </a:rPr>
              <a:t> Contents</a:t>
            </a:r>
            <a:endParaRPr lang="en-US" sz="4000" dirty="0">
              <a:latin typeface="汉仪雅酷黑 65W" panose="020B0604020202020204" charset="-122"/>
              <a:ea typeface="汉仪雅酷黑 65W" panose="020B0604020202020204" charset="-122"/>
              <a:cs typeface="汉仪雅酷黑 65W" panose="020B0604020202020204" charset="-122"/>
              <a:sym typeface="+mn-lt"/>
            </a:endParaRPr>
          </a:p>
        </p:txBody>
      </p:sp>
      <p:sp>
        <p:nvSpPr>
          <p:cNvPr id="3" name="文本框 2"/>
          <p:cNvSpPr txBox="1"/>
          <p:nvPr/>
        </p:nvSpPr>
        <p:spPr>
          <a:xfrm>
            <a:off x="3408106" y="2182743"/>
            <a:ext cx="2687894" cy="521970"/>
          </a:xfrm>
          <a:prstGeom prst="rect">
            <a:avLst/>
          </a:prstGeom>
          <a:noFill/>
        </p:spPr>
        <p:txBody>
          <a:bodyPr wrap="square">
            <a:spAutoFit/>
          </a:bodyPr>
          <a:lstStyle/>
          <a:p>
            <a:pPr marL="0" marR="0" algn="l">
              <a:spcBef>
                <a:spcPts val="500"/>
              </a:spcBef>
              <a:spcAft>
                <a:spcPts val="500"/>
              </a:spcAft>
            </a:pPr>
            <a:r>
              <a:rPr lang="zh-CN" altLang="en-US" sz="2800" b="1" kern="0" dirty="0">
                <a:effectLst/>
                <a:latin typeface="汉仪雅酷黑 65W" panose="020B0604020202020204" charset="-122"/>
                <a:ea typeface="汉仪雅酷黑 65W" panose="020B0604020202020204" charset="-122"/>
                <a:cs typeface="+mn-ea"/>
                <a:sym typeface="+mn-lt"/>
              </a:rPr>
              <a:t>团队及成员介绍</a:t>
            </a:r>
            <a:endParaRPr lang="zh-CN" altLang="en-US" sz="2800" b="1" dirty="0">
              <a:effectLst/>
              <a:latin typeface="汉仪雅酷黑 65W" panose="020B0604020202020204" charset="-122"/>
              <a:ea typeface="汉仪雅酷黑 65W" panose="020B0604020202020204" charset="-122"/>
              <a:cs typeface="+mn-ea"/>
              <a:sym typeface="+mn-lt"/>
            </a:endParaRPr>
          </a:p>
        </p:txBody>
      </p:sp>
      <p:sp>
        <p:nvSpPr>
          <p:cNvPr id="4" name="文本框 3"/>
          <p:cNvSpPr txBox="1"/>
          <p:nvPr/>
        </p:nvSpPr>
        <p:spPr>
          <a:xfrm>
            <a:off x="3413821" y="3605102"/>
            <a:ext cx="2687894" cy="521970"/>
          </a:xfrm>
          <a:prstGeom prst="rect">
            <a:avLst/>
          </a:prstGeom>
          <a:noFill/>
        </p:spPr>
        <p:txBody>
          <a:bodyPr wrap="square">
            <a:spAutoFit/>
          </a:bodyPr>
          <a:lstStyle/>
          <a:p>
            <a:pPr marL="0" marR="0" algn="l">
              <a:spcBef>
                <a:spcPts val="500"/>
              </a:spcBef>
              <a:spcAft>
                <a:spcPts val="500"/>
              </a:spcAft>
            </a:pPr>
            <a:r>
              <a:rPr lang="zh-CN" altLang="en-US" sz="2800" b="1" kern="0" dirty="0">
                <a:effectLst/>
                <a:latin typeface="汉仪雅酷黑 65W" panose="020B0604020202020204" charset="-122"/>
                <a:ea typeface="汉仪雅酷黑 65W" panose="020B0604020202020204" charset="-122"/>
                <a:cs typeface="+mn-ea"/>
                <a:sym typeface="+mn-lt"/>
              </a:rPr>
              <a:t>项目进度</a:t>
            </a:r>
          </a:p>
        </p:txBody>
      </p:sp>
      <p:sp>
        <p:nvSpPr>
          <p:cNvPr id="5" name="文本框 4"/>
          <p:cNvSpPr txBox="1"/>
          <p:nvPr/>
        </p:nvSpPr>
        <p:spPr>
          <a:xfrm>
            <a:off x="3413821" y="4315963"/>
            <a:ext cx="2687894" cy="521970"/>
          </a:xfrm>
          <a:prstGeom prst="rect">
            <a:avLst/>
          </a:prstGeom>
          <a:noFill/>
        </p:spPr>
        <p:txBody>
          <a:bodyPr wrap="square">
            <a:spAutoFit/>
          </a:bodyPr>
          <a:lstStyle/>
          <a:p>
            <a:pPr marL="0" marR="0" algn="l">
              <a:spcBef>
                <a:spcPts val="500"/>
              </a:spcBef>
              <a:spcAft>
                <a:spcPts val="500"/>
              </a:spcAft>
            </a:pPr>
            <a:r>
              <a:rPr lang="zh-CN" altLang="en-US" sz="2800" b="1" kern="0" dirty="0">
                <a:effectLst/>
                <a:latin typeface="汉仪雅酷黑 65W" panose="020B0604020202020204" charset="-122"/>
                <a:ea typeface="汉仪雅酷黑 65W" panose="020B0604020202020204" charset="-122"/>
                <a:cs typeface="+mn-ea"/>
                <a:sym typeface="+mn-lt"/>
              </a:rPr>
              <a:t>项目架构</a:t>
            </a:r>
          </a:p>
        </p:txBody>
      </p:sp>
      <p:sp>
        <p:nvSpPr>
          <p:cNvPr id="6" name="文本框 5"/>
          <p:cNvSpPr txBox="1"/>
          <p:nvPr/>
        </p:nvSpPr>
        <p:spPr>
          <a:xfrm>
            <a:off x="3413821" y="2893605"/>
            <a:ext cx="2687894" cy="521970"/>
          </a:xfrm>
          <a:prstGeom prst="rect">
            <a:avLst/>
          </a:prstGeom>
          <a:noFill/>
        </p:spPr>
        <p:txBody>
          <a:bodyPr wrap="square">
            <a:spAutoFit/>
          </a:bodyPr>
          <a:lstStyle/>
          <a:p>
            <a:pPr marL="0" marR="0" algn="l">
              <a:spcBef>
                <a:spcPts val="500"/>
              </a:spcBef>
              <a:spcAft>
                <a:spcPts val="500"/>
              </a:spcAft>
            </a:pPr>
            <a:r>
              <a:rPr lang="zh-CN" altLang="en-US" sz="2800" b="1" kern="0" dirty="0">
                <a:effectLst/>
                <a:latin typeface="汉仪雅酷黑 65W" panose="020B0604020202020204" charset="-122"/>
                <a:ea typeface="汉仪雅酷黑 65W" panose="020B0604020202020204" charset="-122"/>
                <a:cs typeface="+mn-ea"/>
                <a:sym typeface="+mn-lt"/>
              </a:rPr>
              <a:t>项目介绍</a:t>
            </a:r>
          </a:p>
        </p:txBody>
      </p:sp>
      <p:sp>
        <p:nvSpPr>
          <p:cNvPr id="7" name="文本框 6"/>
          <p:cNvSpPr txBox="1"/>
          <p:nvPr/>
        </p:nvSpPr>
        <p:spPr>
          <a:xfrm>
            <a:off x="984034" y="2182743"/>
            <a:ext cx="1602170" cy="523220"/>
          </a:xfrm>
          <a:prstGeom prst="rect">
            <a:avLst/>
          </a:prstGeom>
          <a:noFill/>
        </p:spPr>
        <p:txBody>
          <a:bodyPr wrap="none" rtlCol="0">
            <a:spAutoFit/>
          </a:bodyPr>
          <a:lstStyle/>
          <a:p>
            <a:r>
              <a:rPr lang="en-US" altLang="zh-CN" sz="2800" dirty="0">
                <a:latin typeface="汉仪雅酷黑 65W" panose="020B0604020202020204" charset="-122"/>
                <a:ea typeface="汉仪雅酷黑 65W" panose="020B0604020202020204" charset="-122"/>
                <a:cs typeface="+mn-ea"/>
                <a:sym typeface="+mn-lt"/>
              </a:rPr>
              <a:t>PART 01</a:t>
            </a:r>
          </a:p>
        </p:txBody>
      </p:sp>
      <p:sp>
        <p:nvSpPr>
          <p:cNvPr id="8" name="文本框 7"/>
          <p:cNvSpPr txBox="1"/>
          <p:nvPr/>
        </p:nvSpPr>
        <p:spPr>
          <a:xfrm>
            <a:off x="984034" y="2894240"/>
            <a:ext cx="1602170" cy="523220"/>
          </a:xfrm>
          <a:prstGeom prst="rect">
            <a:avLst/>
          </a:prstGeom>
          <a:noFill/>
        </p:spPr>
        <p:txBody>
          <a:bodyPr wrap="none" rtlCol="0">
            <a:spAutoFit/>
          </a:bodyPr>
          <a:lstStyle/>
          <a:p>
            <a:r>
              <a:rPr lang="en-US" altLang="zh-CN" sz="2800" dirty="0">
                <a:latin typeface="汉仪雅酷黑 65W" panose="020B0604020202020204" charset="-122"/>
                <a:ea typeface="汉仪雅酷黑 65W" panose="020B0604020202020204" charset="-122"/>
                <a:cs typeface="+mn-ea"/>
                <a:sym typeface="+mn-lt"/>
              </a:rPr>
              <a:t>PART 02</a:t>
            </a:r>
          </a:p>
        </p:txBody>
      </p:sp>
      <p:sp>
        <p:nvSpPr>
          <p:cNvPr id="9" name="文本框 8"/>
          <p:cNvSpPr txBox="1"/>
          <p:nvPr/>
        </p:nvSpPr>
        <p:spPr>
          <a:xfrm>
            <a:off x="984034" y="3606372"/>
            <a:ext cx="1602170" cy="523220"/>
          </a:xfrm>
          <a:prstGeom prst="rect">
            <a:avLst/>
          </a:prstGeom>
          <a:noFill/>
        </p:spPr>
        <p:txBody>
          <a:bodyPr wrap="none" rtlCol="0">
            <a:spAutoFit/>
          </a:bodyPr>
          <a:lstStyle/>
          <a:p>
            <a:r>
              <a:rPr lang="en-US" altLang="zh-CN" sz="2800" dirty="0">
                <a:latin typeface="汉仪雅酷黑 65W" panose="020B0604020202020204" charset="-122"/>
                <a:ea typeface="汉仪雅酷黑 65W" panose="020B0604020202020204" charset="-122"/>
                <a:cs typeface="+mn-ea"/>
                <a:sym typeface="+mn-lt"/>
              </a:rPr>
              <a:t>PART 03</a:t>
            </a:r>
          </a:p>
        </p:txBody>
      </p:sp>
      <p:sp>
        <p:nvSpPr>
          <p:cNvPr id="10" name="文本框 9"/>
          <p:cNvSpPr txBox="1"/>
          <p:nvPr/>
        </p:nvSpPr>
        <p:spPr>
          <a:xfrm>
            <a:off x="984034" y="4317868"/>
            <a:ext cx="1602170" cy="523220"/>
          </a:xfrm>
          <a:prstGeom prst="rect">
            <a:avLst/>
          </a:prstGeom>
          <a:noFill/>
        </p:spPr>
        <p:txBody>
          <a:bodyPr wrap="none" rtlCol="0">
            <a:spAutoFit/>
          </a:bodyPr>
          <a:lstStyle/>
          <a:p>
            <a:r>
              <a:rPr lang="en-US" altLang="zh-CN" sz="2800" dirty="0">
                <a:latin typeface="汉仪雅酷黑 65W" panose="020B0604020202020204" charset="-122"/>
                <a:ea typeface="汉仪雅酷黑 65W" panose="020B0604020202020204" charset="-122"/>
                <a:cs typeface="+mn-ea"/>
                <a:sym typeface="+mn-lt"/>
              </a:rPr>
              <a:t>PART 04</a:t>
            </a:r>
          </a:p>
        </p:txBody>
      </p:sp>
      <p:cxnSp>
        <p:nvCxnSpPr>
          <p:cNvPr id="11" name="直接连接符 10"/>
          <p:cNvCxnSpPr>
            <a:stCxn id="7" idx="3"/>
            <a:endCxn id="3" idx="1"/>
          </p:cNvCxnSpPr>
          <p:nvPr/>
        </p:nvCxnSpPr>
        <p:spPr>
          <a:xfrm flipV="1">
            <a:off x="2586204" y="2443718"/>
            <a:ext cx="821690" cy="63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691146" y="3154855"/>
            <a:ext cx="722630"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85431" y="3865420"/>
            <a:ext cx="722630"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691146" y="4575985"/>
            <a:ext cx="722630"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84034" y="5029703"/>
            <a:ext cx="1684655" cy="521970"/>
          </a:xfrm>
          <a:prstGeom prst="rect">
            <a:avLst/>
          </a:prstGeom>
          <a:noFill/>
        </p:spPr>
        <p:txBody>
          <a:bodyPr wrap="none" rtlCol="0">
            <a:spAutoFit/>
          </a:bodyPr>
          <a:lstStyle/>
          <a:p>
            <a:r>
              <a:rPr lang="en-US" altLang="zh-CN" sz="2800" dirty="0">
                <a:latin typeface="汉仪雅酷黑 65W" panose="020B0604020202020204" charset="-122"/>
                <a:ea typeface="汉仪雅酷黑 65W" panose="020B0604020202020204" charset="-122"/>
                <a:cs typeface="+mn-ea"/>
                <a:sym typeface="+mn-lt"/>
              </a:rPr>
              <a:t>PART 05</a:t>
            </a:r>
          </a:p>
        </p:txBody>
      </p:sp>
      <p:cxnSp>
        <p:nvCxnSpPr>
          <p:cNvPr id="19" name="直接连接符 18"/>
          <p:cNvCxnSpPr/>
          <p:nvPr/>
        </p:nvCxnSpPr>
        <p:spPr>
          <a:xfrm>
            <a:off x="2685431" y="5286550"/>
            <a:ext cx="722630"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408106" y="5027163"/>
            <a:ext cx="2687894" cy="521970"/>
          </a:xfrm>
          <a:prstGeom prst="rect">
            <a:avLst/>
          </a:prstGeom>
          <a:noFill/>
        </p:spPr>
        <p:txBody>
          <a:bodyPr wrap="square">
            <a:spAutoFit/>
          </a:bodyPr>
          <a:lstStyle/>
          <a:p>
            <a:pPr marL="0" marR="0" algn="l">
              <a:spcBef>
                <a:spcPts val="500"/>
              </a:spcBef>
              <a:spcAft>
                <a:spcPts val="500"/>
              </a:spcAft>
            </a:pPr>
            <a:r>
              <a:rPr lang="zh-CN" altLang="en-US" sz="2800" b="1" kern="0" dirty="0">
                <a:effectLst/>
                <a:latin typeface="汉仪雅酷黑 65W" panose="020B0604020202020204" charset="-122"/>
                <a:ea typeface="汉仪雅酷黑 65W" panose="020B0604020202020204" charset="-122"/>
                <a:cs typeface="+mn-ea"/>
                <a:sym typeface="+mn-lt"/>
              </a:rPr>
              <a:t>项目测试</a:t>
            </a:r>
          </a:p>
        </p:txBody>
      </p:sp>
      <p:sp>
        <p:nvSpPr>
          <p:cNvPr id="22" name="文本框 21"/>
          <p:cNvSpPr txBox="1"/>
          <p:nvPr/>
        </p:nvSpPr>
        <p:spPr>
          <a:xfrm>
            <a:off x="984034" y="5740268"/>
            <a:ext cx="1684655" cy="521970"/>
          </a:xfrm>
          <a:prstGeom prst="rect">
            <a:avLst/>
          </a:prstGeom>
          <a:noFill/>
        </p:spPr>
        <p:txBody>
          <a:bodyPr wrap="none" rtlCol="0">
            <a:spAutoFit/>
          </a:bodyPr>
          <a:lstStyle/>
          <a:p>
            <a:r>
              <a:rPr lang="en-US" altLang="zh-CN" sz="2800" dirty="0">
                <a:latin typeface="汉仪雅酷黑 65W" panose="020B0604020202020204" charset="-122"/>
                <a:ea typeface="汉仪雅酷黑 65W" panose="020B0604020202020204" charset="-122"/>
                <a:cs typeface="+mn-ea"/>
                <a:sym typeface="+mn-lt"/>
              </a:rPr>
              <a:t>PART 06</a:t>
            </a:r>
          </a:p>
        </p:txBody>
      </p:sp>
      <p:cxnSp>
        <p:nvCxnSpPr>
          <p:cNvPr id="23" name="直接连接符 22"/>
          <p:cNvCxnSpPr/>
          <p:nvPr/>
        </p:nvCxnSpPr>
        <p:spPr>
          <a:xfrm>
            <a:off x="2691146" y="6000925"/>
            <a:ext cx="722630"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408106" y="5738363"/>
            <a:ext cx="2687894" cy="521970"/>
          </a:xfrm>
          <a:prstGeom prst="rect">
            <a:avLst/>
          </a:prstGeom>
          <a:noFill/>
        </p:spPr>
        <p:txBody>
          <a:bodyPr wrap="square">
            <a:spAutoFit/>
          </a:bodyPr>
          <a:lstStyle/>
          <a:p>
            <a:pPr marL="0" marR="0" algn="l">
              <a:spcBef>
                <a:spcPts val="500"/>
              </a:spcBef>
              <a:spcAft>
                <a:spcPts val="500"/>
              </a:spcAft>
            </a:pPr>
            <a:r>
              <a:rPr lang="zh-CN" altLang="en-US" sz="2800" b="1" kern="0" dirty="0">
                <a:effectLst/>
                <a:latin typeface="汉仪雅酷黑 65W" panose="020B0604020202020204" charset="-122"/>
                <a:ea typeface="汉仪雅酷黑 65W" panose="020B0604020202020204" charset="-122"/>
                <a:cs typeface="+mn-ea"/>
                <a:sym typeface="+mn-lt"/>
              </a:rPr>
              <a:t>经验与总结</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rot="21003462">
            <a:off x="1313742" y="4392174"/>
            <a:ext cx="2836911" cy="633919"/>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6" name="文本框 5"/>
          <p:cNvSpPr txBox="1"/>
          <p:nvPr/>
        </p:nvSpPr>
        <p:spPr>
          <a:xfrm rot="20988574">
            <a:off x="1358971" y="4253018"/>
            <a:ext cx="2671693" cy="830997"/>
          </a:xfrm>
          <a:prstGeom prst="rect">
            <a:avLst/>
          </a:prstGeom>
          <a:noFill/>
        </p:spPr>
        <p:txBody>
          <a:bodyPr wrap="none" rtlCol="0">
            <a:spAutoFit/>
          </a:bodyPr>
          <a:lstStyle/>
          <a:p>
            <a:pPr algn="ctr"/>
            <a:r>
              <a:rPr lang="en-US" altLang="zh-CN" sz="4800" b="1" dirty="0">
                <a:cs typeface="+mn-ea"/>
                <a:sym typeface="+mn-lt"/>
              </a:rPr>
              <a:t>PART 01</a:t>
            </a:r>
            <a:endParaRPr lang="zh-CN" altLang="en-US" sz="4800" b="1" dirty="0">
              <a:cs typeface="+mn-ea"/>
              <a:sym typeface="+mn-lt"/>
            </a:endParaRPr>
          </a:p>
        </p:txBody>
      </p:sp>
      <p:grpSp>
        <p:nvGrpSpPr>
          <p:cNvPr id="2" name="组合 1"/>
          <p:cNvGrpSpPr/>
          <p:nvPr/>
        </p:nvGrpSpPr>
        <p:grpSpPr>
          <a:xfrm>
            <a:off x="6904990" y="2641600"/>
            <a:ext cx="3816350" cy="1249045"/>
            <a:chOff x="10874" y="4160"/>
            <a:chExt cx="6010" cy="1967"/>
          </a:xfrm>
        </p:grpSpPr>
        <p:sp>
          <p:nvSpPr>
            <p:cNvPr id="3" name="Footer Text"/>
            <p:cNvSpPr txBox="1"/>
            <p:nvPr/>
          </p:nvSpPr>
          <p:spPr>
            <a:xfrm>
              <a:off x="10874" y="5159"/>
              <a:ext cx="6010" cy="96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spcBef>
                  <a:spcPts val="500"/>
                </a:spcBef>
                <a:spcAft>
                  <a:spcPts val="500"/>
                </a:spcAft>
              </a:pPr>
              <a:r>
                <a:rPr lang="zh-CN" altLang="en-US" sz="4000" b="1" kern="0" dirty="0">
                  <a:effectLst/>
                  <a:latin typeface="汉仪雅酷黑 65W" panose="020B0604020202020204" charset="-122"/>
                  <a:ea typeface="汉仪雅酷黑 65W" panose="020B0604020202020204" charset="-122"/>
                  <a:cs typeface="+mn-ea"/>
                  <a:sym typeface="+mn-lt"/>
                </a:rPr>
                <a:t>团队及成员介绍</a:t>
              </a:r>
              <a:endParaRPr lang="zh-CN" altLang="en-US" sz="4000" b="1" dirty="0">
                <a:effectLst/>
                <a:latin typeface="汉仪雅酷黑 65W" panose="020B0604020202020204" charset="-122"/>
                <a:ea typeface="汉仪雅酷黑 65W" panose="020B0604020202020204" charset="-122"/>
                <a:cs typeface="+mn-ea"/>
                <a:sym typeface="+mn-lt"/>
              </a:endParaRPr>
            </a:p>
          </p:txBody>
        </p:sp>
        <p:sp>
          <p:nvSpPr>
            <p:cNvPr id="8" name="文本框 7"/>
            <p:cNvSpPr txBox="1"/>
            <p:nvPr/>
          </p:nvSpPr>
          <p:spPr>
            <a:xfrm rot="21585112">
              <a:off x="10876" y="4160"/>
              <a:ext cx="1924" cy="630"/>
            </a:xfrm>
            <a:prstGeom prst="rect">
              <a:avLst/>
            </a:prstGeom>
            <a:noFill/>
          </p:spPr>
          <p:txBody>
            <a:bodyPr wrap="none" rtlCol="0">
              <a:spAutoFit/>
            </a:bodyPr>
            <a:lstStyle/>
            <a:p>
              <a:pPr algn="ctr"/>
              <a:r>
                <a:rPr lang="en-US" altLang="zh-CN" sz="2000" b="1" dirty="0">
                  <a:latin typeface="汉仪雅酷黑 65W" panose="020B0604020202020204" charset="-122"/>
                  <a:ea typeface="汉仪雅酷黑 65W" panose="020B0604020202020204" charset="-122"/>
                  <a:cs typeface="+mn-ea"/>
                  <a:sym typeface="+mn-lt"/>
                </a:rPr>
                <a:t>PART 01</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组合 142"/>
          <p:cNvGrpSpPr/>
          <p:nvPr/>
        </p:nvGrpSpPr>
        <p:grpSpPr>
          <a:xfrm rot="5618792">
            <a:off x="11016615" y="5709920"/>
            <a:ext cx="798195" cy="970915"/>
            <a:chOff x="3044450" y="5124710"/>
            <a:chExt cx="916889" cy="1045330"/>
          </a:xfrm>
        </p:grpSpPr>
        <p:sp>
          <p:nvSpPr>
            <p:cNvPr id="144" name="任意多边形: 形状 143"/>
            <p:cNvSpPr/>
            <p:nvPr/>
          </p:nvSpPr>
          <p:spPr>
            <a:xfrm>
              <a:off x="3068246" y="5174488"/>
              <a:ext cx="253680" cy="361539"/>
            </a:xfrm>
            <a:custGeom>
              <a:avLst/>
              <a:gdLst>
                <a:gd name="connsiteX0" fmla="*/ 6754 w 253680"/>
                <a:gd name="connsiteY0" fmla="*/ 359588 h 361539"/>
                <a:gd name="connsiteX1" fmla="*/ 18641 w 253680"/>
                <a:gd name="connsiteY1" fmla="*/ 315011 h 361539"/>
                <a:gd name="connsiteX2" fmla="*/ 30528 w 253680"/>
                <a:gd name="connsiteY2" fmla="*/ 270434 h 361539"/>
                <a:gd name="connsiteX3" fmla="*/ 66190 w 253680"/>
                <a:gd name="connsiteY3" fmla="*/ 184251 h 361539"/>
                <a:gd name="connsiteX4" fmla="*/ 170203 w 253680"/>
                <a:gd name="connsiteY4" fmla="*/ 56464 h 361539"/>
                <a:gd name="connsiteX5" fmla="*/ 208836 w 253680"/>
                <a:gd name="connsiteY5" fmla="*/ 29718 h 361539"/>
                <a:gd name="connsiteX6" fmla="*/ 250441 w 253680"/>
                <a:gd name="connsiteY6" fmla="*/ 8915 h 361539"/>
                <a:gd name="connsiteX7" fmla="*/ 247469 w 253680"/>
                <a:gd name="connsiteY7" fmla="*/ 0 h 361539"/>
                <a:gd name="connsiteX8" fmla="*/ 173174 w 253680"/>
                <a:gd name="connsiteY8" fmla="*/ 35661 h 361539"/>
                <a:gd name="connsiteX9" fmla="*/ 110766 w 253680"/>
                <a:gd name="connsiteY9" fmla="*/ 92126 h 361539"/>
                <a:gd name="connsiteX10" fmla="*/ 24584 w 253680"/>
                <a:gd name="connsiteY10" fmla="*/ 252603 h 361539"/>
                <a:gd name="connsiteX11" fmla="*/ 9725 w 253680"/>
                <a:gd name="connsiteY11" fmla="*/ 303124 h 361539"/>
                <a:gd name="connsiteX12" fmla="*/ 3782 w 253680"/>
                <a:gd name="connsiteY12" fmla="*/ 329869 h 361539"/>
                <a:gd name="connsiteX13" fmla="*/ 810 w 253680"/>
                <a:gd name="connsiteY13" fmla="*/ 356616 h 361539"/>
                <a:gd name="connsiteX14" fmla="*/ 6754 w 253680"/>
                <a:gd name="connsiteY14" fmla="*/ 359588 h 361539"/>
                <a:gd name="connsiteX15" fmla="*/ 6754 w 253680"/>
                <a:gd name="connsiteY15" fmla="*/ 359588 h 36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680" h="361539">
                  <a:moveTo>
                    <a:pt x="6754" y="359588"/>
                  </a:moveTo>
                  <a:cubicBezTo>
                    <a:pt x="9725" y="344729"/>
                    <a:pt x="15669" y="329869"/>
                    <a:pt x="18641" y="315011"/>
                  </a:cubicBezTo>
                  <a:cubicBezTo>
                    <a:pt x="21613" y="300152"/>
                    <a:pt x="27556" y="285293"/>
                    <a:pt x="30528" y="270434"/>
                  </a:cubicBezTo>
                  <a:cubicBezTo>
                    <a:pt x="39443" y="240716"/>
                    <a:pt x="51331" y="210998"/>
                    <a:pt x="66190" y="184251"/>
                  </a:cubicBezTo>
                  <a:cubicBezTo>
                    <a:pt x="89964" y="133731"/>
                    <a:pt x="125626" y="89154"/>
                    <a:pt x="170203" y="56464"/>
                  </a:cubicBezTo>
                  <a:cubicBezTo>
                    <a:pt x="182090" y="47549"/>
                    <a:pt x="193977" y="38633"/>
                    <a:pt x="208836" y="29718"/>
                  </a:cubicBezTo>
                  <a:cubicBezTo>
                    <a:pt x="220723" y="20803"/>
                    <a:pt x="235582" y="14859"/>
                    <a:pt x="250441" y="8915"/>
                  </a:cubicBezTo>
                  <a:cubicBezTo>
                    <a:pt x="256385" y="5944"/>
                    <a:pt x="253413" y="0"/>
                    <a:pt x="247469" y="0"/>
                  </a:cubicBezTo>
                  <a:cubicBezTo>
                    <a:pt x="220723" y="5944"/>
                    <a:pt x="193977" y="20803"/>
                    <a:pt x="173174" y="35661"/>
                  </a:cubicBezTo>
                  <a:cubicBezTo>
                    <a:pt x="149400" y="53492"/>
                    <a:pt x="128597" y="71323"/>
                    <a:pt x="110766" y="92126"/>
                  </a:cubicBezTo>
                  <a:cubicBezTo>
                    <a:pt x="72133" y="139674"/>
                    <a:pt x="42415" y="193167"/>
                    <a:pt x="24584" y="252603"/>
                  </a:cubicBezTo>
                  <a:cubicBezTo>
                    <a:pt x="18641" y="270434"/>
                    <a:pt x="15669" y="285293"/>
                    <a:pt x="9725" y="303124"/>
                  </a:cubicBezTo>
                  <a:cubicBezTo>
                    <a:pt x="6754" y="312039"/>
                    <a:pt x="6754" y="320954"/>
                    <a:pt x="3782" y="329869"/>
                  </a:cubicBezTo>
                  <a:cubicBezTo>
                    <a:pt x="810" y="338785"/>
                    <a:pt x="810" y="347701"/>
                    <a:pt x="810" y="356616"/>
                  </a:cubicBezTo>
                  <a:cubicBezTo>
                    <a:pt x="-2162" y="362559"/>
                    <a:pt x="3782" y="362559"/>
                    <a:pt x="6754" y="359588"/>
                  </a:cubicBezTo>
                  <a:lnTo>
                    <a:pt x="6754" y="359588"/>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grpSp>
          <p:nvGrpSpPr>
            <p:cNvPr id="145" name="组合 144"/>
            <p:cNvGrpSpPr/>
            <p:nvPr/>
          </p:nvGrpSpPr>
          <p:grpSpPr>
            <a:xfrm>
              <a:off x="3044450" y="5124710"/>
              <a:ext cx="916889" cy="1045330"/>
              <a:chOff x="3044450" y="5124710"/>
              <a:chExt cx="916889" cy="1045330"/>
            </a:xfrm>
          </p:grpSpPr>
          <p:sp>
            <p:nvSpPr>
              <p:cNvPr id="146" name="任意多边形: 形状 145"/>
              <p:cNvSpPr/>
              <p:nvPr/>
            </p:nvSpPr>
            <p:spPr>
              <a:xfrm>
                <a:off x="3248600" y="5309784"/>
                <a:ext cx="385540" cy="359168"/>
              </a:xfrm>
              <a:custGeom>
                <a:avLst/>
                <a:gdLst>
                  <a:gd name="connsiteX0" fmla="*/ 156270 w 385540"/>
                  <a:gd name="connsiteY0" fmla="*/ 16266 h 359168"/>
                  <a:gd name="connsiteX1" fmla="*/ 55228 w 385540"/>
                  <a:gd name="connsiteY1" fmla="*/ 60843 h 359168"/>
                  <a:gd name="connsiteX2" fmla="*/ 1736 w 385540"/>
                  <a:gd name="connsiteY2" fmla="*/ 158912 h 359168"/>
                  <a:gd name="connsiteX3" fmla="*/ 111693 w 385540"/>
                  <a:gd name="connsiteY3" fmla="*/ 346135 h 359168"/>
                  <a:gd name="connsiteX4" fmla="*/ 254339 w 385540"/>
                  <a:gd name="connsiteY4" fmla="*/ 352079 h 359168"/>
                  <a:gd name="connsiteX5" fmla="*/ 352408 w 385540"/>
                  <a:gd name="connsiteY5" fmla="*/ 283728 h 359168"/>
                  <a:gd name="connsiteX6" fmla="*/ 385098 w 385540"/>
                  <a:gd name="connsiteY6" fmla="*/ 173771 h 359168"/>
                  <a:gd name="connsiteX7" fmla="*/ 346465 w 385540"/>
                  <a:gd name="connsiteY7" fmla="*/ 54899 h 359168"/>
                  <a:gd name="connsiteX8" fmla="*/ 233536 w 385540"/>
                  <a:gd name="connsiteY8" fmla="*/ 4378 h 359168"/>
                  <a:gd name="connsiteX9" fmla="*/ 120608 w 385540"/>
                  <a:gd name="connsiteY9" fmla="*/ 16266 h 359168"/>
                  <a:gd name="connsiteX10" fmla="*/ 102777 w 385540"/>
                  <a:gd name="connsiteY10" fmla="*/ 37068 h 359168"/>
                  <a:gd name="connsiteX11" fmla="*/ 111693 w 385540"/>
                  <a:gd name="connsiteY11" fmla="*/ 45983 h 359168"/>
                  <a:gd name="connsiteX12" fmla="*/ 156270 w 385540"/>
                  <a:gd name="connsiteY12" fmla="*/ 25181 h 359168"/>
                  <a:gd name="connsiteX13" fmla="*/ 206790 w 385540"/>
                  <a:gd name="connsiteY13" fmla="*/ 22209 h 359168"/>
                  <a:gd name="connsiteX14" fmla="*/ 260283 w 385540"/>
                  <a:gd name="connsiteY14" fmla="*/ 34096 h 359168"/>
                  <a:gd name="connsiteX15" fmla="*/ 313775 w 385540"/>
                  <a:gd name="connsiteY15" fmla="*/ 54899 h 359168"/>
                  <a:gd name="connsiteX16" fmla="*/ 352408 w 385540"/>
                  <a:gd name="connsiteY16" fmla="*/ 93532 h 359168"/>
                  <a:gd name="connsiteX17" fmla="*/ 367267 w 385540"/>
                  <a:gd name="connsiteY17" fmla="*/ 149996 h 359168"/>
                  <a:gd name="connsiteX18" fmla="*/ 349437 w 385540"/>
                  <a:gd name="connsiteY18" fmla="*/ 254009 h 359168"/>
                  <a:gd name="connsiteX19" fmla="*/ 281085 w 385540"/>
                  <a:gd name="connsiteY19" fmla="*/ 325333 h 359168"/>
                  <a:gd name="connsiteX20" fmla="*/ 215705 w 385540"/>
                  <a:gd name="connsiteY20" fmla="*/ 340192 h 359168"/>
                  <a:gd name="connsiteX21" fmla="*/ 147354 w 385540"/>
                  <a:gd name="connsiteY21" fmla="*/ 337220 h 359168"/>
                  <a:gd name="connsiteX22" fmla="*/ 19567 w 385540"/>
                  <a:gd name="connsiteY22" fmla="*/ 185658 h 359168"/>
                  <a:gd name="connsiteX23" fmla="*/ 61172 w 385540"/>
                  <a:gd name="connsiteY23" fmla="*/ 78673 h 359168"/>
                  <a:gd name="connsiteX24" fmla="*/ 105749 w 385540"/>
                  <a:gd name="connsiteY24" fmla="*/ 43012 h 359168"/>
                  <a:gd name="connsiteX25" fmla="*/ 159241 w 385540"/>
                  <a:gd name="connsiteY25" fmla="*/ 22209 h 359168"/>
                  <a:gd name="connsiteX26" fmla="*/ 156270 w 385540"/>
                  <a:gd name="connsiteY26" fmla="*/ 16266 h 359168"/>
                  <a:gd name="connsiteX27" fmla="*/ 156270 w 385540"/>
                  <a:gd name="connsiteY27" fmla="*/ 16266 h 359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5540" h="359168">
                    <a:moveTo>
                      <a:pt x="156270" y="16266"/>
                    </a:moveTo>
                    <a:cubicBezTo>
                      <a:pt x="117636" y="13294"/>
                      <a:pt x="81975" y="34096"/>
                      <a:pt x="55228" y="60843"/>
                    </a:cubicBezTo>
                    <a:cubicBezTo>
                      <a:pt x="28482" y="84617"/>
                      <a:pt x="7680" y="123250"/>
                      <a:pt x="1736" y="158912"/>
                    </a:cubicBezTo>
                    <a:cubicBezTo>
                      <a:pt x="-10151" y="236179"/>
                      <a:pt x="40369" y="316418"/>
                      <a:pt x="111693" y="346135"/>
                    </a:cubicBezTo>
                    <a:cubicBezTo>
                      <a:pt x="156270" y="363966"/>
                      <a:pt x="209762" y="360994"/>
                      <a:pt x="254339" y="352079"/>
                    </a:cubicBezTo>
                    <a:cubicBezTo>
                      <a:pt x="295944" y="343163"/>
                      <a:pt x="328634" y="319389"/>
                      <a:pt x="352408" y="283728"/>
                    </a:cubicBezTo>
                    <a:cubicBezTo>
                      <a:pt x="373211" y="251038"/>
                      <a:pt x="385098" y="212404"/>
                      <a:pt x="385098" y="173771"/>
                    </a:cubicBezTo>
                    <a:cubicBezTo>
                      <a:pt x="388070" y="132166"/>
                      <a:pt x="376183" y="84617"/>
                      <a:pt x="346465" y="54899"/>
                    </a:cubicBezTo>
                    <a:cubicBezTo>
                      <a:pt x="316747" y="25181"/>
                      <a:pt x="272170" y="13294"/>
                      <a:pt x="233536" y="4378"/>
                    </a:cubicBezTo>
                    <a:cubicBezTo>
                      <a:pt x="197875" y="-1566"/>
                      <a:pt x="153298" y="-4537"/>
                      <a:pt x="120608" y="16266"/>
                    </a:cubicBezTo>
                    <a:cubicBezTo>
                      <a:pt x="111693" y="22209"/>
                      <a:pt x="105749" y="28153"/>
                      <a:pt x="102777" y="37068"/>
                    </a:cubicBezTo>
                    <a:cubicBezTo>
                      <a:pt x="99805" y="43012"/>
                      <a:pt x="105749" y="48955"/>
                      <a:pt x="111693" y="45983"/>
                    </a:cubicBezTo>
                    <a:cubicBezTo>
                      <a:pt x="126552" y="37068"/>
                      <a:pt x="138439" y="28153"/>
                      <a:pt x="156270" y="25181"/>
                    </a:cubicBezTo>
                    <a:cubicBezTo>
                      <a:pt x="174100" y="22209"/>
                      <a:pt x="191931" y="19237"/>
                      <a:pt x="206790" y="22209"/>
                    </a:cubicBezTo>
                    <a:cubicBezTo>
                      <a:pt x="224621" y="25181"/>
                      <a:pt x="242452" y="28153"/>
                      <a:pt x="260283" y="34096"/>
                    </a:cubicBezTo>
                    <a:cubicBezTo>
                      <a:pt x="278113" y="40040"/>
                      <a:pt x="295944" y="45983"/>
                      <a:pt x="313775" y="54899"/>
                    </a:cubicBezTo>
                    <a:cubicBezTo>
                      <a:pt x="331606" y="63814"/>
                      <a:pt x="343493" y="78673"/>
                      <a:pt x="352408" y="93532"/>
                    </a:cubicBezTo>
                    <a:cubicBezTo>
                      <a:pt x="361324" y="111363"/>
                      <a:pt x="367267" y="129194"/>
                      <a:pt x="367267" y="149996"/>
                    </a:cubicBezTo>
                    <a:cubicBezTo>
                      <a:pt x="370239" y="185658"/>
                      <a:pt x="364295" y="221319"/>
                      <a:pt x="349437" y="254009"/>
                    </a:cubicBezTo>
                    <a:cubicBezTo>
                      <a:pt x="334578" y="280756"/>
                      <a:pt x="310803" y="310474"/>
                      <a:pt x="281085" y="325333"/>
                    </a:cubicBezTo>
                    <a:cubicBezTo>
                      <a:pt x="260283" y="334248"/>
                      <a:pt x="236508" y="337220"/>
                      <a:pt x="215705" y="340192"/>
                    </a:cubicBezTo>
                    <a:cubicBezTo>
                      <a:pt x="191931" y="343163"/>
                      <a:pt x="168157" y="343163"/>
                      <a:pt x="147354" y="337220"/>
                    </a:cubicBezTo>
                    <a:cubicBezTo>
                      <a:pt x="76031" y="322361"/>
                      <a:pt x="22539" y="256981"/>
                      <a:pt x="19567" y="185658"/>
                    </a:cubicBezTo>
                    <a:cubicBezTo>
                      <a:pt x="19567" y="147024"/>
                      <a:pt x="34426" y="108391"/>
                      <a:pt x="61172" y="78673"/>
                    </a:cubicBezTo>
                    <a:cubicBezTo>
                      <a:pt x="73059" y="63814"/>
                      <a:pt x="87918" y="51927"/>
                      <a:pt x="105749" y="43012"/>
                    </a:cubicBezTo>
                    <a:cubicBezTo>
                      <a:pt x="123580" y="34096"/>
                      <a:pt x="141410" y="28153"/>
                      <a:pt x="159241" y="22209"/>
                    </a:cubicBezTo>
                    <a:cubicBezTo>
                      <a:pt x="159241" y="22209"/>
                      <a:pt x="159241" y="16266"/>
                      <a:pt x="156270" y="16266"/>
                    </a:cubicBezTo>
                    <a:lnTo>
                      <a:pt x="156270" y="16266"/>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47" name="任意多边形: 形状 146"/>
              <p:cNvSpPr/>
              <p:nvPr/>
            </p:nvSpPr>
            <p:spPr>
              <a:xfrm>
                <a:off x="3151290" y="5206011"/>
                <a:ext cx="598428" cy="569320"/>
              </a:xfrm>
              <a:custGeom>
                <a:avLst/>
                <a:gdLst>
                  <a:gd name="connsiteX0" fmla="*/ 119848 w 598428"/>
                  <a:gd name="connsiteY0" fmla="*/ 143812 h 569320"/>
                  <a:gd name="connsiteX1" fmla="*/ 173340 w 598428"/>
                  <a:gd name="connsiteY1" fmla="*/ 102207 h 569320"/>
                  <a:gd name="connsiteX2" fmla="*/ 176312 w 598428"/>
                  <a:gd name="connsiteY2" fmla="*/ 90320 h 569320"/>
                  <a:gd name="connsiteX3" fmla="*/ 164425 w 598428"/>
                  <a:gd name="connsiteY3" fmla="*/ 42771 h 569320"/>
                  <a:gd name="connsiteX4" fmla="*/ 158481 w 598428"/>
                  <a:gd name="connsiteY4" fmla="*/ 51686 h 569320"/>
                  <a:gd name="connsiteX5" fmla="*/ 271410 w 598428"/>
                  <a:gd name="connsiteY5" fmla="*/ 16025 h 569320"/>
                  <a:gd name="connsiteX6" fmla="*/ 259523 w 598428"/>
                  <a:gd name="connsiteY6" fmla="*/ 10081 h 569320"/>
                  <a:gd name="connsiteX7" fmla="*/ 271410 w 598428"/>
                  <a:gd name="connsiteY7" fmla="*/ 60602 h 569320"/>
                  <a:gd name="connsiteX8" fmla="*/ 280325 w 598428"/>
                  <a:gd name="connsiteY8" fmla="*/ 69517 h 569320"/>
                  <a:gd name="connsiteX9" fmla="*/ 369479 w 598428"/>
                  <a:gd name="connsiteY9" fmla="*/ 72489 h 569320"/>
                  <a:gd name="connsiteX10" fmla="*/ 387310 w 598428"/>
                  <a:gd name="connsiteY10" fmla="*/ 72489 h 569320"/>
                  <a:gd name="connsiteX11" fmla="*/ 396225 w 598428"/>
                  <a:gd name="connsiteY11" fmla="*/ 60602 h 569320"/>
                  <a:gd name="connsiteX12" fmla="*/ 402169 w 598428"/>
                  <a:gd name="connsiteY12" fmla="*/ 33856 h 569320"/>
                  <a:gd name="connsiteX13" fmla="*/ 411084 w 598428"/>
                  <a:gd name="connsiteY13" fmla="*/ 18997 h 569320"/>
                  <a:gd name="connsiteX14" fmla="*/ 428915 w 598428"/>
                  <a:gd name="connsiteY14" fmla="*/ 24941 h 569320"/>
                  <a:gd name="connsiteX15" fmla="*/ 446746 w 598428"/>
                  <a:gd name="connsiteY15" fmla="*/ 30884 h 569320"/>
                  <a:gd name="connsiteX16" fmla="*/ 521041 w 598428"/>
                  <a:gd name="connsiteY16" fmla="*/ 69517 h 569320"/>
                  <a:gd name="connsiteX17" fmla="*/ 518069 w 598428"/>
                  <a:gd name="connsiteY17" fmla="*/ 57630 h 569320"/>
                  <a:gd name="connsiteX18" fmla="*/ 503210 w 598428"/>
                  <a:gd name="connsiteY18" fmla="*/ 87348 h 569320"/>
                  <a:gd name="connsiteX19" fmla="*/ 488351 w 598428"/>
                  <a:gd name="connsiteY19" fmla="*/ 117066 h 569320"/>
                  <a:gd name="connsiteX20" fmla="*/ 494295 w 598428"/>
                  <a:gd name="connsiteY20" fmla="*/ 140841 h 569320"/>
                  <a:gd name="connsiteX21" fmla="*/ 509154 w 598428"/>
                  <a:gd name="connsiteY21" fmla="*/ 161643 h 569320"/>
                  <a:gd name="connsiteX22" fmla="*/ 592364 w 598428"/>
                  <a:gd name="connsiteY22" fmla="*/ 176502 h 569320"/>
                  <a:gd name="connsiteX23" fmla="*/ 574533 w 598428"/>
                  <a:gd name="connsiteY23" fmla="*/ 173531 h 569320"/>
                  <a:gd name="connsiteX24" fmla="*/ 580477 w 598428"/>
                  <a:gd name="connsiteY24" fmla="*/ 307261 h 569320"/>
                  <a:gd name="connsiteX25" fmla="*/ 598308 w 598428"/>
                  <a:gd name="connsiteY25" fmla="*/ 301318 h 569320"/>
                  <a:gd name="connsiteX26" fmla="*/ 529956 w 598428"/>
                  <a:gd name="connsiteY26" fmla="*/ 328064 h 569320"/>
                  <a:gd name="connsiteX27" fmla="*/ 500238 w 598428"/>
                  <a:gd name="connsiteY27" fmla="*/ 402359 h 569320"/>
                  <a:gd name="connsiteX28" fmla="*/ 497267 w 598428"/>
                  <a:gd name="connsiteY28" fmla="*/ 417218 h 569320"/>
                  <a:gd name="connsiteX29" fmla="*/ 538872 w 598428"/>
                  <a:gd name="connsiteY29" fmla="*/ 452879 h 569320"/>
                  <a:gd name="connsiteX30" fmla="*/ 538872 w 598428"/>
                  <a:gd name="connsiteY30" fmla="*/ 438021 h 569320"/>
                  <a:gd name="connsiteX31" fmla="*/ 414056 w 598428"/>
                  <a:gd name="connsiteY31" fmla="*/ 524203 h 569320"/>
                  <a:gd name="connsiteX32" fmla="*/ 428915 w 598428"/>
                  <a:gd name="connsiteY32" fmla="*/ 527174 h 569320"/>
                  <a:gd name="connsiteX33" fmla="*/ 405141 w 598428"/>
                  <a:gd name="connsiteY33" fmla="*/ 482597 h 569320"/>
                  <a:gd name="connsiteX34" fmla="*/ 393254 w 598428"/>
                  <a:gd name="connsiteY34" fmla="*/ 473682 h 569320"/>
                  <a:gd name="connsiteX35" fmla="*/ 301128 w 598428"/>
                  <a:gd name="connsiteY35" fmla="*/ 491513 h 569320"/>
                  <a:gd name="connsiteX36" fmla="*/ 292212 w 598428"/>
                  <a:gd name="connsiteY36" fmla="*/ 503400 h 569320"/>
                  <a:gd name="connsiteX37" fmla="*/ 286269 w 598428"/>
                  <a:gd name="connsiteY37" fmla="*/ 556893 h 569320"/>
                  <a:gd name="connsiteX38" fmla="*/ 295184 w 598428"/>
                  <a:gd name="connsiteY38" fmla="*/ 547977 h 569320"/>
                  <a:gd name="connsiteX39" fmla="*/ 152538 w 598428"/>
                  <a:gd name="connsiteY39" fmla="*/ 515287 h 569320"/>
                  <a:gd name="connsiteX40" fmla="*/ 155510 w 598428"/>
                  <a:gd name="connsiteY40" fmla="*/ 533118 h 569320"/>
                  <a:gd name="connsiteX41" fmla="*/ 182256 w 598428"/>
                  <a:gd name="connsiteY41" fmla="*/ 485569 h 569320"/>
                  <a:gd name="connsiteX42" fmla="*/ 176312 w 598428"/>
                  <a:gd name="connsiteY42" fmla="*/ 473682 h 569320"/>
                  <a:gd name="connsiteX43" fmla="*/ 131735 w 598428"/>
                  <a:gd name="connsiteY43" fmla="*/ 414246 h 569320"/>
                  <a:gd name="connsiteX44" fmla="*/ 122820 w 598428"/>
                  <a:gd name="connsiteY44" fmla="*/ 405331 h 569320"/>
                  <a:gd name="connsiteX45" fmla="*/ 69327 w 598428"/>
                  <a:gd name="connsiteY45" fmla="*/ 417218 h 569320"/>
                  <a:gd name="connsiteX46" fmla="*/ 48525 w 598428"/>
                  <a:gd name="connsiteY46" fmla="*/ 420190 h 569320"/>
                  <a:gd name="connsiteX47" fmla="*/ 33666 w 598428"/>
                  <a:gd name="connsiteY47" fmla="*/ 396416 h 569320"/>
                  <a:gd name="connsiteX48" fmla="*/ 24750 w 598428"/>
                  <a:gd name="connsiteY48" fmla="*/ 357782 h 569320"/>
                  <a:gd name="connsiteX49" fmla="*/ 18807 w 598428"/>
                  <a:gd name="connsiteY49" fmla="*/ 319149 h 569320"/>
                  <a:gd name="connsiteX50" fmla="*/ 33666 w 598428"/>
                  <a:gd name="connsiteY50" fmla="*/ 298346 h 569320"/>
                  <a:gd name="connsiteX51" fmla="*/ 51497 w 598428"/>
                  <a:gd name="connsiteY51" fmla="*/ 301318 h 569320"/>
                  <a:gd name="connsiteX52" fmla="*/ 69327 w 598428"/>
                  <a:gd name="connsiteY52" fmla="*/ 298346 h 569320"/>
                  <a:gd name="connsiteX53" fmla="*/ 78243 w 598428"/>
                  <a:gd name="connsiteY53" fmla="*/ 244854 h 569320"/>
                  <a:gd name="connsiteX54" fmla="*/ 72299 w 598428"/>
                  <a:gd name="connsiteY54" fmla="*/ 232966 h 569320"/>
                  <a:gd name="connsiteX55" fmla="*/ 18807 w 598428"/>
                  <a:gd name="connsiteY55" fmla="*/ 215136 h 569320"/>
                  <a:gd name="connsiteX56" fmla="*/ 24750 w 598428"/>
                  <a:gd name="connsiteY56" fmla="*/ 229994 h 569320"/>
                  <a:gd name="connsiteX57" fmla="*/ 87158 w 598428"/>
                  <a:gd name="connsiteY57" fmla="*/ 111122 h 569320"/>
                  <a:gd name="connsiteX58" fmla="*/ 72299 w 598428"/>
                  <a:gd name="connsiteY58" fmla="*/ 114094 h 569320"/>
                  <a:gd name="connsiteX59" fmla="*/ 102017 w 598428"/>
                  <a:gd name="connsiteY59" fmla="*/ 140841 h 569320"/>
                  <a:gd name="connsiteX60" fmla="*/ 113904 w 598428"/>
                  <a:gd name="connsiteY60" fmla="*/ 128953 h 569320"/>
                  <a:gd name="connsiteX61" fmla="*/ 84186 w 598428"/>
                  <a:gd name="connsiteY61" fmla="*/ 102207 h 569320"/>
                  <a:gd name="connsiteX62" fmla="*/ 69327 w 598428"/>
                  <a:gd name="connsiteY62" fmla="*/ 105179 h 569320"/>
                  <a:gd name="connsiteX63" fmla="*/ 6920 w 598428"/>
                  <a:gd name="connsiteY63" fmla="*/ 224051 h 569320"/>
                  <a:gd name="connsiteX64" fmla="*/ 12863 w 598428"/>
                  <a:gd name="connsiteY64" fmla="*/ 238910 h 569320"/>
                  <a:gd name="connsiteX65" fmla="*/ 66356 w 598428"/>
                  <a:gd name="connsiteY65" fmla="*/ 256741 h 569320"/>
                  <a:gd name="connsiteX66" fmla="*/ 60412 w 598428"/>
                  <a:gd name="connsiteY66" fmla="*/ 244854 h 569320"/>
                  <a:gd name="connsiteX67" fmla="*/ 51497 w 598428"/>
                  <a:gd name="connsiteY67" fmla="*/ 298346 h 569320"/>
                  <a:gd name="connsiteX68" fmla="*/ 69327 w 598428"/>
                  <a:gd name="connsiteY68" fmla="*/ 295374 h 569320"/>
                  <a:gd name="connsiteX69" fmla="*/ 21779 w 598428"/>
                  <a:gd name="connsiteY69" fmla="*/ 292402 h 569320"/>
                  <a:gd name="connsiteX70" fmla="*/ 976 w 598428"/>
                  <a:gd name="connsiteY70" fmla="*/ 348866 h 569320"/>
                  <a:gd name="connsiteX71" fmla="*/ 12863 w 598428"/>
                  <a:gd name="connsiteY71" fmla="*/ 387500 h 569320"/>
                  <a:gd name="connsiteX72" fmla="*/ 24750 w 598428"/>
                  <a:gd name="connsiteY72" fmla="*/ 423161 h 569320"/>
                  <a:gd name="connsiteX73" fmla="*/ 69327 w 598428"/>
                  <a:gd name="connsiteY73" fmla="*/ 446936 h 569320"/>
                  <a:gd name="connsiteX74" fmla="*/ 96074 w 598428"/>
                  <a:gd name="connsiteY74" fmla="*/ 435049 h 569320"/>
                  <a:gd name="connsiteX75" fmla="*/ 119848 w 598428"/>
                  <a:gd name="connsiteY75" fmla="*/ 429105 h 569320"/>
                  <a:gd name="connsiteX76" fmla="*/ 110933 w 598428"/>
                  <a:gd name="connsiteY76" fmla="*/ 420190 h 569320"/>
                  <a:gd name="connsiteX77" fmla="*/ 164425 w 598428"/>
                  <a:gd name="connsiteY77" fmla="*/ 494485 h 569320"/>
                  <a:gd name="connsiteX78" fmla="*/ 158481 w 598428"/>
                  <a:gd name="connsiteY78" fmla="*/ 482597 h 569320"/>
                  <a:gd name="connsiteX79" fmla="*/ 137679 w 598428"/>
                  <a:gd name="connsiteY79" fmla="*/ 521231 h 569320"/>
                  <a:gd name="connsiteX80" fmla="*/ 140651 w 598428"/>
                  <a:gd name="connsiteY80" fmla="*/ 533118 h 569320"/>
                  <a:gd name="connsiteX81" fmla="*/ 295184 w 598428"/>
                  <a:gd name="connsiteY81" fmla="*/ 568780 h 569320"/>
                  <a:gd name="connsiteX82" fmla="*/ 304100 w 598428"/>
                  <a:gd name="connsiteY82" fmla="*/ 559864 h 569320"/>
                  <a:gd name="connsiteX83" fmla="*/ 313015 w 598428"/>
                  <a:gd name="connsiteY83" fmla="*/ 500428 h 569320"/>
                  <a:gd name="connsiteX84" fmla="*/ 304100 w 598428"/>
                  <a:gd name="connsiteY84" fmla="*/ 512316 h 569320"/>
                  <a:gd name="connsiteX85" fmla="*/ 396225 w 598428"/>
                  <a:gd name="connsiteY85" fmla="*/ 494485 h 569320"/>
                  <a:gd name="connsiteX86" fmla="*/ 384338 w 598428"/>
                  <a:gd name="connsiteY86" fmla="*/ 485569 h 569320"/>
                  <a:gd name="connsiteX87" fmla="*/ 411084 w 598428"/>
                  <a:gd name="connsiteY87" fmla="*/ 536090 h 569320"/>
                  <a:gd name="connsiteX88" fmla="*/ 425943 w 598428"/>
                  <a:gd name="connsiteY88" fmla="*/ 539062 h 569320"/>
                  <a:gd name="connsiteX89" fmla="*/ 550759 w 598428"/>
                  <a:gd name="connsiteY89" fmla="*/ 449908 h 569320"/>
                  <a:gd name="connsiteX90" fmla="*/ 550759 w 598428"/>
                  <a:gd name="connsiteY90" fmla="*/ 435049 h 569320"/>
                  <a:gd name="connsiteX91" fmla="*/ 509154 w 598428"/>
                  <a:gd name="connsiteY91" fmla="*/ 396416 h 569320"/>
                  <a:gd name="connsiteX92" fmla="*/ 506182 w 598428"/>
                  <a:gd name="connsiteY92" fmla="*/ 411274 h 569320"/>
                  <a:gd name="connsiteX93" fmla="*/ 538872 w 598428"/>
                  <a:gd name="connsiteY93" fmla="*/ 348866 h 569320"/>
                  <a:gd name="connsiteX94" fmla="*/ 553731 w 598428"/>
                  <a:gd name="connsiteY94" fmla="*/ 316177 h 569320"/>
                  <a:gd name="connsiteX95" fmla="*/ 577505 w 598428"/>
                  <a:gd name="connsiteY95" fmla="*/ 307261 h 569320"/>
                  <a:gd name="connsiteX96" fmla="*/ 595336 w 598428"/>
                  <a:gd name="connsiteY96" fmla="*/ 301318 h 569320"/>
                  <a:gd name="connsiteX97" fmla="*/ 589392 w 598428"/>
                  <a:gd name="connsiteY97" fmla="*/ 161643 h 569320"/>
                  <a:gd name="connsiteX98" fmla="*/ 571562 w 598428"/>
                  <a:gd name="connsiteY98" fmla="*/ 158671 h 569320"/>
                  <a:gd name="connsiteX99" fmla="*/ 529956 w 598428"/>
                  <a:gd name="connsiteY99" fmla="*/ 158671 h 569320"/>
                  <a:gd name="connsiteX100" fmla="*/ 497267 w 598428"/>
                  <a:gd name="connsiteY100" fmla="*/ 114094 h 569320"/>
                  <a:gd name="connsiteX101" fmla="*/ 497267 w 598428"/>
                  <a:gd name="connsiteY101" fmla="*/ 123010 h 569320"/>
                  <a:gd name="connsiteX102" fmla="*/ 529956 w 598428"/>
                  <a:gd name="connsiteY102" fmla="*/ 69517 h 569320"/>
                  <a:gd name="connsiteX103" fmla="*/ 526985 w 598428"/>
                  <a:gd name="connsiteY103" fmla="*/ 57630 h 569320"/>
                  <a:gd name="connsiteX104" fmla="*/ 470520 w 598428"/>
                  <a:gd name="connsiteY104" fmla="*/ 27912 h 569320"/>
                  <a:gd name="connsiteX105" fmla="*/ 443774 w 598428"/>
                  <a:gd name="connsiteY105" fmla="*/ 16025 h 569320"/>
                  <a:gd name="connsiteX106" fmla="*/ 414056 w 598428"/>
                  <a:gd name="connsiteY106" fmla="*/ 4138 h 569320"/>
                  <a:gd name="connsiteX107" fmla="*/ 381366 w 598428"/>
                  <a:gd name="connsiteY107" fmla="*/ 24941 h 569320"/>
                  <a:gd name="connsiteX108" fmla="*/ 372451 w 598428"/>
                  <a:gd name="connsiteY108" fmla="*/ 60602 h 569320"/>
                  <a:gd name="connsiteX109" fmla="*/ 381366 w 598428"/>
                  <a:gd name="connsiteY109" fmla="*/ 57630 h 569320"/>
                  <a:gd name="connsiteX110" fmla="*/ 277353 w 598428"/>
                  <a:gd name="connsiteY110" fmla="*/ 54658 h 569320"/>
                  <a:gd name="connsiteX111" fmla="*/ 286269 w 598428"/>
                  <a:gd name="connsiteY111" fmla="*/ 63574 h 569320"/>
                  <a:gd name="connsiteX112" fmla="*/ 274382 w 598428"/>
                  <a:gd name="connsiteY112" fmla="*/ 7109 h 569320"/>
                  <a:gd name="connsiteX113" fmla="*/ 262494 w 598428"/>
                  <a:gd name="connsiteY113" fmla="*/ 1166 h 569320"/>
                  <a:gd name="connsiteX114" fmla="*/ 149566 w 598428"/>
                  <a:gd name="connsiteY114" fmla="*/ 33856 h 569320"/>
                  <a:gd name="connsiteX115" fmla="*/ 143622 w 598428"/>
                  <a:gd name="connsiteY115" fmla="*/ 42771 h 569320"/>
                  <a:gd name="connsiteX116" fmla="*/ 161453 w 598428"/>
                  <a:gd name="connsiteY116" fmla="*/ 99236 h 569320"/>
                  <a:gd name="connsiteX117" fmla="*/ 164425 w 598428"/>
                  <a:gd name="connsiteY117" fmla="*/ 87348 h 569320"/>
                  <a:gd name="connsiteX118" fmla="*/ 107961 w 598428"/>
                  <a:gd name="connsiteY118" fmla="*/ 131925 h 569320"/>
                  <a:gd name="connsiteX119" fmla="*/ 119848 w 598428"/>
                  <a:gd name="connsiteY119" fmla="*/ 143812 h 569320"/>
                  <a:gd name="connsiteX120" fmla="*/ 119848 w 598428"/>
                  <a:gd name="connsiteY120" fmla="*/ 143812 h 56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98428" h="569320">
                    <a:moveTo>
                      <a:pt x="119848" y="143812"/>
                    </a:moveTo>
                    <a:cubicBezTo>
                      <a:pt x="134707" y="125981"/>
                      <a:pt x="152538" y="114094"/>
                      <a:pt x="173340" y="102207"/>
                    </a:cubicBezTo>
                    <a:cubicBezTo>
                      <a:pt x="176312" y="99236"/>
                      <a:pt x="179284" y="93292"/>
                      <a:pt x="176312" y="90320"/>
                    </a:cubicBezTo>
                    <a:cubicBezTo>
                      <a:pt x="167397" y="75461"/>
                      <a:pt x="164425" y="60602"/>
                      <a:pt x="164425" y="42771"/>
                    </a:cubicBezTo>
                    <a:cubicBezTo>
                      <a:pt x="161453" y="45743"/>
                      <a:pt x="158481" y="48715"/>
                      <a:pt x="158481" y="51686"/>
                    </a:cubicBezTo>
                    <a:cubicBezTo>
                      <a:pt x="197115" y="39799"/>
                      <a:pt x="232776" y="27912"/>
                      <a:pt x="271410" y="16025"/>
                    </a:cubicBezTo>
                    <a:cubicBezTo>
                      <a:pt x="268438" y="13053"/>
                      <a:pt x="262494" y="13053"/>
                      <a:pt x="259523" y="10081"/>
                    </a:cubicBezTo>
                    <a:cubicBezTo>
                      <a:pt x="265466" y="27912"/>
                      <a:pt x="271410" y="42771"/>
                      <a:pt x="271410" y="60602"/>
                    </a:cubicBezTo>
                    <a:cubicBezTo>
                      <a:pt x="271410" y="66546"/>
                      <a:pt x="274382" y="69517"/>
                      <a:pt x="280325" y="69517"/>
                    </a:cubicBezTo>
                    <a:cubicBezTo>
                      <a:pt x="310043" y="66546"/>
                      <a:pt x="339761" y="66546"/>
                      <a:pt x="369479" y="72489"/>
                    </a:cubicBezTo>
                    <a:cubicBezTo>
                      <a:pt x="375423" y="72489"/>
                      <a:pt x="381366" y="75461"/>
                      <a:pt x="387310" y="72489"/>
                    </a:cubicBezTo>
                    <a:cubicBezTo>
                      <a:pt x="390282" y="69517"/>
                      <a:pt x="393254" y="63574"/>
                      <a:pt x="396225" y="60602"/>
                    </a:cubicBezTo>
                    <a:cubicBezTo>
                      <a:pt x="399197" y="51686"/>
                      <a:pt x="399197" y="42771"/>
                      <a:pt x="402169" y="33856"/>
                    </a:cubicBezTo>
                    <a:cubicBezTo>
                      <a:pt x="402169" y="27912"/>
                      <a:pt x="402169" y="18997"/>
                      <a:pt x="411084" y="18997"/>
                    </a:cubicBezTo>
                    <a:cubicBezTo>
                      <a:pt x="417028" y="18997"/>
                      <a:pt x="425943" y="21969"/>
                      <a:pt x="428915" y="24941"/>
                    </a:cubicBezTo>
                    <a:cubicBezTo>
                      <a:pt x="434859" y="27912"/>
                      <a:pt x="440802" y="30884"/>
                      <a:pt x="446746" y="30884"/>
                    </a:cubicBezTo>
                    <a:cubicBezTo>
                      <a:pt x="473492" y="42771"/>
                      <a:pt x="497267" y="54658"/>
                      <a:pt x="521041" y="69517"/>
                    </a:cubicBezTo>
                    <a:cubicBezTo>
                      <a:pt x="521041" y="66546"/>
                      <a:pt x="518069" y="60602"/>
                      <a:pt x="518069" y="57630"/>
                    </a:cubicBezTo>
                    <a:cubicBezTo>
                      <a:pt x="512126" y="66546"/>
                      <a:pt x="509154" y="75461"/>
                      <a:pt x="503210" y="87348"/>
                    </a:cubicBezTo>
                    <a:cubicBezTo>
                      <a:pt x="497267" y="96264"/>
                      <a:pt x="494295" y="105179"/>
                      <a:pt x="488351" y="117066"/>
                    </a:cubicBezTo>
                    <a:cubicBezTo>
                      <a:pt x="485379" y="125981"/>
                      <a:pt x="491323" y="131925"/>
                      <a:pt x="494295" y="140841"/>
                    </a:cubicBezTo>
                    <a:cubicBezTo>
                      <a:pt x="497267" y="149756"/>
                      <a:pt x="503210" y="155699"/>
                      <a:pt x="509154" y="161643"/>
                    </a:cubicBezTo>
                    <a:cubicBezTo>
                      <a:pt x="529956" y="185417"/>
                      <a:pt x="565618" y="200276"/>
                      <a:pt x="592364" y="176502"/>
                    </a:cubicBezTo>
                    <a:cubicBezTo>
                      <a:pt x="586421" y="176502"/>
                      <a:pt x="580477" y="173531"/>
                      <a:pt x="574533" y="173531"/>
                    </a:cubicBezTo>
                    <a:cubicBezTo>
                      <a:pt x="583449" y="218107"/>
                      <a:pt x="583449" y="262684"/>
                      <a:pt x="580477" y="307261"/>
                    </a:cubicBezTo>
                    <a:cubicBezTo>
                      <a:pt x="586421" y="304289"/>
                      <a:pt x="592364" y="301318"/>
                      <a:pt x="598308" y="301318"/>
                    </a:cubicBezTo>
                    <a:cubicBezTo>
                      <a:pt x="571562" y="280515"/>
                      <a:pt x="541844" y="304289"/>
                      <a:pt x="529956" y="328064"/>
                    </a:cubicBezTo>
                    <a:cubicBezTo>
                      <a:pt x="521041" y="351838"/>
                      <a:pt x="524013" y="387500"/>
                      <a:pt x="500238" y="402359"/>
                    </a:cubicBezTo>
                    <a:cubicBezTo>
                      <a:pt x="494295" y="405331"/>
                      <a:pt x="494295" y="414246"/>
                      <a:pt x="497267" y="417218"/>
                    </a:cubicBezTo>
                    <a:cubicBezTo>
                      <a:pt x="512126" y="429105"/>
                      <a:pt x="524013" y="440992"/>
                      <a:pt x="538872" y="452879"/>
                    </a:cubicBezTo>
                    <a:cubicBezTo>
                      <a:pt x="538872" y="446936"/>
                      <a:pt x="538872" y="443964"/>
                      <a:pt x="538872" y="438021"/>
                    </a:cubicBezTo>
                    <a:cubicBezTo>
                      <a:pt x="503210" y="473682"/>
                      <a:pt x="461605" y="503400"/>
                      <a:pt x="414056" y="524203"/>
                    </a:cubicBezTo>
                    <a:cubicBezTo>
                      <a:pt x="420000" y="524203"/>
                      <a:pt x="422972" y="527174"/>
                      <a:pt x="428915" y="527174"/>
                    </a:cubicBezTo>
                    <a:cubicBezTo>
                      <a:pt x="420000" y="512316"/>
                      <a:pt x="411084" y="497456"/>
                      <a:pt x="405141" y="482597"/>
                    </a:cubicBezTo>
                    <a:cubicBezTo>
                      <a:pt x="402169" y="476654"/>
                      <a:pt x="399197" y="473682"/>
                      <a:pt x="393254" y="473682"/>
                    </a:cubicBezTo>
                    <a:cubicBezTo>
                      <a:pt x="363536" y="479626"/>
                      <a:pt x="330846" y="485569"/>
                      <a:pt x="301128" y="491513"/>
                    </a:cubicBezTo>
                    <a:cubicBezTo>
                      <a:pt x="298156" y="491513"/>
                      <a:pt x="292212" y="497456"/>
                      <a:pt x="292212" y="503400"/>
                    </a:cubicBezTo>
                    <a:cubicBezTo>
                      <a:pt x="295184" y="521231"/>
                      <a:pt x="292212" y="539062"/>
                      <a:pt x="286269" y="556893"/>
                    </a:cubicBezTo>
                    <a:cubicBezTo>
                      <a:pt x="289241" y="553921"/>
                      <a:pt x="292212" y="550949"/>
                      <a:pt x="295184" y="547977"/>
                    </a:cubicBezTo>
                    <a:cubicBezTo>
                      <a:pt x="244664" y="553921"/>
                      <a:pt x="197115" y="539062"/>
                      <a:pt x="152538" y="515287"/>
                    </a:cubicBezTo>
                    <a:cubicBezTo>
                      <a:pt x="152538" y="521231"/>
                      <a:pt x="155510" y="527174"/>
                      <a:pt x="155510" y="533118"/>
                    </a:cubicBezTo>
                    <a:cubicBezTo>
                      <a:pt x="167397" y="518259"/>
                      <a:pt x="176312" y="503400"/>
                      <a:pt x="182256" y="485569"/>
                    </a:cubicBezTo>
                    <a:cubicBezTo>
                      <a:pt x="182256" y="479626"/>
                      <a:pt x="182256" y="476654"/>
                      <a:pt x="176312" y="473682"/>
                    </a:cubicBezTo>
                    <a:cubicBezTo>
                      <a:pt x="155510" y="458823"/>
                      <a:pt x="140651" y="438021"/>
                      <a:pt x="131735" y="414246"/>
                    </a:cubicBezTo>
                    <a:cubicBezTo>
                      <a:pt x="131735" y="411274"/>
                      <a:pt x="128763" y="408302"/>
                      <a:pt x="122820" y="405331"/>
                    </a:cubicBezTo>
                    <a:cubicBezTo>
                      <a:pt x="104989" y="399387"/>
                      <a:pt x="87158" y="411274"/>
                      <a:pt x="69327" y="417218"/>
                    </a:cubicBezTo>
                    <a:cubicBezTo>
                      <a:pt x="63384" y="420190"/>
                      <a:pt x="57440" y="423161"/>
                      <a:pt x="48525" y="420190"/>
                    </a:cubicBezTo>
                    <a:cubicBezTo>
                      <a:pt x="39609" y="417218"/>
                      <a:pt x="36638" y="402359"/>
                      <a:pt x="33666" y="396416"/>
                    </a:cubicBezTo>
                    <a:cubicBezTo>
                      <a:pt x="33666" y="384528"/>
                      <a:pt x="30694" y="372641"/>
                      <a:pt x="24750" y="357782"/>
                    </a:cubicBezTo>
                    <a:cubicBezTo>
                      <a:pt x="21779" y="345895"/>
                      <a:pt x="15835" y="331036"/>
                      <a:pt x="18807" y="319149"/>
                    </a:cubicBezTo>
                    <a:cubicBezTo>
                      <a:pt x="21779" y="310233"/>
                      <a:pt x="24750" y="304289"/>
                      <a:pt x="33666" y="298346"/>
                    </a:cubicBezTo>
                    <a:cubicBezTo>
                      <a:pt x="39609" y="295374"/>
                      <a:pt x="45553" y="295374"/>
                      <a:pt x="51497" y="301318"/>
                    </a:cubicBezTo>
                    <a:cubicBezTo>
                      <a:pt x="57440" y="307261"/>
                      <a:pt x="66356" y="304289"/>
                      <a:pt x="69327" y="298346"/>
                    </a:cubicBezTo>
                    <a:cubicBezTo>
                      <a:pt x="72299" y="280515"/>
                      <a:pt x="75271" y="262684"/>
                      <a:pt x="78243" y="244854"/>
                    </a:cubicBezTo>
                    <a:cubicBezTo>
                      <a:pt x="78243" y="238910"/>
                      <a:pt x="78243" y="235938"/>
                      <a:pt x="72299" y="232966"/>
                    </a:cubicBezTo>
                    <a:cubicBezTo>
                      <a:pt x="54468" y="227023"/>
                      <a:pt x="36638" y="221079"/>
                      <a:pt x="18807" y="215136"/>
                    </a:cubicBezTo>
                    <a:cubicBezTo>
                      <a:pt x="21779" y="221079"/>
                      <a:pt x="21779" y="224051"/>
                      <a:pt x="24750" y="229994"/>
                    </a:cubicBezTo>
                    <a:cubicBezTo>
                      <a:pt x="45553" y="191361"/>
                      <a:pt x="66356" y="149756"/>
                      <a:pt x="87158" y="111122"/>
                    </a:cubicBezTo>
                    <a:cubicBezTo>
                      <a:pt x="81215" y="111122"/>
                      <a:pt x="78243" y="111122"/>
                      <a:pt x="72299" y="114094"/>
                    </a:cubicBezTo>
                    <a:cubicBezTo>
                      <a:pt x="81215" y="123010"/>
                      <a:pt x="93102" y="131925"/>
                      <a:pt x="102017" y="140841"/>
                    </a:cubicBezTo>
                    <a:cubicBezTo>
                      <a:pt x="110933" y="146784"/>
                      <a:pt x="122820" y="134897"/>
                      <a:pt x="113904" y="128953"/>
                    </a:cubicBezTo>
                    <a:cubicBezTo>
                      <a:pt x="104989" y="120038"/>
                      <a:pt x="93102" y="111122"/>
                      <a:pt x="84186" y="102207"/>
                    </a:cubicBezTo>
                    <a:cubicBezTo>
                      <a:pt x="81215" y="99236"/>
                      <a:pt x="72299" y="99236"/>
                      <a:pt x="69327" y="105179"/>
                    </a:cubicBezTo>
                    <a:cubicBezTo>
                      <a:pt x="48525" y="143812"/>
                      <a:pt x="27722" y="185417"/>
                      <a:pt x="6920" y="224051"/>
                    </a:cubicBezTo>
                    <a:cubicBezTo>
                      <a:pt x="3948" y="229994"/>
                      <a:pt x="6920" y="235938"/>
                      <a:pt x="12863" y="238910"/>
                    </a:cubicBezTo>
                    <a:cubicBezTo>
                      <a:pt x="30694" y="244854"/>
                      <a:pt x="48525" y="250797"/>
                      <a:pt x="66356" y="256741"/>
                    </a:cubicBezTo>
                    <a:cubicBezTo>
                      <a:pt x="63384" y="253769"/>
                      <a:pt x="63384" y="247826"/>
                      <a:pt x="60412" y="244854"/>
                    </a:cubicBezTo>
                    <a:cubicBezTo>
                      <a:pt x="57440" y="262684"/>
                      <a:pt x="54468" y="280515"/>
                      <a:pt x="51497" y="298346"/>
                    </a:cubicBezTo>
                    <a:cubicBezTo>
                      <a:pt x="57440" y="298346"/>
                      <a:pt x="63384" y="295374"/>
                      <a:pt x="69327" y="295374"/>
                    </a:cubicBezTo>
                    <a:cubicBezTo>
                      <a:pt x="57440" y="280515"/>
                      <a:pt x="36638" y="280515"/>
                      <a:pt x="21779" y="292402"/>
                    </a:cubicBezTo>
                    <a:cubicBezTo>
                      <a:pt x="976" y="304289"/>
                      <a:pt x="-1996" y="328064"/>
                      <a:pt x="976" y="348866"/>
                    </a:cubicBezTo>
                    <a:cubicBezTo>
                      <a:pt x="3948" y="360754"/>
                      <a:pt x="6920" y="372641"/>
                      <a:pt x="12863" y="387500"/>
                    </a:cubicBezTo>
                    <a:cubicBezTo>
                      <a:pt x="15835" y="399387"/>
                      <a:pt x="21779" y="411274"/>
                      <a:pt x="24750" y="423161"/>
                    </a:cubicBezTo>
                    <a:cubicBezTo>
                      <a:pt x="33666" y="440992"/>
                      <a:pt x="48525" y="452879"/>
                      <a:pt x="69327" y="446936"/>
                    </a:cubicBezTo>
                    <a:cubicBezTo>
                      <a:pt x="78243" y="443964"/>
                      <a:pt x="87158" y="438021"/>
                      <a:pt x="96074" y="435049"/>
                    </a:cubicBezTo>
                    <a:cubicBezTo>
                      <a:pt x="102017" y="432077"/>
                      <a:pt x="110933" y="429105"/>
                      <a:pt x="119848" y="429105"/>
                    </a:cubicBezTo>
                    <a:cubicBezTo>
                      <a:pt x="116876" y="426133"/>
                      <a:pt x="113904" y="423161"/>
                      <a:pt x="110933" y="420190"/>
                    </a:cubicBezTo>
                    <a:cubicBezTo>
                      <a:pt x="119848" y="449908"/>
                      <a:pt x="137679" y="476654"/>
                      <a:pt x="164425" y="494485"/>
                    </a:cubicBezTo>
                    <a:cubicBezTo>
                      <a:pt x="161453" y="491513"/>
                      <a:pt x="161453" y="485569"/>
                      <a:pt x="158481" y="482597"/>
                    </a:cubicBezTo>
                    <a:cubicBezTo>
                      <a:pt x="155510" y="497456"/>
                      <a:pt x="146594" y="509344"/>
                      <a:pt x="137679" y="521231"/>
                    </a:cubicBezTo>
                    <a:cubicBezTo>
                      <a:pt x="134707" y="521231"/>
                      <a:pt x="134707" y="530146"/>
                      <a:pt x="140651" y="533118"/>
                    </a:cubicBezTo>
                    <a:cubicBezTo>
                      <a:pt x="185228" y="562836"/>
                      <a:pt x="241692" y="571751"/>
                      <a:pt x="295184" y="568780"/>
                    </a:cubicBezTo>
                    <a:cubicBezTo>
                      <a:pt x="301128" y="568780"/>
                      <a:pt x="304100" y="565808"/>
                      <a:pt x="304100" y="559864"/>
                    </a:cubicBezTo>
                    <a:cubicBezTo>
                      <a:pt x="310043" y="542034"/>
                      <a:pt x="313015" y="521231"/>
                      <a:pt x="313015" y="500428"/>
                    </a:cubicBezTo>
                    <a:cubicBezTo>
                      <a:pt x="310043" y="503400"/>
                      <a:pt x="307071" y="506372"/>
                      <a:pt x="304100" y="512316"/>
                    </a:cubicBezTo>
                    <a:cubicBezTo>
                      <a:pt x="333818" y="506372"/>
                      <a:pt x="366507" y="500428"/>
                      <a:pt x="396225" y="494485"/>
                    </a:cubicBezTo>
                    <a:cubicBezTo>
                      <a:pt x="393254" y="491513"/>
                      <a:pt x="387310" y="488541"/>
                      <a:pt x="384338" y="485569"/>
                    </a:cubicBezTo>
                    <a:cubicBezTo>
                      <a:pt x="390282" y="503400"/>
                      <a:pt x="399197" y="521231"/>
                      <a:pt x="411084" y="536090"/>
                    </a:cubicBezTo>
                    <a:cubicBezTo>
                      <a:pt x="414056" y="542034"/>
                      <a:pt x="420000" y="542034"/>
                      <a:pt x="425943" y="539062"/>
                    </a:cubicBezTo>
                    <a:cubicBezTo>
                      <a:pt x="473492" y="515287"/>
                      <a:pt x="515097" y="485569"/>
                      <a:pt x="550759" y="449908"/>
                    </a:cubicBezTo>
                    <a:cubicBezTo>
                      <a:pt x="553731" y="446936"/>
                      <a:pt x="553731" y="440992"/>
                      <a:pt x="550759" y="435049"/>
                    </a:cubicBezTo>
                    <a:cubicBezTo>
                      <a:pt x="535900" y="423161"/>
                      <a:pt x="524013" y="411274"/>
                      <a:pt x="509154" y="396416"/>
                    </a:cubicBezTo>
                    <a:cubicBezTo>
                      <a:pt x="509154" y="402359"/>
                      <a:pt x="509154" y="408302"/>
                      <a:pt x="506182" y="411274"/>
                    </a:cubicBezTo>
                    <a:cubicBezTo>
                      <a:pt x="529956" y="399387"/>
                      <a:pt x="532928" y="372641"/>
                      <a:pt x="538872" y="348866"/>
                    </a:cubicBezTo>
                    <a:cubicBezTo>
                      <a:pt x="541844" y="336979"/>
                      <a:pt x="544815" y="325092"/>
                      <a:pt x="553731" y="316177"/>
                    </a:cubicBezTo>
                    <a:cubicBezTo>
                      <a:pt x="559675" y="310233"/>
                      <a:pt x="571562" y="301318"/>
                      <a:pt x="577505" y="307261"/>
                    </a:cubicBezTo>
                    <a:cubicBezTo>
                      <a:pt x="583449" y="313205"/>
                      <a:pt x="595336" y="310233"/>
                      <a:pt x="595336" y="301318"/>
                    </a:cubicBezTo>
                    <a:cubicBezTo>
                      <a:pt x="601280" y="253769"/>
                      <a:pt x="598308" y="206220"/>
                      <a:pt x="589392" y="161643"/>
                    </a:cubicBezTo>
                    <a:cubicBezTo>
                      <a:pt x="589392" y="152728"/>
                      <a:pt x="577505" y="152728"/>
                      <a:pt x="571562" y="158671"/>
                    </a:cubicBezTo>
                    <a:cubicBezTo>
                      <a:pt x="559675" y="170559"/>
                      <a:pt x="541844" y="167587"/>
                      <a:pt x="529956" y="158671"/>
                    </a:cubicBezTo>
                    <a:cubicBezTo>
                      <a:pt x="515097" y="146784"/>
                      <a:pt x="506182" y="128953"/>
                      <a:pt x="497267" y="114094"/>
                    </a:cubicBezTo>
                    <a:cubicBezTo>
                      <a:pt x="497267" y="117066"/>
                      <a:pt x="497267" y="120038"/>
                      <a:pt x="497267" y="123010"/>
                    </a:cubicBezTo>
                    <a:cubicBezTo>
                      <a:pt x="512126" y="108151"/>
                      <a:pt x="521041" y="87348"/>
                      <a:pt x="529956" y="69517"/>
                    </a:cubicBezTo>
                    <a:cubicBezTo>
                      <a:pt x="532928" y="63574"/>
                      <a:pt x="529956" y="60602"/>
                      <a:pt x="526985" y="57630"/>
                    </a:cubicBezTo>
                    <a:cubicBezTo>
                      <a:pt x="509154" y="45743"/>
                      <a:pt x="491323" y="36827"/>
                      <a:pt x="470520" y="27912"/>
                    </a:cubicBezTo>
                    <a:cubicBezTo>
                      <a:pt x="461605" y="21969"/>
                      <a:pt x="452690" y="18997"/>
                      <a:pt x="443774" y="16025"/>
                    </a:cubicBezTo>
                    <a:cubicBezTo>
                      <a:pt x="434859" y="13053"/>
                      <a:pt x="425943" y="7109"/>
                      <a:pt x="414056" y="4138"/>
                    </a:cubicBezTo>
                    <a:cubicBezTo>
                      <a:pt x="399197" y="1166"/>
                      <a:pt x="384338" y="10081"/>
                      <a:pt x="381366" y="24941"/>
                    </a:cubicBezTo>
                    <a:cubicBezTo>
                      <a:pt x="378395" y="36827"/>
                      <a:pt x="381366" y="51686"/>
                      <a:pt x="372451" y="60602"/>
                    </a:cubicBezTo>
                    <a:cubicBezTo>
                      <a:pt x="375423" y="60602"/>
                      <a:pt x="378395" y="57630"/>
                      <a:pt x="381366" y="57630"/>
                    </a:cubicBezTo>
                    <a:cubicBezTo>
                      <a:pt x="348677" y="51686"/>
                      <a:pt x="313015" y="51686"/>
                      <a:pt x="277353" y="54658"/>
                    </a:cubicBezTo>
                    <a:cubicBezTo>
                      <a:pt x="280325" y="57630"/>
                      <a:pt x="283297" y="60602"/>
                      <a:pt x="286269" y="63574"/>
                    </a:cubicBezTo>
                    <a:cubicBezTo>
                      <a:pt x="286269" y="42771"/>
                      <a:pt x="280325" y="24941"/>
                      <a:pt x="274382" y="7109"/>
                    </a:cubicBezTo>
                    <a:cubicBezTo>
                      <a:pt x="271410" y="1166"/>
                      <a:pt x="268438" y="-1806"/>
                      <a:pt x="262494" y="1166"/>
                    </a:cubicBezTo>
                    <a:cubicBezTo>
                      <a:pt x="223861" y="13053"/>
                      <a:pt x="188199" y="21969"/>
                      <a:pt x="149566" y="33856"/>
                    </a:cubicBezTo>
                    <a:cubicBezTo>
                      <a:pt x="146594" y="33856"/>
                      <a:pt x="143622" y="39799"/>
                      <a:pt x="143622" y="42771"/>
                    </a:cubicBezTo>
                    <a:cubicBezTo>
                      <a:pt x="143622" y="63574"/>
                      <a:pt x="149566" y="81404"/>
                      <a:pt x="161453" y="99236"/>
                    </a:cubicBezTo>
                    <a:cubicBezTo>
                      <a:pt x="161453" y="96264"/>
                      <a:pt x="164425" y="90320"/>
                      <a:pt x="164425" y="87348"/>
                    </a:cubicBezTo>
                    <a:cubicBezTo>
                      <a:pt x="143622" y="99236"/>
                      <a:pt x="122820" y="114094"/>
                      <a:pt x="107961" y="131925"/>
                    </a:cubicBezTo>
                    <a:cubicBezTo>
                      <a:pt x="99045" y="140841"/>
                      <a:pt x="110933" y="152728"/>
                      <a:pt x="119848" y="143812"/>
                    </a:cubicBezTo>
                    <a:lnTo>
                      <a:pt x="119848" y="14381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48" name="任意多边形: 形状 147"/>
              <p:cNvSpPr/>
              <p:nvPr/>
            </p:nvSpPr>
            <p:spPr>
              <a:xfrm>
                <a:off x="3507227" y="5786905"/>
                <a:ext cx="299398" cy="295473"/>
              </a:xfrm>
              <a:custGeom>
                <a:avLst/>
                <a:gdLst>
                  <a:gd name="connsiteX0" fmla="*/ 179963 w 299398"/>
                  <a:gd name="connsiteY0" fmla="*/ 11661 h 295473"/>
                  <a:gd name="connsiteX1" fmla="*/ 138358 w 299398"/>
                  <a:gd name="connsiteY1" fmla="*/ 2745 h 295473"/>
                  <a:gd name="connsiteX2" fmla="*/ 93781 w 299398"/>
                  <a:gd name="connsiteY2" fmla="*/ 11661 h 295473"/>
                  <a:gd name="connsiteX3" fmla="*/ 22458 w 299398"/>
                  <a:gd name="connsiteY3" fmla="*/ 68125 h 295473"/>
                  <a:gd name="connsiteX4" fmla="*/ 34345 w 299398"/>
                  <a:gd name="connsiteY4" fmla="*/ 240489 h 295473"/>
                  <a:gd name="connsiteX5" fmla="*/ 200766 w 299398"/>
                  <a:gd name="connsiteY5" fmla="*/ 285067 h 295473"/>
                  <a:gd name="connsiteX6" fmla="*/ 275061 w 299398"/>
                  <a:gd name="connsiteY6" fmla="*/ 228602 h 295473"/>
                  <a:gd name="connsiteX7" fmla="*/ 298835 w 299398"/>
                  <a:gd name="connsiteY7" fmla="*/ 139448 h 295473"/>
                  <a:gd name="connsiteX8" fmla="*/ 260202 w 299398"/>
                  <a:gd name="connsiteY8" fmla="*/ 41379 h 295473"/>
                  <a:gd name="connsiteX9" fmla="*/ 156189 w 299398"/>
                  <a:gd name="connsiteY9" fmla="*/ 8689 h 295473"/>
                  <a:gd name="connsiteX10" fmla="*/ 162133 w 299398"/>
                  <a:gd name="connsiteY10" fmla="*/ 26520 h 295473"/>
                  <a:gd name="connsiteX11" fmla="*/ 242371 w 299398"/>
                  <a:gd name="connsiteY11" fmla="*/ 56238 h 295473"/>
                  <a:gd name="connsiteX12" fmla="*/ 275061 w 299398"/>
                  <a:gd name="connsiteY12" fmla="*/ 130533 h 295473"/>
                  <a:gd name="connsiteX13" fmla="*/ 263174 w 299398"/>
                  <a:gd name="connsiteY13" fmla="*/ 210772 h 295473"/>
                  <a:gd name="connsiteX14" fmla="*/ 206710 w 299398"/>
                  <a:gd name="connsiteY14" fmla="*/ 267236 h 295473"/>
                  <a:gd name="connsiteX15" fmla="*/ 58120 w 299398"/>
                  <a:gd name="connsiteY15" fmla="*/ 249405 h 295473"/>
                  <a:gd name="connsiteX16" fmla="*/ 25430 w 299398"/>
                  <a:gd name="connsiteY16" fmla="*/ 100815 h 295473"/>
                  <a:gd name="connsiteX17" fmla="*/ 90810 w 299398"/>
                  <a:gd name="connsiteY17" fmla="*/ 38407 h 295473"/>
                  <a:gd name="connsiteX18" fmla="*/ 135387 w 299398"/>
                  <a:gd name="connsiteY18" fmla="*/ 26520 h 295473"/>
                  <a:gd name="connsiteX19" fmla="*/ 179963 w 299398"/>
                  <a:gd name="connsiteY19" fmla="*/ 23548 h 295473"/>
                  <a:gd name="connsiteX20" fmla="*/ 179963 w 299398"/>
                  <a:gd name="connsiteY20" fmla="*/ 11661 h 295473"/>
                  <a:gd name="connsiteX21" fmla="*/ 179963 w 299398"/>
                  <a:gd name="connsiteY21" fmla="*/ 11661 h 29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398" h="295473">
                    <a:moveTo>
                      <a:pt x="179963" y="11661"/>
                    </a:moveTo>
                    <a:cubicBezTo>
                      <a:pt x="168076" y="2745"/>
                      <a:pt x="153217" y="2745"/>
                      <a:pt x="138358" y="2745"/>
                    </a:cubicBezTo>
                    <a:cubicBezTo>
                      <a:pt x="123499" y="2745"/>
                      <a:pt x="108640" y="5717"/>
                      <a:pt x="93781" y="11661"/>
                    </a:cubicBezTo>
                    <a:cubicBezTo>
                      <a:pt x="64063" y="23548"/>
                      <a:pt x="40289" y="41379"/>
                      <a:pt x="22458" y="68125"/>
                    </a:cubicBezTo>
                    <a:cubicBezTo>
                      <a:pt x="-13203" y="121617"/>
                      <a:pt x="-4288" y="192941"/>
                      <a:pt x="34345" y="240489"/>
                    </a:cubicBezTo>
                    <a:cubicBezTo>
                      <a:pt x="72979" y="291010"/>
                      <a:pt x="141330" y="308841"/>
                      <a:pt x="200766" y="285067"/>
                    </a:cubicBezTo>
                    <a:cubicBezTo>
                      <a:pt x="230484" y="273179"/>
                      <a:pt x="257230" y="255349"/>
                      <a:pt x="275061" y="228602"/>
                    </a:cubicBezTo>
                    <a:cubicBezTo>
                      <a:pt x="292892" y="201856"/>
                      <a:pt x="301807" y="169166"/>
                      <a:pt x="298835" y="139448"/>
                    </a:cubicBezTo>
                    <a:cubicBezTo>
                      <a:pt x="298835" y="103787"/>
                      <a:pt x="283977" y="68125"/>
                      <a:pt x="260202" y="41379"/>
                    </a:cubicBezTo>
                    <a:cubicBezTo>
                      <a:pt x="236428" y="14632"/>
                      <a:pt x="191851" y="-15085"/>
                      <a:pt x="156189" y="8689"/>
                    </a:cubicBezTo>
                    <a:cubicBezTo>
                      <a:pt x="147274" y="14632"/>
                      <a:pt x="153217" y="26520"/>
                      <a:pt x="162133" y="26520"/>
                    </a:cubicBezTo>
                    <a:cubicBezTo>
                      <a:pt x="191851" y="17604"/>
                      <a:pt x="221569" y="32464"/>
                      <a:pt x="242371" y="56238"/>
                    </a:cubicBezTo>
                    <a:cubicBezTo>
                      <a:pt x="260202" y="77040"/>
                      <a:pt x="272089" y="103787"/>
                      <a:pt x="275061" y="130533"/>
                    </a:cubicBezTo>
                    <a:cubicBezTo>
                      <a:pt x="278033" y="157279"/>
                      <a:pt x="275061" y="186997"/>
                      <a:pt x="263174" y="210772"/>
                    </a:cubicBezTo>
                    <a:cubicBezTo>
                      <a:pt x="251287" y="234546"/>
                      <a:pt x="230484" y="255349"/>
                      <a:pt x="206710" y="267236"/>
                    </a:cubicBezTo>
                    <a:cubicBezTo>
                      <a:pt x="159161" y="291010"/>
                      <a:pt x="96753" y="288038"/>
                      <a:pt x="58120" y="249405"/>
                    </a:cubicBezTo>
                    <a:cubicBezTo>
                      <a:pt x="19486" y="213743"/>
                      <a:pt x="1655" y="151335"/>
                      <a:pt x="25430" y="100815"/>
                    </a:cubicBezTo>
                    <a:cubicBezTo>
                      <a:pt x="37317" y="71097"/>
                      <a:pt x="61092" y="50294"/>
                      <a:pt x="90810" y="38407"/>
                    </a:cubicBezTo>
                    <a:cubicBezTo>
                      <a:pt x="105668" y="32464"/>
                      <a:pt x="120527" y="26520"/>
                      <a:pt x="135387" y="26520"/>
                    </a:cubicBezTo>
                    <a:cubicBezTo>
                      <a:pt x="150245" y="23548"/>
                      <a:pt x="165105" y="26520"/>
                      <a:pt x="179963" y="23548"/>
                    </a:cubicBezTo>
                    <a:cubicBezTo>
                      <a:pt x="179963" y="17604"/>
                      <a:pt x="179963" y="14632"/>
                      <a:pt x="179963" y="11661"/>
                    </a:cubicBezTo>
                    <a:lnTo>
                      <a:pt x="179963" y="11661"/>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49" name="任意多边形: 形状 148"/>
              <p:cNvSpPr/>
              <p:nvPr/>
            </p:nvSpPr>
            <p:spPr>
              <a:xfrm>
                <a:off x="3401898" y="5703468"/>
                <a:ext cx="488096" cy="458240"/>
              </a:xfrm>
              <a:custGeom>
                <a:avLst/>
                <a:gdLst>
                  <a:gd name="connsiteX0" fmla="*/ 89154 w 488096"/>
                  <a:gd name="connsiteY0" fmla="*/ 145619 h 458240"/>
                  <a:gd name="connsiteX1" fmla="*/ 95098 w 488096"/>
                  <a:gd name="connsiteY1" fmla="*/ 139675 h 458240"/>
                  <a:gd name="connsiteX2" fmla="*/ 95098 w 488096"/>
                  <a:gd name="connsiteY2" fmla="*/ 136703 h 458240"/>
                  <a:gd name="connsiteX3" fmla="*/ 95098 w 488096"/>
                  <a:gd name="connsiteY3" fmla="*/ 130759 h 458240"/>
                  <a:gd name="connsiteX4" fmla="*/ 95098 w 488096"/>
                  <a:gd name="connsiteY4" fmla="*/ 115901 h 458240"/>
                  <a:gd name="connsiteX5" fmla="*/ 95098 w 488096"/>
                  <a:gd name="connsiteY5" fmla="*/ 89154 h 458240"/>
                  <a:gd name="connsiteX6" fmla="*/ 121844 w 488096"/>
                  <a:gd name="connsiteY6" fmla="*/ 59436 h 458240"/>
                  <a:gd name="connsiteX7" fmla="*/ 112928 w 488096"/>
                  <a:gd name="connsiteY7" fmla="*/ 56464 h 458240"/>
                  <a:gd name="connsiteX8" fmla="*/ 133731 w 488096"/>
                  <a:gd name="connsiteY8" fmla="*/ 92126 h 458240"/>
                  <a:gd name="connsiteX9" fmla="*/ 145618 w 488096"/>
                  <a:gd name="connsiteY9" fmla="*/ 95098 h 458240"/>
                  <a:gd name="connsiteX10" fmla="*/ 213970 w 488096"/>
                  <a:gd name="connsiteY10" fmla="*/ 68352 h 458240"/>
                  <a:gd name="connsiteX11" fmla="*/ 222885 w 488096"/>
                  <a:gd name="connsiteY11" fmla="*/ 62408 h 458240"/>
                  <a:gd name="connsiteX12" fmla="*/ 231800 w 488096"/>
                  <a:gd name="connsiteY12" fmla="*/ 17831 h 458240"/>
                  <a:gd name="connsiteX13" fmla="*/ 222885 w 488096"/>
                  <a:gd name="connsiteY13" fmla="*/ 23774 h 458240"/>
                  <a:gd name="connsiteX14" fmla="*/ 291236 w 488096"/>
                  <a:gd name="connsiteY14" fmla="*/ 23774 h 458240"/>
                  <a:gd name="connsiteX15" fmla="*/ 282321 w 488096"/>
                  <a:gd name="connsiteY15" fmla="*/ 14859 h 458240"/>
                  <a:gd name="connsiteX16" fmla="*/ 282321 w 488096"/>
                  <a:gd name="connsiteY16" fmla="*/ 62408 h 458240"/>
                  <a:gd name="connsiteX17" fmla="*/ 291236 w 488096"/>
                  <a:gd name="connsiteY17" fmla="*/ 71324 h 458240"/>
                  <a:gd name="connsiteX18" fmla="*/ 356616 w 488096"/>
                  <a:gd name="connsiteY18" fmla="*/ 80239 h 458240"/>
                  <a:gd name="connsiteX19" fmla="*/ 365531 w 488096"/>
                  <a:gd name="connsiteY19" fmla="*/ 77267 h 458240"/>
                  <a:gd name="connsiteX20" fmla="*/ 392278 w 488096"/>
                  <a:gd name="connsiteY20" fmla="*/ 50521 h 458240"/>
                  <a:gd name="connsiteX21" fmla="*/ 383362 w 488096"/>
                  <a:gd name="connsiteY21" fmla="*/ 50521 h 458240"/>
                  <a:gd name="connsiteX22" fmla="*/ 439826 w 488096"/>
                  <a:gd name="connsiteY22" fmla="*/ 118872 h 458240"/>
                  <a:gd name="connsiteX23" fmla="*/ 442798 w 488096"/>
                  <a:gd name="connsiteY23" fmla="*/ 109957 h 458240"/>
                  <a:gd name="connsiteX24" fmla="*/ 436855 w 488096"/>
                  <a:gd name="connsiteY24" fmla="*/ 190196 h 458240"/>
                  <a:gd name="connsiteX25" fmla="*/ 445770 w 488096"/>
                  <a:gd name="connsiteY25" fmla="*/ 193167 h 458240"/>
                  <a:gd name="connsiteX26" fmla="*/ 469544 w 488096"/>
                  <a:gd name="connsiteY26" fmla="*/ 213970 h 458240"/>
                  <a:gd name="connsiteX27" fmla="*/ 457657 w 488096"/>
                  <a:gd name="connsiteY27" fmla="*/ 258547 h 458240"/>
                  <a:gd name="connsiteX28" fmla="*/ 469544 w 488096"/>
                  <a:gd name="connsiteY28" fmla="*/ 252603 h 458240"/>
                  <a:gd name="connsiteX29" fmla="*/ 419024 w 488096"/>
                  <a:gd name="connsiteY29" fmla="*/ 279349 h 458240"/>
                  <a:gd name="connsiteX30" fmla="*/ 407137 w 488096"/>
                  <a:gd name="connsiteY30" fmla="*/ 309067 h 458240"/>
                  <a:gd name="connsiteX31" fmla="*/ 404165 w 488096"/>
                  <a:gd name="connsiteY31" fmla="*/ 338786 h 458240"/>
                  <a:gd name="connsiteX32" fmla="*/ 413080 w 488096"/>
                  <a:gd name="connsiteY32" fmla="*/ 350673 h 458240"/>
                  <a:gd name="connsiteX33" fmla="*/ 421996 w 488096"/>
                  <a:gd name="connsiteY33" fmla="*/ 359588 h 458240"/>
                  <a:gd name="connsiteX34" fmla="*/ 407137 w 488096"/>
                  <a:gd name="connsiteY34" fmla="*/ 377419 h 458240"/>
                  <a:gd name="connsiteX35" fmla="*/ 338785 w 488096"/>
                  <a:gd name="connsiteY35" fmla="*/ 413081 h 458240"/>
                  <a:gd name="connsiteX36" fmla="*/ 353644 w 488096"/>
                  <a:gd name="connsiteY36" fmla="*/ 421996 h 458240"/>
                  <a:gd name="connsiteX37" fmla="*/ 288265 w 488096"/>
                  <a:gd name="connsiteY37" fmla="*/ 374447 h 458240"/>
                  <a:gd name="connsiteX38" fmla="*/ 255575 w 488096"/>
                  <a:gd name="connsiteY38" fmla="*/ 445770 h 458240"/>
                  <a:gd name="connsiteX39" fmla="*/ 267462 w 488096"/>
                  <a:gd name="connsiteY39" fmla="*/ 430911 h 458240"/>
                  <a:gd name="connsiteX40" fmla="*/ 163449 w 488096"/>
                  <a:gd name="connsiteY40" fmla="*/ 410109 h 458240"/>
                  <a:gd name="connsiteX41" fmla="*/ 169393 w 488096"/>
                  <a:gd name="connsiteY41" fmla="*/ 427939 h 458240"/>
                  <a:gd name="connsiteX42" fmla="*/ 181280 w 488096"/>
                  <a:gd name="connsiteY42" fmla="*/ 371475 h 458240"/>
                  <a:gd name="connsiteX43" fmla="*/ 130759 w 488096"/>
                  <a:gd name="connsiteY43" fmla="*/ 344729 h 458240"/>
                  <a:gd name="connsiteX44" fmla="*/ 104013 w 488096"/>
                  <a:gd name="connsiteY44" fmla="*/ 359588 h 458240"/>
                  <a:gd name="connsiteX45" fmla="*/ 95098 w 488096"/>
                  <a:gd name="connsiteY45" fmla="*/ 368504 h 458240"/>
                  <a:gd name="connsiteX46" fmla="*/ 86182 w 488096"/>
                  <a:gd name="connsiteY46" fmla="*/ 365532 h 458240"/>
                  <a:gd name="connsiteX47" fmla="*/ 71323 w 488096"/>
                  <a:gd name="connsiteY47" fmla="*/ 329870 h 458240"/>
                  <a:gd name="connsiteX48" fmla="*/ 62408 w 488096"/>
                  <a:gd name="connsiteY48" fmla="*/ 312039 h 458240"/>
                  <a:gd name="connsiteX49" fmla="*/ 59436 w 488096"/>
                  <a:gd name="connsiteY49" fmla="*/ 303124 h 458240"/>
                  <a:gd name="connsiteX50" fmla="*/ 65380 w 488096"/>
                  <a:gd name="connsiteY50" fmla="*/ 297180 h 458240"/>
                  <a:gd name="connsiteX51" fmla="*/ 71323 w 488096"/>
                  <a:gd name="connsiteY51" fmla="*/ 228829 h 458240"/>
                  <a:gd name="connsiteX52" fmla="*/ 59436 w 488096"/>
                  <a:gd name="connsiteY52" fmla="*/ 225857 h 458240"/>
                  <a:gd name="connsiteX53" fmla="*/ 11887 w 488096"/>
                  <a:gd name="connsiteY53" fmla="*/ 219914 h 458240"/>
                  <a:gd name="connsiteX54" fmla="*/ 17831 w 488096"/>
                  <a:gd name="connsiteY54" fmla="*/ 228829 h 458240"/>
                  <a:gd name="connsiteX55" fmla="*/ 29718 w 488096"/>
                  <a:gd name="connsiteY55" fmla="*/ 184252 h 458240"/>
                  <a:gd name="connsiteX56" fmla="*/ 59436 w 488096"/>
                  <a:gd name="connsiteY56" fmla="*/ 178308 h 458240"/>
                  <a:gd name="connsiteX57" fmla="*/ 74295 w 488096"/>
                  <a:gd name="connsiteY57" fmla="*/ 175336 h 458240"/>
                  <a:gd name="connsiteX58" fmla="*/ 86182 w 488096"/>
                  <a:gd name="connsiteY58" fmla="*/ 130759 h 458240"/>
                  <a:gd name="connsiteX59" fmla="*/ 71323 w 488096"/>
                  <a:gd name="connsiteY59" fmla="*/ 127787 h 458240"/>
                  <a:gd name="connsiteX60" fmla="*/ 56464 w 488096"/>
                  <a:gd name="connsiteY60" fmla="*/ 172364 h 458240"/>
                  <a:gd name="connsiteX61" fmla="*/ 71323 w 488096"/>
                  <a:gd name="connsiteY61" fmla="*/ 169393 h 458240"/>
                  <a:gd name="connsiteX62" fmla="*/ 20803 w 488096"/>
                  <a:gd name="connsiteY62" fmla="*/ 169393 h 458240"/>
                  <a:gd name="connsiteX63" fmla="*/ 0 w 488096"/>
                  <a:gd name="connsiteY63" fmla="*/ 231801 h 458240"/>
                  <a:gd name="connsiteX64" fmla="*/ 5944 w 488096"/>
                  <a:gd name="connsiteY64" fmla="*/ 240716 h 458240"/>
                  <a:gd name="connsiteX65" fmla="*/ 65380 w 488096"/>
                  <a:gd name="connsiteY65" fmla="*/ 246659 h 458240"/>
                  <a:gd name="connsiteX66" fmla="*/ 53492 w 488096"/>
                  <a:gd name="connsiteY66" fmla="*/ 240716 h 458240"/>
                  <a:gd name="connsiteX67" fmla="*/ 56464 w 488096"/>
                  <a:gd name="connsiteY67" fmla="*/ 267462 h 458240"/>
                  <a:gd name="connsiteX68" fmla="*/ 41605 w 488096"/>
                  <a:gd name="connsiteY68" fmla="*/ 291237 h 458240"/>
                  <a:gd name="connsiteX69" fmla="*/ 41605 w 488096"/>
                  <a:gd name="connsiteY69" fmla="*/ 326898 h 458240"/>
                  <a:gd name="connsiteX70" fmla="*/ 56464 w 488096"/>
                  <a:gd name="connsiteY70" fmla="*/ 365532 h 458240"/>
                  <a:gd name="connsiteX71" fmla="*/ 71323 w 488096"/>
                  <a:gd name="connsiteY71" fmla="*/ 392278 h 458240"/>
                  <a:gd name="connsiteX72" fmla="*/ 98070 w 488096"/>
                  <a:gd name="connsiteY72" fmla="*/ 392278 h 458240"/>
                  <a:gd name="connsiteX73" fmla="*/ 118872 w 488096"/>
                  <a:gd name="connsiteY73" fmla="*/ 374447 h 458240"/>
                  <a:gd name="connsiteX74" fmla="*/ 142646 w 488096"/>
                  <a:gd name="connsiteY74" fmla="*/ 374447 h 458240"/>
                  <a:gd name="connsiteX75" fmla="*/ 148590 w 488096"/>
                  <a:gd name="connsiteY75" fmla="*/ 419024 h 458240"/>
                  <a:gd name="connsiteX76" fmla="*/ 163449 w 488096"/>
                  <a:gd name="connsiteY76" fmla="*/ 436855 h 458240"/>
                  <a:gd name="connsiteX77" fmla="*/ 267462 w 488096"/>
                  <a:gd name="connsiteY77" fmla="*/ 457657 h 458240"/>
                  <a:gd name="connsiteX78" fmla="*/ 279349 w 488096"/>
                  <a:gd name="connsiteY78" fmla="*/ 442799 h 458240"/>
                  <a:gd name="connsiteX79" fmla="*/ 300152 w 488096"/>
                  <a:gd name="connsiteY79" fmla="*/ 401193 h 458240"/>
                  <a:gd name="connsiteX80" fmla="*/ 338785 w 488096"/>
                  <a:gd name="connsiteY80" fmla="*/ 430911 h 458240"/>
                  <a:gd name="connsiteX81" fmla="*/ 353644 w 488096"/>
                  <a:gd name="connsiteY81" fmla="*/ 439827 h 458240"/>
                  <a:gd name="connsiteX82" fmla="*/ 416052 w 488096"/>
                  <a:gd name="connsiteY82" fmla="*/ 404165 h 458240"/>
                  <a:gd name="connsiteX83" fmla="*/ 442798 w 488096"/>
                  <a:gd name="connsiteY83" fmla="*/ 362560 h 458240"/>
                  <a:gd name="connsiteX84" fmla="*/ 436855 w 488096"/>
                  <a:gd name="connsiteY84" fmla="*/ 350673 h 458240"/>
                  <a:gd name="connsiteX85" fmla="*/ 424968 w 488096"/>
                  <a:gd name="connsiteY85" fmla="*/ 341757 h 458240"/>
                  <a:gd name="connsiteX86" fmla="*/ 424968 w 488096"/>
                  <a:gd name="connsiteY86" fmla="*/ 329870 h 458240"/>
                  <a:gd name="connsiteX87" fmla="*/ 427939 w 488096"/>
                  <a:gd name="connsiteY87" fmla="*/ 315011 h 458240"/>
                  <a:gd name="connsiteX88" fmla="*/ 463601 w 488096"/>
                  <a:gd name="connsiteY88" fmla="*/ 279349 h 458240"/>
                  <a:gd name="connsiteX89" fmla="*/ 475488 w 488096"/>
                  <a:gd name="connsiteY89" fmla="*/ 273406 h 458240"/>
                  <a:gd name="connsiteX90" fmla="*/ 484403 w 488096"/>
                  <a:gd name="connsiteY90" fmla="*/ 208026 h 458240"/>
                  <a:gd name="connsiteX91" fmla="*/ 439826 w 488096"/>
                  <a:gd name="connsiteY91" fmla="*/ 184252 h 458240"/>
                  <a:gd name="connsiteX92" fmla="*/ 451714 w 488096"/>
                  <a:gd name="connsiteY92" fmla="*/ 184252 h 458240"/>
                  <a:gd name="connsiteX93" fmla="*/ 445770 w 488096"/>
                  <a:gd name="connsiteY93" fmla="*/ 142647 h 458240"/>
                  <a:gd name="connsiteX94" fmla="*/ 454686 w 488096"/>
                  <a:gd name="connsiteY94" fmla="*/ 124816 h 458240"/>
                  <a:gd name="connsiteX95" fmla="*/ 451714 w 488096"/>
                  <a:gd name="connsiteY95" fmla="*/ 101041 h 458240"/>
                  <a:gd name="connsiteX96" fmla="*/ 392278 w 488096"/>
                  <a:gd name="connsiteY96" fmla="*/ 35662 h 458240"/>
                  <a:gd name="connsiteX97" fmla="*/ 383362 w 488096"/>
                  <a:gd name="connsiteY97" fmla="*/ 35662 h 458240"/>
                  <a:gd name="connsiteX98" fmla="*/ 356616 w 488096"/>
                  <a:gd name="connsiteY98" fmla="*/ 62408 h 458240"/>
                  <a:gd name="connsiteX99" fmla="*/ 365531 w 488096"/>
                  <a:gd name="connsiteY99" fmla="*/ 59436 h 458240"/>
                  <a:gd name="connsiteX100" fmla="*/ 294208 w 488096"/>
                  <a:gd name="connsiteY100" fmla="*/ 47549 h 458240"/>
                  <a:gd name="connsiteX101" fmla="*/ 303124 w 488096"/>
                  <a:gd name="connsiteY101" fmla="*/ 56464 h 458240"/>
                  <a:gd name="connsiteX102" fmla="*/ 300152 w 488096"/>
                  <a:gd name="connsiteY102" fmla="*/ 8916 h 458240"/>
                  <a:gd name="connsiteX103" fmla="*/ 291236 w 488096"/>
                  <a:gd name="connsiteY103" fmla="*/ 0 h 458240"/>
                  <a:gd name="connsiteX104" fmla="*/ 222885 w 488096"/>
                  <a:gd name="connsiteY104" fmla="*/ 0 h 458240"/>
                  <a:gd name="connsiteX105" fmla="*/ 213970 w 488096"/>
                  <a:gd name="connsiteY105" fmla="*/ 5944 h 458240"/>
                  <a:gd name="connsiteX106" fmla="*/ 205054 w 488096"/>
                  <a:gd name="connsiteY106" fmla="*/ 50521 h 458240"/>
                  <a:gd name="connsiteX107" fmla="*/ 213970 w 488096"/>
                  <a:gd name="connsiteY107" fmla="*/ 44577 h 458240"/>
                  <a:gd name="connsiteX108" fmla="*/ 133731 w 488096"/>
                  <a:gd name="connsiteY108" fmla="*/ 77267 h 458240"/>
                  <a:gd name="connsiteX109" fmla="*/ 145618 w 488096"/>
                  <a:gd name="connsiteY109" fmla="*/ 80239 h 458240"/>
                  <a:gd name="connsiteX110" fmla="*/ 127787 w 488096"/>
                  <a:gd name="connsiteY110" fmla="*/ 50521 h 458240"/>
                  <a:gd name="connsiteX111" fmla="*/ 118872 w 488096"/>
                  <a:gd name="connsiteY111" fmla="*/ 41606 h 458240"/>
                  <a:gd name="connsiteX112" fmla="*/ 106985 w 488096"/>
                  <a:gd name="connsiteY112" fmla="*/ 41606 h 458240"/>
                  <a:gd name="connsiteX113" fmla="*/ 74295 w 488096"/>
                  <a:gd name="connsiteY113" fmla="*/ 83211 h 458240"/>
                  <a:gd name="connsiteX114" fmla="*/ 74295 w 488096"/>
                  <a:gd name="connsiteY114" fmla="*/ 115901 h 458240"/>
                  <a:gd name="connsiteX115" fmla="*/ 77267 w 488096"/>
                  <a:gd name="connsiteY115" fmla="*/ 142647 h 458240"/>
                  <a:gd name="connsiteX116" fmla="*/ 92126 w 488096"/>
                  <a:gd name="connsiteY116" fmla="*/ 130759 h 458240"/>
                  <a:gd name="connsiteX117" fmla="*/ 89154 w 488096"/>
                  <a:gd name="connsiteY117" fmla="*/ 145619 h 458240"/>
                  <a:gd name="connsiteX118" fmla="*/ 89154 w 488096"/>
                  <a:gd name="connsiteY118" fmla="*/ 145619 h 45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8096" h="458240">
                    <a:moveTo>
                      <a:pt x="89154" y="145619"/>
                    </a:moveTo>
                    <a:cubicBezTo>
                      <a:pt x="92126" y="145619"/>
                      <a:pt x="95098" y="142647"/>
                      <a:pt x="95098" y="139675"/>
                    </a:cubicBezTo>
                    <a:cubicBezTo>
                      <a:pt x="95098" y="139675"/>
                      <a:pt x="95098" y="139675"/>
                      <a:pt x="95098" y="136703"/>
                    </a:cubicBezTo>
                    <a:cubicBezTo>
                      <a:pt x="95098" y="133731"/>
                      <a:pt x="95098" y="133731"/>
                      <a:pt x="95098" y="130759"/>
                    </a:cubicBezTo>
                    <a:cubicBezTo>
                      <a:pt x="95098" y="124816"/>
                      <a:pt x="95098" y="121844"/>
                      <a:pt x="95098" y="115901"/>
                    </a:cubicBezTo>
                    <a:cubicBezTo>
                      <a:pt x="95098" y="106985"/>
                      <a:pt x="95098" y="98069"/>
                      <a:pt x="95098" y="89154"/>
                    </a:cubicBezTo>
                    <a:cubicBezTo>
                      <a:pt x="98070" y="74295"/>
                      <a:pt x="106985" y="59436"/>
                      <a:pt x="121844" y="59436"/>
                    </a:cubicBezTo>
                    <a:cubicBezTo>
                      <a:pt x="118872" y="59436"/>
                      <a:pt x="115900" y="56464"/>
                      <a:pt x="112928" y="56464"/>
                    </a:cubicBezTo>
                    <a:cubicBezTo>
                      <a:pt x="118872" y="68352"/>
                      <a:pt x="124816" y="80239"/>
                      <a:pt x="133731" y="92126"/>
                    </a:cubicBezTo>
                    <a:cubicBezTo>
                      <a:pt x="136703" y="98069"/>
                      <a:pt x="142646" y="98069"/>
                      <a:pt x="145618" y="95098"/>
                    </a:cubicBezTo>
                    <a:cubicBezTo>
                      <a:pt x="163449" y="77267"/>
                      <a:pt x="187223" y="68352"/>
                      <a:pt x="213970" y="68352"/>
                    </a:cubicBezTo>
                    <a:cubicBezTo>
                      <a:pt x="216941" y="68352"/>
                      <a:pt x="219913" y="65380"/>
                      <a:pt x="222885" y="62408"/>
                    </a:cubicBezTo>
                    <a:cubicBezTo>
                      <a:pt x="225857" y="47549"/>
                      <a:pt x="228829" y="32690"/>
                      <a:pt x="231800" y="17831"/>
                    </a:cubicBezTo>
                    <a:cubicBezTo>
                      <a:pt x="228829" y="20803"/>
                      <a:pt x="225857" y="20803"/>
                      <a:pt x="222885" y="23774"/>
                    </a:cubicBezTo>
                    <a:cubicBezTo>
                      <a:pt x="246660" y="23774"/>
                      <a:pt x="270434" y="23774"/>
                      <a:pt x="291236" y="23774"/>
                    </a:cubicBezTo>
                    <a:cubicBezTo>
                      <a:pt x="288265" y="20803"/>
                      <a:pt x="285293" y="17831"/>
                      <a:pt x="282321" y="14859"/>
                    </a:cubicBezTo>
                    <a:cubicBezTo>
                      <a:pt x="282321" y="29718"/>
                      <a:pt x="282321" y="44577"/>
                      <a:pt x="282321" y="62408"/>
                    </a:cubicBezTo>
                    <a:cubicBezTo>
                      <a:pt x="282321" y="65380"/>
                      <a:pt x="285293" y="71324"/>
                      <a:pt x="291236" y="71324"/>
                    </a:cubicBezTo>
                    <a:cubicBezTo>
                      <a:pt x="315011" y="71324"/>
                      <a:pt x="335813" y="74295"/>
                      <a:pt x="356616" y="80239"/>
                    </a:cubicBezTo>
                    <a:cubicBezTo>
                      <a:pt x="359588" y="80239"/>
                      <a:pt x="362560" y="80239"/>
                      <a:pt x="365531" y="77267"/>
                    </a:cubicBezTo>
                    <a:cubicBezTo>
                      <a:pt x="374447" y="68352"/>
                      <a:pt x="383362" y="59436"/>
                      <a:pt x="392278" y="50521"/>
                    </a:cubicBezTo>
                    <a:cubicBezTo>
                      <a:pt x="389306" y="50521"/>
                      <a:pt x="386334" y="50521"/>
                      <a:pt x="383362" y="50521"/>
                    </a:cubicBezTo>
                    <a:cubicBezTo>
                      <a:pt x="410108" y="65380"/>
                      <a:pt x="430911" y="89154"/>
                      <a:pt x="439826" y="118872"/>
                    </a:cubicBezTo>
                    <a:cubicBezTo>
                      <a:pt x="439826" y="115901"/>
                      <a:pt x="442798" y="112929"/>
                      <a:pt x="442798" y="109957"/>
                    </a:cubicBezTo>
                    <a:cubicBezTo>
                      <a:pt x="424968" y="133731"/>
                      <a:pt x="421996" y="166421"/>
                      <a:pt x="436855" y="190196"/>
                    </a:cubicBezTo>
                    <a:cubicBezTo>
                      <a:pt x="439826" y="193167"/>
                      <a:pt x="442798" y="196139"/>
                      <a:pt x="445770" y="193167"/>
                    </a:cubicBezTo>
                    <a:cubicBezTo>
                      <a:pt x="457657" y="190196"/>
                      <a:pt x="466573" y="202082"/>
                      <a:pt x="469544" y="213970"/>
                    </a:cubicBezTo>
                    <a:cubicBezTo>
                      <a:pt x="472516" y="228829"/>
                      <a:pt x="466573" y="246659"/>
                      <a:pt x="457657" y="258547"/>
                    </a:cubicBezTo>
                    <a:cubicBezTo>
                      <a:pt x="460629" y="255575"/>
                      <a:pt x="463601" y="255575"/>
                      <a:pt x="469544" y="252603"/>
                    </a:cubicBezTo>
                    <a:cubicBezTo>
                      <a:pt x="448742" y="249631"/>
                      <a:pt x="427939" y="261519"/>
                      <a:pt x="419024" y="279349"/>
                    </a:cubicBezTo>
                    <a:cubicBezTo>
                      <a:pt x="413080" y="288265"/>
                      <a:pt x="410108" y="300152"/>
                      <a:pt x="407137" y="309067"/>
                    </a:cubicBezTo>
                    <a:cubicBezTo>
                      <a:pt x="404165" y="317983"/>
                      <a:pt x="401193" y="329870"/>
                      <a:pt x="404165" y="338786"/>
                    </a:cubicBezTo>
                    <a:cubicBezTo>
                      <a:pt x="404165" y="344729"/>
                      <a:pt x="407137" y="347701"/>
                      <a:pt x="413080" y="350673"/>
                    </a:cubicBezTo>
                    <a:cubicBezTo>
                      <a:pt x="416052" y="353644"/>
                      <a:pt x="421996" y="353644"/>
                      <a:pt x="421996" y="359588"/>
                    </a:cubicBezTo>
                    <a:cubicBezTo>
                      <a:pt x="424968" y="365532"/>
                      <a:pt x="410108" y="374447"/>
                      <a:pt x="407137" y="377419"/>
                    </a:cubicBezTo>
                    <a:cubicBezTo>
                      <a:pt x="386334" y="389306"/>
                      <a:pt x="362560" y="401193"/>
                      <a:pt x="338785" y="413081"/>
                    </a:cubicBezTo>
                    <a:cubicBezTo>
                      <a:pt x="344729" y="416052"/>
                      <a:pt x="347701" y="419024"/>
                      <a:pt x="353644" y="421996"/>
                    </a:cubicBezTo>
                    <a:cubicBezTo>
                      <a:pt x="353644" y="389306"/>
                      <a:pt x="320955" y="365532"/>
                      <a:pt x="288265" y="374447"/>
                    </a:cubicBezTo>
                    <a:cubicBezTo>
                      <a:pt x="258547" y="383362"/>
                      <a:pt x="243688" y="419024"/>
                      <a:pt x="255575" y="445770"/>
                    </a:cubicBezTo>
                    <a:cubicBezTo>
                      <a:pt x="258547" y="439827"/>
                      <a:pt x="264490" y="436855"/>
                      <a:pt x="267462" y="430911"/>
                    </a:cubicBezTo>
                    <a:cubicBezTo>
                      <a:pt x="231800" y="424968"/>
                      <a:pt x="199111" y="416052"/>
                      <a:pt x="163449" y="410109"/>
                    </a:cubicBezTo>
                    <a:cubicBezTo>
                      <a:pt x="166421" y="416052"/>
                      <a:pt x="166421" y="421996"/>
                      <a:pt x="169393" y="427939"/>
                    </a:cubicBezTo>
                    <a:cubicBezTo>
                      <a:pt x="184252" y="413081"/>
                      <a:pt x="190195" y="392278"/>
                      <a:pt x="181280" y="371475"/>
                    </a:cubicBezTo>
                    <a:cubicBezTo>
                      <a:pt x="172365" y="350673"/>
                      <a:pt x="151562" y="341757"/>
                      <a:pt x="130759" y="344729"/>
                    </a:cubicBezTo>
                    <a:cubicBezTo>
                      <a:pt x="121844" y="347701"/>
                      <a:pt x="112928" y="350673"/>
                      <a:pt x="104013" y="359588"/>
                    </a:cubicBezTo>
                    <a:cubicBezTo>
                      <a:pt x="101041" y="362560"/>
                      <a:pt x="98070" y="365532"/>
                      <a:pt x="95098" y="368504"/>
                    </a:cubicBezTo>
                    <a:cubicBezTo>
                      <a:pt x="92126" y="371475"/>
                      <a:pt x="89154" y="371475"/>
                      <a:pt x="86182" y="365532"/>
                    </a:cubicBezTo>
                    <a:cubicBezTo>
                      <a:pt x="80239" y="353644"/>
                      <a:pt x="74295" y="341757"/>
                      <a:pt x="71323" y="329870"/>
                    </a:cubicBezTo>
                    <a:cubicBezTo>
                      <a:pt x="68351" y="323926"/>
                      <a:pt x="65380" y="317983"/>
                      <a:pt x="62408" y="312039"/>
                    </a:cubicBezTo>
                    <a:cubicBezTo>
                      <a:pt x="62408" y="309067"/>
                      <a:pt x="59436" y="306096"/>
                      <a:pt x="59436" y="303124"/>
                    </a:cubicBezTo>
                    <a:cubicBezTo>
                      <a:pt x="59436" y="300152"/>
                      <a:pt x="62408" y="297180"/>
                      <a:pt x="65380" y="297180"/>
                    </a:cubicBezTo>
                    <a:cubicBezTo>
                      <a:pt x="83210" y="279349"/>
                      <a:pt x="86182" y="249631"/>
                      <a:pt x="71323" y="228829"/>
                    </a:cubicBezTo>
                    <a:cubicBezTo>
                      <a:pt x="68351" y="225857"/>
                      <a:pt x="65380" y="222885"/>
                      <a:pt x="59436" y="225857"/>
                    </a:cubicBezTo>
                    <a:cubicBezTo>
                      <a:pt x="41605" y="228829"/>
                      <a:pt x="26746" y="225857"/>
                      <a:pt x="11887" y="219914"/>
                    </a:cubicBezTo>
                    <a:cubicBezTo>
                      <a:pt x="14859" y="222885"/>
                      <a:pt x="17831" y="225857"/>
                      <a:pt x="17831" y="228829"/>
                    </a:cubicBezTo>
                    <a:cubicBezTo>
                      <a:pt x="17831" y="213970"/>
                      <a:pt x="17831" y="196139"/>
                      <a:pt x="29718" y="184252"/>
                    </a:cubicBezTo>
                    <a:cubicBezTo>
                      <a:pt x="35662" y="175336"/>
                      <a:pt x="50521" y="169393"/>
                      <a:pt x="59436" y="178308"/>
                    </a:cubicBezTo>
                    <a:cubicBezTo>
                      <a:pt x="65380" y="184252"/>
                      <a:pt x="71323" y="181280"/>
                      <a:pt x="74295" y="175336"/>
                    </a:cubicBezTo>
                    <a:cubicBezTo>
                      <a:pt x="77267" y="160477"/>
                      <a:pt x="83210" y="145619"/>
                      <a:pt x="86182" y="130759"/>
                    </a:cubicBezTo>
                    <a:cubicBezTo>
                      <a:pt x="89154" y="121844"/>
                      <a:pt x="74295" y="115901"/>
                      <a:pt x="71323" y="127787"/>
                    </a:cubicBezTo>
                    <a:cubicBezTo>
                      <a:pt x="65380" y="142647"/>
                      <a:pt x="62408" y="157506"/>
                      <a:pt x="56464" y="172364"/>
                    </a:cubicBezTo>
                    <a:cubicBezTo>
                      <a:pt x="62408" y="172364"/>
                      <a:pt x="65380" y="169393"/>
                      <a:pt x="71323" y="169393"/>
                    </a:cubicBezTo>
                    <a:cubicBezTo>
                      <a:pt x="56464" y="154534"/>
                      <a:pt x="35662" y="157506"/>
                      <a:pt x="20803" y="169393"/>
                    </a:cubicBezTo>
                    <a:cubicBezTo>
                      <a:pt x="2972" y="184252"/>
                      <a:pt x="0" y="208026"/>
                      <a:pt x="0" y="231801"/>
                    </a:cubicBezTo>
                    <a:cubicBezTo>
                      <a:pt x="0" y="234772"/>
                      <a:pt x="2972" y="237744"/>
                      <a:pt x="5944" y="240716"/>
                    </a:cubicBezTo>
                    <a:cubicBezTo>
                      <a:pt x="26746" y="249631"/>
                      <a:pt x="44577" y="252603"/>
                      <a:pt x="65380" y="246659"/>
                    </a:cubicBezTo>
                    <a:cubicBezTo>
                      <a:pt x="62408" y="246659"/>
                      <a:pt x="59436" y="243688"/>
                      <a:pt x="53492" y="240716"/>
                    </a:cubicBezTo>
                    <a:cubicBezTo>
                      <a:pt x="59436" y="249631"/>
                      <a:pt x="59436" y="258547"/>
                      <a:pt x="56464" y="267462"/>
                    </a:cubicBezTo>
                    <a:cubicBezTo>
                      <a:pt x="53492" y="276378"/>
                      <a:pt x="47549" y="282321"/>
                      <a:pt x="41605" y="291237"/>
                    </a:cubicBezTo>
                    <a:cubicBezTo>
                      <a:pt x="32690" y="303124"/>
                      <a:pt x="38633" y="315011"/>
                      <a:pt x="41605" y="326898"/>
                    </a:cubicBezTo>
                    <a:cubicBezTo>
                      <a:pt x="47549" y="338786"/>
                      <a:pt x="50521" y="353644"/>
                      <a:pt x="56464" y="365532"/>
                    </a:cubicBezTo>
                    <a:cubicBezTo>
                      <a:pt x="59436" y="374447"/>
                      <a:pt x="62408" y="386334"/>
                      <a:pt x="71323" y="392278"/>
                    </a:cubicBezTo>
                    <a:cubicBezTo>
                      <a:pt x="80239" y="398221"/>
                      <a:pt x="89154" y="398221"/>
                      <a:pt x="98070" y="392278"/>
                    </a:cubicBezTo>
                    <a:cubicBezTo>
                      <a:pt x="106985" y="386334"/>
                      <a:pt x="109957" y="377419"/>
                      <a:pt x="118872" y="374447"/>
                    </a:cubicBezTo>
                    <a:cubicBezTo>
                      <a:pt x="124816" y="371475"/>
                      <a:pt x="133731" y="371475"/>
                      <a:pt x="142646" y="374447"/>
                    </a:cubicBezTo>
                    <a:cubicBezTo>
                      <a:pt x="160477" y="380391"/>
                      <a:pt x="163449" y="407137"/>
                      <a:pt x="148590" y="419024"/>
                    </a:cubicBezTo>
                    <a:cubicBezTo>
                      <a:pt x="151562" y="424968"/>
                      <a:pt x="154534" y="436855"/>
                      <a:pt x="163449" y="436855"/>
                    </a:cubicBezTo>
                    <a:cubicBezTo>
                      <a:pt x="199111" y="442799"/>
                      <a:pt x="231800" y="448742"/>
                      <a:pt x="267462" y="457657"/>
                    </a:cubicBezTo>
                    <a:cubicBezTo>
                      <a:pt x="276378" y="460629"/>
                      <a:pt x="282321" y="451714"/>
                      <a:pt x="279349" y="442799"/>
                    </a:cubicBezTo>
                    <a:cubicBezTo>
                      <a:pt x="273406" y="427939"/>
                      <a:pt x="282321" y="404165"/>
                      <a:pt x="300152" y="401193"/>
                    </a:cubicBezTo>
                    <a:cubicBezTo>
                      <a:pt x="317983" y="395249"/>
                      <a:pt x="338785" y="413081"/>
                      <a:pt x="338785" y="430911"/>
                    </a:cubicBezTo>
                    <a:cubicBezTo>
                      <a:pt x="338785" y="436855"/>
                      <a:pt x="347701" y="442799"/>
                      <a:pt x="353644" y="439827"/>
                    </a:cubicBezTo>
                    <a:cubicBezTo>
                      <a:pt x="374447" y="427939"/>
                      <a:pt x="395250" y="416052"/>
                      <a:pt x="416052" y="404165"/>
                    </a:cubicBezTo>
                    <a:cubicBezTo>
                      <a:pt x="430911" y="395249"/>
                      <a:pt x="448742" y="380391"/>
                      <a:pt x="442798" y="362560"/>
                    </a:cubicBezTo>
                    <a:cubicBezTo>
                      <a:pt x="442798" y="359588"/>
                      <a:pt x="439826" y="353644"/>
                      <a:pt x="436855" y="350673"/>
                    </a:cubicBezTo>
                    <a:cubicBezTo>
                      <a:pt x="433883" y="347701"/>
                      <a:pt x="427939" y="347701"/>
                      <a:pt x="424968" y="341757"/>
                    </a:cubicBezTo>
                    <a:cubicBezTo>
                      <a:pt x="421996" y="338786"/>
                      <a:pt x="424968" y="332842"/>
                      <a:pt x="424968" y="329870"/>
                    </a:cubicBezTo>
                    <a:cubicBezTo>
                      <a:pt x="424968" y="323926"/>
                      <a:pt x="427939" y="320954"/>
                      <a:pt x="427939" y="315011"/>
                    </a:cubicBezTo>
                    <a:cubicBezTo>
                      <a:pt x="430911" y="300152"/>
                      <a:pt x="442798" y="273406"/>
                      <a:pt x="463601" y="279349"/>
                    </a:cubicBezTo>
                    <a:cubicBezTo>
                      <a:pt x="469544" y="279349"/>
                      <a:pt x="472516" y="276378"/>
                      <a:pt x="475488" y="273406"/>
                    </a:cubicBezTo>
                    <a:cubicBezTo>
                      <a:pt x="484403" y="252603"/>
                      <a:pt x="493319" y="228829"/>
                      <a:pt x="484403" y="208026"/>
                    </a:cubicBezTo>
                    <a:cubicBezTo>
                      <a:pt x="475488" y="190196"/>
                      <a:pt x="460629" y="178308"/>
                      <a:pt x="439826" y="184252"/>
                    </a:cubicBezTo>
                    <a:cubicBezTo>
                      <a:pt x="445770" y="181280"/>
                      <a:pt x="448742" y="184252"/>
                      <a:pt x="451714" y="184252"/>
                    </a:cubicBezTo>
                    <a:cubicBezTo>
                      <a:pt x="442798" y="172364"/>
                      <a:pt x="442798" y="157506"/>
                      <a:pt x="445770" y="142647"/>
                    </a:cubicBezTo>
                    <a:cubicBezTo>
                      <a:pt x="448742" y="136703"/>
                      <a:pt x="451714" y="130759"/>
                      <a:pt x="454686" y="124816"/>
                    </a:cubicBezTo>
                    <a:cubicBezTo>
                      <a:pt x="460629" y="118872"/>
                      <a:pt x="457657" y="109957"/>
                      <a:pt x="451714" y="101041"/>
                    </a:cubicBezTo>
                    <a:cubicBezTo>
                      <a:pt x="439826" y="71324"/>
                      <a:pt x="419024" y="50521"/>
                      <a:pt x="392278" y="35662"/>
                    </a:cubicBezTo>
                    <a:cubicBezTo>
                      <a:pt x="389306" y="32690"/>
                      <a:pt x="383362" y="35662"/>
                      <a:pt x="383362" y="35662"/>
                    </a:cubicBezTo>
                    <a:cubicBezTo>
                      <a:pt x="374447" y="44577"/>
                      <a:pt x="365531" y="53492"/>
                      <a:pt x="356616" y="62408"/>
                    </a:cubicBezTo>
                    <a:cubicBezTo>
                      <a:pt x="359588" y="62408"/>
                      <a:pt x="362560" y="62408"/>
                      <a:pt x="365531" y="59436"/>
                    </a:cubicBezTo>
                    <a:cubicBezTo>
                      <a:pt x="341757" y="50521"/>
                      <a:pt x="317983" y="47549"/>
                      <a:pt x="294208" y="47549"/>
                    </a:cubicBezTo>
                    <a:cubicBezTo>
                      <a:pt x="297180" y="50521"/>
                      <a:pt x="300152" y="53492"/>
                      <a:pt x="303124" y="56464"/>
                    </a:cubicBezTo>
                    <a:cubicBezTo>
                      <a:pt x="303124" y="41606"/>
                      <a:pt x="303124" y="26746"/>
                      <a:pt x="300152" y="8916"/>
                    </a:cubicBezTo>
                    <a:cubicBezTo>
                      <a:pt x="300152" y="2972"/>
                      <a:pt x="297180" y="0"/>
                      <a:pt x="291236" y="0"/>
                    </a:cubicBezTo>
                    <a:cubicBezTo>
                      <a:pt x="267462" y="0"/>
                      <a:pt x="243688" y="0"/>
                      <a:pt x="222885" y="0"/>
                    </a:cubicBezTo>
                    <a:cubicBezTo>
                      <a:pt x="219913" y="0"/>
                      <a:pt x="216941" y="2972"/>
                      <a:pt x="213970" y="5944"/>
                    </a:cubicBezTo>
                    <a:cubicBezTo>
                      <a:pt x="210998" y="20803"/>
                      <a:pt x="208026" y="35662"/>
                      <a:pt x="205054" y="50521"/>
                    </a:cubicBezTo>
                    <a:cubicBezTo>
                      <a:pt x="208026" y="47549"/>
                      <a:pt x="210998" y="47549"/>
                      <a:pt x="213970" y="44577"/>
                    </a:cubicBezTo>
                    <a:cubicBezTo>
                      <a:pt x="184252" y="44577"/>
                      <a:pt x="154534" y="56464"/>
                      <a:pt x="133731" y="77267"/>
                    </a:cubicBezTo>
                    <a:cubicBezTo>
                      <a:pt x="136703" y="77267"/>
                      <a:pt x="142646" y="77267"/>
                      <a:pt x="145618" y="80239"/>
                    </a:cubicBezTo>
                    <a:cubicBezTo>
                      <a:pt x="139675" y="71324"/>
                      <a:pt x="133731" y="59436"/>
                      <a:pt x="127787" y="50521"/>
                    </a:cubicBezTo>
                    <a:cubicBezTo>
                      <a:pt x="124816" y="44577"/>
                      <a:pt x="124816" y="41606"/>
                      <a:pt x="118872" y="41606"/>
                    </a:cubicBezTo>
                    <a:cubicBezTo>
                      <a:pt x="115900" y="41606"/>
                      <a:pt x="109957" y="41606"/>
                      <a:pt x="106985" y="41606"/>
                    </a:cubicBezTo>
                    <a:cubicBezTo>
                      <a:pt x="89154" y="47549"/>
                      <a:pt x="77267" y="65380"/>
                      <a:pt x="74295" y="83211"/>
                    </a:cubicBezTo>
                    <a:cubicBezTo>
                      <a:pt x="74295" y="95098"/>
                      <a:pt x="74295" y="104013"/>
                      <a:pt x="74295" y="115901"/>
                    </a:cubicBezTo>
                    <a:cubicBezTo>
                      <a:pt x="74295" y="124816"/>
                      <a:pt x="71323" y="136703"/>
                      <a:pt x="77267" y="142647"/>
                    </a:cubicBezTo>
                    <a:cubicBezTo>
                      <a:pt x="89154" y="157506"/>
                      <a:pt x="104013" y="136703"/>
                      <a:pt x="92126" y="130759"/>
                    </a:cubicBezTo>
                    <a:cubicBezTo>
                      <a:pt x="89154" y="136703"/>
                      <a:pt x="83210" y="142647"/>
                      <a:pt x="89154" y="145619"/>
                    </a:cubicBezTo>
                    <a:lnTo>
                      <a:pt x="89154" y="14561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50" name="任意多边形: 形状 149"/>
              <p:cNvSpPr/>
              <p:nvPr/>
            </p:nvSpPr>
            <p:spPr>
              <a:xfrm>
                <a:off x="3347994" y="5138826"/>
                <a:ext cx="33891" cy="30949"/>
              </a:xfrm>
              <a:custGeom>
                <a:avLst/>
                <a:gdLst>
                  <a:gd name="connsiteX0" fmla="*/ 9327 w 33891"/>
                  <a:gd name="connsiteY0" fmla="*/ 5944 h 30949"/>
                  <a:gd name="connsiteX1" fmla="*/ 6355 w 33891"/>
                  <a:gd name="connsiteY1" fmla="*/ 29718 h 30949"/>
                  <a:gd name="connsiteX2" fmla="*/ 24186 w 33891"/>
                  <a:gd name="connsiteY2" fmla="*/ 26746 h 30949"/>
                  <a:gd name="connsiteX3" fmla="*/ 33101 w 33891"/>
                  <a:gd name="connsiteY3" fmla="*/ 11887 h 30949"/>
                  <a:gd name="connsiteX4" fmla="*/ 24186 w 33891"/>
                  <a:gd name="connsiteY4" fmla="*/ 0 h 30949"/>
                  <a:gd name="connsiteX5" fmla="*/ 15270 w 33891"/>
                  <a:gd name="connsiteY5" fmla="*/ 0 h 30949"/>
                  <a:gd name="connsiteX6" fmla="*/ 9327 w 33891"/>
                  <a:gd name="connsiteY6" fmla="*/ 5944 h 30949"/>
                  <a:gd name="connsiteX7" fmla="*/ 9327 w 33891"/>
                  <a:gd name="connsiteY7" fmla="*/ 5944 h 30949"/>
                  <a:gd name="connsiteX8" fmla="*/ 6355 w 33891"/>
                  <a:gd name="connsiteY8" fmla="*/ 14859 h 30949"/>
                  <a:gd name="connsiteX9" fmla="*/ 9327 w 33891"/>
                  <a:gd name="connsiteY9" fmla="*/ 17831 h 30949"/>
                  <a:gd name="connsiteX10" fmla="*/ 12299 w 33891"/>
                  <a:gd name="connsiteY10" fmla="*/ 17831 h 30949"/>
                  <a:gd name="connsiteX11" fmla="*/ 12299 w 33891"/>
                  <a:gd name="connsiteY11" fmla="*/ 17831 h 30949"/>
                  <a:gd name="connsiteX12" fmla="*/ 15270 w 33891"/>
                  <a:gd name="connsiteY12" fmla="*/ 17831 h 30949"/>
                  <a:gd name="connsiteX13" fmla="*/ 18242 w 33891"/>
                  <a:gd name="connsiteY13" fmla="*/ 17831 h 30949"/>
                  <a:gd name="connsiteX14" fmla="*/ 21214 w 33891"/>
                  <a:gd name="connsiteY14" fmla="*/ 17831 h 30949"/>
                  <a:gd name="connsiteX15" fmla="*/ 21214 w 33891"/>
                  <a:gd name="connsiteY15" fmla="*/ 17831 h 30949"/>
                  <a:gd name="connsiteX16" fmla="*/ 15270 w 33891"/>
                  <a:gd name="connsiteY16" fmla="*/ 8916 h 30949"/>
                  <a:gd name="connsiteX17" fmla="*/ 12299 w 33891"/>
                  <a:gd name="connsiteY17" fmla="*/ 14859 h 30949"/>
                  <a:gd name="connsiteX18" fmla="*/ 9327 w 33891"/>
                  <a:gd name="connsiteY18" fmla="*/ 17831 h 30949"/>
                  <a:gd name="connsiteX19" fmla="*/ 9327 w 33891"/>
                  <a:gd name="connsiteY19" fmla="*/ 17831 h 30949"/>
                  <a:gd name="connsiteX20" fmla="*/ 9327 w 33891"/>
                  <a:gd name="connsiteY20" fmla="*/ 17831 h 30949"/>
                  <a:gd name="connsiteX21" fmla="*/ 9327 w 33891"/>
                  <a:gd name="connsiteY21" fmla="*/ 17831 h 30949"/>
                  <a:gd name="connsiteX22" fmla="*/ 9327 w 33891"/>
                  <a:gd name="connsiteY22" fmla="*/ 17831 h 30949"/>
                  <a:gd name="connsiteX23" fmla="*/ 9327 w 33891"/>
                  <a:gd name="connsiteY23" fmla="*/ 17831 h 30949"/>
                  <a:gd name="connsiteX24" fmla="*/ 9327 w 33891"/>
                  <a:gd name="connsiteY24" fmla="*/ 17831 h 30949"/>
                  <a:gd name="connsiteX25" fmla="*/ 9327 w 33891"/>
                  <a:gd name="connsiteY25" fmla="*/ 17831 h 30949"/>
                  <a:gd name="connsiteX26" fmla="*/ 9327 w 33891"/>
                  <a:gd name="connsiteY26" fmla="*/ 17831 h 30949"/>
                  <a:gd name="connsiteX27" fmla="*/ 9327 w 33891"/>
                  <a:gd name="connsiteY27" fmla="*/ 17831 h 30949"/>
                  <a:gd name="connsiteX28" fmla="*/ 6355 w 33891"/>
                  <a:gd name="connsiteY28" fmla="*/ 20803 h 30949"/>
                  <a:gd name="connsiteX29" fmla="*/ 9327 w 33891"/>
                  <a:gd name="connsiteY29" fmla="*/ 5944 h 30949"/>
                  <a:gd name="connsiteX30" fmla="*/ 9327 w 33891"/>
                  <a:gd name="connsiteY30" fmla="*/ 5944 h 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891" h="30949">
                    <a:moveTo>
                      <a:pt x="9327" y="5944"/>
                    </a:moveTo>
                    <a:cubicBezTo>
                      <a:pt x="-2560" y="5944"/>
                      <a:pt x="-2560" y="23774"/>
                      <a:pt x="6355" y="29718"/>
                    </a:cubicBezTo>
                    <a:cubicBezTo>
                      <a:pt x="12299" y="32690"/>
                      <a:pt x="18242" y="29718"/>
                      <a:pt x="24186" y="26746"/>
                    </a:cubicBezTo>
                    <a:cubicBezTo>
                      <a:pt x="30129" y="23774"/>
                      <a:pt x="30129" y="17831"/>
                      <a:pt x="33101" y="11887"/>
                    </a:cubicBezTo>
                    <a:cubicBezTo>
                      <a:pt x="36073" y="5944"/>
                      <a:pt x="30129" y="2972"/>
                      <a:pt x="24186" y="0"/>
                    </a:cubicBezTo>
                    <a:cubicBezTo>
                      <a:pt x="21214" y="0"/>
                      <a:pt x="18242" y="0"/>
                      <a:pt x="15270" y="0"/>
                    </a:cubicBezTo>
                    <a:cubicBezTo>
                      <a:pt x="12299" y="0"/>
                      <a:pt x="12299" y="2972"/>
                      <a:pt x="9327" y="5944"/>
                    </a:cubicBezTo>
                    <a:cubicBezTo>
                      <a:pt x="9327" y="5944"/>
                      <a:pt x="9327" y="5944"/>
                      <a:pt x="9327" y="5944"/>
                    </a:cubicBezTo>
                    <a:cubicBezTo>
                      <a:pt x="9327" y="8916"/>
                      <a:pt x="6355" y="11887"/>
                      <a:pt x="6355" y="14859"/>
                    </a:cubicBezTo>
                    <a:cubicBezTo>
                      <a:pt x="6355" y="17831"/>
                      <a:pt x="9327" y="17831"/>
                      <a:pt x="9327" y="17831"/>
                    </a:cubicBezTo>
                    <a:cubicBezTo>
                      <a:pt x="9327" y="17831"/>
                      <a:pt x="12299" y="17831"/>
                      <a:pt x="12299" y="17831"/>
                    </a:cubicBezTo>
                    <a:cubicBezTo>
                      <a:pt x="12299" y="17831"/>
                      <a:pt x="12299" y="17831"/>
                      <a:pt x="12299" y="17831"/>
                    </a:cubicBezTo>
                    <a:cubicBezTo>
                      <a:pt x="12299" y="17831"/>
                      <a:pt x="15270" y="17831"/>
                      <a:pt x="15270" y="17831"/>
                    </a:cubicBezTo>
                    <a:cubicBezTo>
                      <a:pt x="15270" y="17831"/>
                      <a:pt x="18242" y="17831"/>
                      <a:pt x="18242" y="17831"/>
                    </a:cubicBezTo>
                    <a:cubicBezTo>
                      <a:pt x="18242" y="17831"/>
                      <a:pt x="18242" y="17831"/>
                      <a:pt x="21214" y="17831"/>
                    </a:cubicBezTo>
                    <a:cubicBezTo>
                      <a:pt x="21214" y="17831"/>
                      <a:pt x="21214" y="17831"/>
                      <a:pt x="21214" y="17831"/>
                    </a:cubicBezTo>
                    <a:cubicBezTo>
                      <a:pt x="18242" y="14859"/>
                      <a:pt x="18242" y="11887"/>
                      <a:pt x="15270" y="8916"/>
                    </a:cubicBezTo>
                    <a:cubicBezTo>
                      <a:pt x="15270" y="11887"/>
                      <a:pt x="12299" y="14859"/>
                      <a:pt x="12299" y="14859"/>
                    </a:cubicBezTo>
                    <a:cubicBezTo>
                      <a:pt x="12299" y="14859"/>
                      <a:pt x="12299" y="14859"/>
                      <a:pt x="9327" y="17831"/>
                    </a:cubicBezTo>
                    <a:cubicBezTo>
                      <a:pt x="9327" y="17831"/>
                      <a:pt x="9327" y="17831"/>
                      <a:pt x="9327" y="17831"/>
                    </a:cubicBezTo>
                    <a:cubicBezTo>
                      <a:pt x="9327" y="17831"/>
                      <a:pt x="9327" y="17831"/>
                      <a:pt x="9327" y="17831"/>
                    </a:cubicBezTo>
                    <a:cubicBezTo>
                      <a:pt x="9327" y="17831"/>
                      <a:pt x="9327" y="17831"/>
                      <a:pt x="9327" y="17831"/>
                    </a:cubicBezTo>
                    <a:cubicBezTo>
                      <a:pt x="9327" y="17831"/>
                      <a:pt x="12299" y="17831"/>
                      <a:pt x="9327" y="17831"/>
                    </a:cubicBezTo>
                    <a:cubicBezTo>
                      <a:pt x="9327" y="17831"/>
                      <a:pt x="9327" y="17831"/>
                      <a:pt x="9327" y="17831"/>
                    </a:cubicBezTo>
                    <a:cubicBezTo>
                      <a:pt x="9327" y="17831"/>
                      <a:pt x="9327" y="17831"/>
                      <a:pt x="9327" y="17831"/>
                    </a:cubicBezTo>
                    <a:cubicBezTo>
                      <a:pt x="9327" y="17831"/>
                      <a:pt x="9327" y="17831"/>
                      <a:pt x="9327" y="17831"/>
                    </a:cubicBezTo>
                    <a:cubicBezTo>
                      <a:pt x="9327" y="17831"/>
                      <a:pt x="9327" y="17831"/>
                      <a:pt x="9327" y="17831"/>
                    </a:cubicBezTo>
                    <a:cubicBezTo>
                      <a:pt x="9327" y="17831"/>
                      <a:pt x="9327" y="17831"/>
                      <a:pt x="9327" y="17831"/>
                    </a:cubicBezTo>
                    <a:cubicBezTo>
                      <a:pt x="9327" y="17831"/>
                      <a:pt x="9327" y="20803"/>
                      <a:pt x="6355" y="20803"/>
                    </a:cubicBezTo>
                    <a:cubicBezTo>
                      <a:pt x="18242" y="14859"/>
                      <a:pt x="18242" y="2972"/>
                      <a:pt x="9327" y="5944"/>
                    </a:cubicBezTo>
                    <a:lnTo>
                      <a:pt x="9327" y="5944"/>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51" name="任意多边形: 形状 150"/>
              <p:cNvSpPr/>
              <p:nvPr/>
            </p:nvSpPr>
            <p:spPr>
              <a:xfrm>
                <a:off x="3420471" y="5124710"/>
                <a:ext cx="28232" cy="28232"/>
              </a:xfrm>
              <a:custGeom>
                <a:avLst/>
                <a:gdLst>
                  <a:gd name="connsiteX0" fmla="*/ 14116 w 28232"/>
                  <a:gd name="connsiteY0" fmla="*/ 26003 h 28232"/>
                  <a:gd name="connsiteX1" fmla="*/ 26003 w 28232"/>
                  <a:gd name="connsiteY1" fmla="*/ 14116 h 28232"/>
                  <a:gd name="connsiteX2" fmla="*/ 26003 w 28232"/>
                  <a:gd name="connsiteY2" fmla="*/ 2229 h 28232"/>
                  <a:gd name="connsiteX3" fmla="*/ 14116 w 28232"/>
                  <a:gd name="connsiteY3" fmla="*/ 2229 h 28232"/>
                  <a:gd name="connsiteX4" fmla="*/ 2229 w 28232"/>
                  <a:gd name="connsiteY4" fmla="*/ 14116 h 28232"/>
                  <a:gd name="connsiteX5" fmla="*/ 2229 w 28232"/>
                  <a:gd name="connsiteY5" fmla="*/ 26003 h 28232"/>
                  <a:gd name="connsiteX6" fmla="*/ 14116 w 28232"/>
                  <a:gd name="connsiteY6" fmla="*/ 26003 h 28232"/>
                  <a:gd name="connsiteX7" fmla="*/ 14116 w 28232"/>
                  <a:gd name="connsiteY7" fmla="*/ 26003 h 2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2" h="28232">
                    <a:moveTo>
                      <a:pt x="14116" y="26003"/>
                    </a:moveTo>
                    <a:cubicBezTo>
                      <a:pt x="17088" y="23031"/>
                      <a:pt x="23031" y="20060"/>
                      <a:pt x="26003" y="14116"/>
                    </a:cubicBezTo>
                    <a:cubicBezTo>
                      <a:pt x="28975" y="11144"/>
                      <a:pt x="28975" y="5201"/>
                      <a:pt x="26003" y="2229"/>
                    </a:cubicBezTo>
                    <a:cubicBezTo>
                      <a:pt x="23031" y="-743"/>
                      <a:pt x="17088" y="-743"/>
                      <a:pt x="14116" y="2229"/>
                    </a:cubicBezTo>
                    <a:cubicBezTo>
                      <a:pt x="11144" y="5201"/>
                      <a:pt x="5201" y="11144"/>
                      <a:pt x="2229" y="14116"/>
                    </a:cubicBezTo>
                    <a:cubicBezTo>
                      <a:pt x="-743" y="17088"/>
                      <a:pt x="-743" y="23031"/>
                      <a:pt x="2229" y="26003"/>
                    </a:cubicBezTo>
                    <a:cubicBezTo>
                      <a:pt x="5201" y="28975"/>
                      <a:pt x="11144" y="28975"/>
                      <a:pt x="14116" y="26003"/>
                    </a:cubicBezTo>
                    <a:lnTo>
                      <a:pt x="14116" y="26003"/>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52" name="任意多边形: 形状 151"/>
              <p:cNvSpPr/>
              <p:nvPr/>
            </p:nvSpPr>
            <p:spPr>
              <a:xfrm>
                <a:off x="3286139" y="5327790"/>
                <a:ext cx="168508" cy="331491"/>
              </a:xfrm>
              <a:custGeom>
                <a:avLst/>
                <a:gdLst>
                  <a:gd name="connsiteX0" fmla="*/ 166279 w 168508"/>
                  <a:gd name="connsiteY0" fmla="*/ 1231 h 331491"/>
                  <a:gd name="connsiteX1" fmla="*/ 121702 w 168508"/>
                  <a:gd name="connsiteY1" fmla="*/ 4202 h 331491"/>
                  <a:gd name="connsiteX2" fmla="*/ 80097 w 168508"/>
                  <a:gd name="connsiteY2" fmla="*/ 25005 h 331491"/>
                  <a:gd name="connsiteX3" fmla="*/ 17689 w 168508"/>
                  <a:gd name="connsiteY3" fmla="*/ 93357 h 331491"/>
                  <a:gd name="connsiteX4" fmla="*/ 35520 w 168508"/>
                  <a:gd name="connsiteY4" fmla="*/ 271665 h 331491"/>
                  <a:gd name="connsiteX5" fmla="*/ 121702 w 168508"/>
                  <a:gd name="connsiteY5" fmla="*/ 331100 h 331491"/>
                  <a:gd name="connsiteX6" fmla="*/ 124674 w 168508"/>
                  <a:gd name="connsiteY6" fmla="*/ 316242 h 331491"/>
                  <a:gd name="connsiteX7" fmla="*/ 14718 w 168508"/>
                  <a:gd name="connsiteY7" fmla="*/ 194398 h 331491"/>
                  <a:gd name="connsiteX8" fmla="*/ 74154 w 168508"/>
                  <a:gd name="connsiteY8" fmla="*/ 42836 h 331491"/>
                  <a:gd name="connsiteX9" fmla="*/ 115759 w 168508"/>
                  <a:gd name="connsiteY9" fmla="*/ 19062 h 331491"/>
                  <a:gd name="connsiteX10" fmla="*/ 166279 w 168508"/>
                  <a:gd name="connsiteY10" fmla="*/ 1231 h 331491"/>
                  <a:gd name="connsiteX11" fmla="*/ 166279 w 168508"/>
                  <a:gd name="connsiteY11" fmla="*/ 1231 h 331491"/>
                  <a:gd name="connsiteX12" fmla="*/ 166279 w 168508"/>
                  <a:gd name="connsiteY12" fmla="*/ 1231 h 33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508" h="331491">
                    <a:moveTo>
                      <a:pt x="166279" y="1231"/>
                    </a:moveTo>
                    <a:cubicBezTo>
                      <a:pt x="151420" y="-1741"/>
                      <a:pt x="136561" y="1231"/>
                      <a:pt x="121702" y="4202"/>
                    </a:cubicBezTo>
                    <a:cubicBezTo>
                      <a:pt x="106843" y="10146"/>
                      <a:pt x="91984" y="16090"/>
                      <a:pt x="80097" y="25005"/>
                    </a:cubicBezTo>
                    <a:cubicBezTo>
                      <a:pt x="53351" y="42836"/>
                      <a:pt x="32548" y="66610"/>
                      <a:pt x="17689" y="93357"/>
                    </a:cubicBezTo>
                    <a:cubicBezTo>
                      <a:pt x="-12029" y="149821"/>
                      <a:pt x="-3113" y="218172"/>
                      <a:pt x="35520" y="271665"/>
                    </a:cubicBezTo>
                    <a:cubicBezTo>
                      <a:pt x="56323" y="298411"/>
                      <a:pt x="86041" y="322185"/>
                      <a:pt x="121702" y="331100"/>
                    </a:cubicBezTo>
                    <a:cubicBezTo>
                      <a:pt x="133590" y="334072"/>
                      <a:pt x="136561" y="319214"/>
                      <a:pt x="124674" y="316242"/>
                    </a:cubicBezTo>
                    <a:cubicBezTo>
                      <a:pt x="68210" y="298411"/>
                      <a:pt x="26605" y="250862"/>
                      <a:pt x="14718" y="194398"/>
                    </a:cubicBezTo>
                    <a:cubicBezTo>
                      <a:pt x="2830" y="137934"/>
                      <a:pt x="29577" y="78497"/>
                      <a:pt x="74154" y="42836"/>
                    </a:cubicBezTo>
                    <a:cubicBezTo>
                      <a:pt x="86041" y="33920"/>
                      <a:pt x="100900" y="25005"/>
                      <a:pt x="115759" y="19062"/>
                    </a:cubicBezTo>
                    <a:cubicBezTo>
                      <a:pt x="136561" y="10146"/>
                      <a:pt x="151420" y="10146"/>
                      <a:pt x="166279" y="1231"/>
                    </a:cubicBezTo>
                    <a:cubicBezTo>
                      <a:pt x="169251" y="4202"/>
                      <a:pt x="169251" y="1231"/>
                      <a:pt x="166279" y="1231"/>
                    </a:cubicBezTo>
                    <a:lnTo>
                      <a:pt x="166279" y="1231"/>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53" name="任意多边形: 形状 152"/>
              <p:cNvSpPr/>
              <p:nvPr/>
            </p:nvSpPr>
            <p:spPr>
              <a:xfrm>
                <a:off x="3532747" y="5798106"/>
                <a:ext cx="156671" cy="275602"/>
              </a:xfrm>
              <a:custGeom>
                <a:avLst/>
                <a:gdLst>
                  <a:gd name="connsiteX0" fmla="*/ 148499 w 156671"/>
                  <a:gd name="connsiteY0" fmla="*/ 3431 h 275602"/>
                  <a:gd name="connsiteX1" fmla="*/ 106894 w 156671"/>
                  <a:gd name="connsiteY1" fmla="*/ 3431 h 275602"/>
                  <a:gd name="connsiteX2" fmla="*/ 65289 w 156671"/>
                  <a:gd name="connsiteY2" fmla="*/ 21262 h 275602"/>
                  <a:gd name="connsiteX3" fmla="*/ 8825 w 156671"/>
                  <a:gd name="connsiteY3" fmla="*/ 92586 h 275602"/>
                  <a:gd name="connsiteX4" fmla="*/ 59346 w 156671"/>
                  <a:gd name="connsiteY4" fmla="*/ 250091 h 275602"/>
                  <a:gd name="connsiteX5" fmla="*/ 103923 w 156671"/>
                  <a:gd name="connsiteY5" fmla="*/ 270894 h 275602"/>
                  <a:gd name="connsiteX6" fmla="*/ 154443 w 156671"/>
                  <a:gd name="connsiteY6" fmla="*/ 270894 h 275602"/>
                  <a:gd name="connsiteX7" fmla="*/ 154443 w 156671"/>
                  <a:gd name="connsiteY7" fmla="*/ 261978 h 275602"/>
                  <a:gd name="connsiteX8" fmla="*/ 136612 w 156671"/>
                  <a:gd name="connsiteY8" fmla="*/ 259006 h 275602"/>
                  <a:gd name="connsiteX9" fmla="*/ 115810 w 156671"/>
                  <a:gd name="connsiteY9" fmla="*/ 256034 h 275602"/>
                  <a:gd name="connsiteX10" fmla="*/ 80148 w 156671"/>
                  <a:gd name="connsiteY10" fmla="*/ 241176 h 275602"/>
                  <a:gd name="connsiteX11" fmla="*/ 29628 w 156671"/>
                  <a:gd name="connsiteY11" fmla="*/ 184711 h 275602"/>
                  <a:gd name="connsiteX12" fmla="*/ 62317 w 156671"/>
                  <a:gd name="connsiteY12" fmla="*/ 42065 h 275602"/>
                  <a:gd name="connsiteX13" fmla="*/ 100951 w 156671"/>
                  <a:gd name="connsiteY13" fmla="*/ 18291 h 275602"/>
                  <a:gd name="connsiteX14" fmla="*/ 145528 w 156671"/>
                  <a:gd name="connsiteY14" fmla="*/ 9375 h 275602"/>
                  <a:gd name="connsiteX15" fmla="*/ 148499 w 156671"/>
                  <a:gd name="connsiteY15" fmla="*/ 3431 h 275602"/>
                  <a:gd name="connsiteX16" fmla="*/ 148499 w 156671"/>
                  <a:gd name="connsiteY16" fmla="*/ 3431 h 27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671" h="275602">
                    <a:moveTo>
                      <a:pt x="148499" y="3431"/>
                    </a:moveTo>
                    <a:cubicBezTo>
                      <a:pt x="136612" y="-2512"/>
                      <a:pt x="118782" y="460"/>
                      <a:pt x="106894" y="3431"/>
                    </a:cubicBezTo>
                    <a:cubicBezTo>
                      <a:pt x="92035" y="6403"/>
                      <a:pt x="80148" y="15319"/>
                      <a:pt x="65289" y="21262"/>
                    </a:cubicBezTo>
                    <a:cubicBezTo>
                      <a:pt x="41515" y="42065"/>
                      <a:pt x="20712" y="65839"/>
                      <a:pt x="8825" y="92586"/>
                    </a:cubicBezTo>
                    <a:cubicBezTo>
                      <a:pt x="-14949" y="152021"/>
                      <a:pt x="11797" y="214429"/>
                      <a:pt x="59346" y="250091"/>
                    </a:cubicBezTo>
                    <a:cubicBezTo>
                      <a:pt x="71233" y="259006"/>
                      <a:pt x="89064" y="267922"/>
                      <a:pt x="103923" y="270894"/>
                    </a:cubicBezTo>
                    <a:cubicBezTo>
                      <a:pt x="118782" y="273866"/>
                      <a:pt x="139584" y="279809"/>
                      <a:pt x="154443" y="270894"/>
                    </a:cubicBezTo>
                    <a:cubicBezTo>
                      <a:pt x="157415" y="267922"/>
                      <a:pt x="157415" y="261978"/>
                      <a:pt x="154443" y="261978"/>
                    </a:cubicBezTo>
                    <a:cubicBezTo>
                      <a:pt x="148499" y="259006"/>
                      <a:pt x="142556" y="259006"/>
                      <a:pt x="136612" y="259006"/>
                    </a:cubicBezTo>
                    <a:cubicBezTo>
                      <a:pt x="130669" y="259006"/>
                      <a:pt x="121753" y="256034"/>
                      <a:pt x="115810" y="256034"/>
                    </a:cubicBezTo>
                    <a:cubicBezTo>
                      <a:pt x="103923" y="253062"/>
                      <a:pt x="89064" y="247119"/>
                      <a:pt x="80148" y="241176"/>
                    </a:cubicBezTo>
                    <a:cubicBezTo>
                      <a:pt x="56374" y="226316"/>
                      <a:pt x="38543" y="208486"/>
                      <a:pt x="29628" y="184711"/>
                    </a:cubicBezTo>
                    <a:cubicBezTo>
                      <a:pt x="2881" y="134191"/>
                      <a:pt x="20712" y="77726"/>
                      <a:pt x="62317" y="42065"/>
                    </a:cubicBezTo>
                    <a:cubicBezTo>
                      <a:pt x="74204" y="33149"/>
                      <a:pt x="89064" y="24234"/>
                      <a:pt x="100951" y="18291"/>
                    </a:cubicBezTo>
                    <a:cubicBezTo>
                      <a:pt x="115810" y="12347"/>
                      <a:pt x="130669" y="12347"/>
                      <a:pt x="145528" y="9375"/>
                    </a:cubicBezTo>
                    <a:cubicBezTo>
                      <a:pt x="148499" y="9375"/>
                      <a:pt x="148499" y="6403"/>
                      <a:pt x="148499" y="3431"/>
                    </a:cubicBezTo>
                    <a:lnTo>
                      <a:pt x="148499" y="3431"/>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54" name="任意多边形: 形状 153"/>
              <p:cNvSpPr/>
              <p:nvPr/>
            </p:nvSpPr>
            <p:spPr>
              <a:xfrm>
                <a:off x="3659213" y="5254726"/>
                <a:ext cx="44067" cy="118871"/>
              </a:xfrm>
              <a:custGeom>
                <a:avLst/>
                <a:gdLst>
                  <a:gd name="connsiteX0" fmla="*/ 1231 w 44067"/>
                  <a:gd name="connsiteY0" fmla="*/ 8915 h 118871"/>
                  <a:gd name="connsiteX1" fmla="*/ 33921 w 44067"/>
                  <a:gd name="connsiteY1" fmla="*/ 32689 h 118871"/>
                  <a:gd name="connsiteX2" fmla="*/ 33921 w 44067"/>
                  <a:gd name="connsiteY2" fmla="*/ 23774 h 118871"/>
                  <a:gd name="connsiteX3" fmla="*/ 10146 w 44067"/>
                  <a:gd name="connsiteY3" fmla="*/ 71323 h 118871"/>
                  <a:gd name="connsiteX4" fmla="*/ 10146 w 44067"/>
                  <a:gd name="connsiteY4" fmla="*/ 98069 h 118871"/>
                  <a:gd name="connsiteX5" fmla="*/ 22034 w 44067"/>
                  <a:gd name="connsiteY5" fmla="*/ 118872 h 118871"/>
                  <a:gd name="connsiteX6" fmla="*/ 27977 w 44067"/>
                  <a:gd name="connsiteY6" fmla="*/ 115900 h 118871"/>
                  <a:gd name="connsiteX7" fmla="*/ 25005 w 44067"/>
                  <a:gd name="connsiteY7" fmla="*/ 95098 h 118871"/>
                  <a:gd name="connsiteX8" fmla="*/ 25005 w 44067"/>
                  <a:gd name="connsiteY8" fmla="*/ 71323 h 118871"/>
                  <a:gd name="connsiteX9" fmla="*/ 42836 w 44067"/>
                  <a:gd name="connsiteY9" fmla="*/ 26746 h 118871"/>
                  <a:gd name="connsiteX10" fmla="*/ 39864 w 44067"/>
                  <a:gd name="connsiteY10" fmla="*/ 17831 h 118871"/>
                  <a:gd name="connsiteX11" fmla="*/ 4203 w 44067"/>
                  <a:gd name="connsiteY11" fmla="*/ 0 h 118871"/>
                  <a:gd name="connsiteX12" fmla="*/ 1231 w 44067"/>
                  <a:gd name="connsiteY12" fmla="*/ 8915 h 118871"/>
                  <a:gd name="connsiteX13" fmla="*/ 1231 w 44067"/>
                  <a:gd name="connsiteY13" fmla="*/ 8915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067" h="118871">
                    <a:moveTo>
                      <a:pt x="1231" y="8915"/>
                    </a:moveTo>
                    <a:cubicBezTo>
                      <a:pt x="13118" y="17831"/>
                      <a:pt x="22034" y="23774"/>
                      <a:pt x="33921" y="32689"/>
                    </a:cubicBezTo>
                    <a:cubicBezTo>
                      <a:pt x="33921" y="29718"/>
                      <a:pt x="33921" y="26746"/>
                      <a:pt x="33921" y="23774"/>
                    </a:cubicBezTo>
                    <a:cubicBezTo>
                      <a:pt x="22034" y="38633"/>
                      <a:pt x="13118" y="53492"/>
                      <a:pt x="10146" y="71323"/>
                    </a:cubicBezTo>
                    <a:cubicBezTo>
                      <a:pt x="10146" y="80238"/>
                      <a:pt x="10146" y="89154"/>
                      <a:pt x="10146" y="98069"/>
                    </a:cubicBezTo>
                    <a:cubicBezTo>
                      <a:pt x="10146" y="104013"/>
                      <a:pt x="13118" y="118872"/>
                      <a:pt x="22034" y="118872"/>
                    </a:cubicBezTo>
                    <a:cubicBezTo>
                      <a:pt x="25005" y="118872"/>
                      <a:pt x="25005" y="118872"/>
                      <a:pt x="27977" y="115900"/>
                    </a:cubicBezTo>
                    <a:cubicBezTo>
                      <a:pt x="30949" y="109956"/>
                      <a:pt x="27977" y="101041"/>
                      <a:pt x="25005" y="95098"/>
                    </a:cubicBezTo>
                    <a:cubicBezTo>
                      <a:pt x="22034" y="86182"/>
                      <a:pt x="22034" y="80238"/>
                      <a:pt x="25005" y="71323"/>
                    </a:cubicBezTo>
                    <a:cubicBezTo>
                      <a:pt x="25005" y="56464"/>
                      <a:pt x="30949" y="41605"/>
                      <a:pt x="42836" y="26746"/>
                    </a:cubicBezTo>
                    <a:cubicBezTo>
                      <a:pt x="45808" y="23774"/>
                      <a:pt x="42836" y="20803"/>
                      <a:pt x="39864" y="17831"/>
                    </a:cubicBezTo>
                    <a:cubicBezTo>
                      <a:pt x="27977" y="11887"/>
                      <a:pt x="16090" y="5943"/>
                      <a:pt x="4203" y="0"/>
                    </a:cubicBezTo>
                    <a:cubicBezTo>
                      <a:pt x="1231" y="5943"/>
                      <a:pt x="-1741" y="8915"/>
                      <a:pt x="1231" y="8915"/>
                    </a:cubicBezTo>
                    <a:lnTo>
                      <a:pt x="1231" y="8915"/>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55" name="任意多边形: 形状 154"/>
              <p:cNvSpPr/>
              <p:nvPr/>
            </p:nvSpPr>
            <p:spPr>
              <a:xfrm>
                <a:off x="3734141" y="5381723"/>
                <a:ext cx="31126" cy="57254"/>
              </a:xfrm>
              <a:custGeom>
                <a:avLst/>
                <a:gdLst>
                  <a:gd name="connsiteX0" fmla="*/ 598 w 31126"/>
                  <a:gd name="connsiteY0" fmla="*/ 9706 h 57254"/>
                  <a:gd name="connsiteX1" fmla="*/ 12485 w 31126"/>
                  <a:gd name="connsiteY1" fmla="*/ 36452 h 57254"/>
                  <a:gd name="connsiteX2" fmla="*/ 27344 w 31126"/>
                  <a:gd name="connsiteY2" fmla="*/ 57255 h 57254"/>
                  <a:gd name="connsiteX3" fmla="*/ 30316 w 31126"/>
                  <a:gd name="connsiteY3" fmla="*/ 54283 h 57254"/>
                  <a:gd name="connsiteX4" fmla="*/ 24373 w 31126"/>
                  <a:gd name="connsiteY4" fmla="*/ 30508 h 57254"/>
                  <a:gd name="connsiteX5" fmla="*/ 9513 w 31126"/>
                  <a:gd name="connsiteY5" fmla="*/ 790 h 57254"/>
                  <a:gd name="connsiteX6" fmla="*/ 598 w 31126"/>
                  <a:gd name="connsiteY6" fmla="*/ 9706 h 57254"/>
                  <a:gd name="connsiteX7" fmla="*/ 598 w 31126"/>
                  <a:gd name="connsiteY7" fmla="*/ 9706 h 5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26" h="57254">
                    <a:moveTo>
                      <a:pt x="598" y="9706"/>
                    </a:moveTo>
                    <a:cubicBezTo>
                      <a:pt x="3570" y="18621"/>
                      <a:pt x="9513" y="27537"/>
                      <a:pt x="12485" y="36452"/>
                    </a:cubicBezTo>
                    <a:cubicBezTo>
                      <a:pt x="15457" y="42396"/>
                      <a:pt x="18429" y="54283"/>
                      <a:pt x="27344" y="57255"/>
                    </a:cubicBezTo>
                    <a:cubicBezTo>
                      <a:pt x="27344" y="57255"/>
                      <a:pt x="30316" y="57255"/>
                      <a:pt x="30316" y="54283"/>
                    </a:cubicBezTo>
                    <a:cubicBezTo>
                      <a:pt x="33288" y="45368"/>
                      <a:pt x="27344" y="39424"/>
                      <a:pt x="24373" y="30508"/>
                    </a:cubicBezTo>
                    <a:cubicBezTo>
                      <a:pt x="18429" y="21593"/>
                      <a:pt x="15457" y="12678"/>
                      <a:pt x="9513" y="790"/>
                    </a:cubicBezTo>
                    <a:cubicBezTo>
                      <a:pt x="6542" y="-2181"/>
                      <a:pt x="-2374" y="3762"/>
                      <a:pt x="598" y="9706"/>
                    </a:cubicBezTo>
                    <a:lnTo>
                      <a:pt x="598" y="9706"/>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56" name="任意多边形: 形状 155"/>
              <p:cNvSpPr/>
              <p:nvPr/>
            </p:nvSpPr>
            <p:spPr>
              <a:xfrm>
                <a:off x="3738454" y="5431548"/>
                <a:ext cx="34918" cy="103758"/>
              </a:xfrm>
              <a:custGeom>
                <a:avLst/>
                <a:gdLst>
                  <a:gd name="connsiteX0" fmla="*/ 14116 w 34918"/>
                  <a:gd name="connsiteY0" fmla="*/ 4458 h 103758"/>
                  <a:gd name="connsiteX1" fmla="*/ 20060 w 34918"/>
                  <a:gd name="connsiteY1" fmla="*/ 96584 h 103758"/>
                  <a:gd name="connsiteX2" fmla="*/ 31947 w 34918"/>
                  <a:gd name="connsiteY2" fmla="*/ 93612 h 103758"/>
                  <a:gd name="connsiteX3" fmla="*/ 2229 w 34918"/>
                  <a:gd name="connsiteY3" fmla="*/ 84697 h 103758"/>
                  <a:gd name="connsiteX4" fmla="*/ 2229 w 34918"/>
                  <a:gd name="connsiteY4" fmla="*/ 90640 h 103758"/>
                  <a:gd name="connsiteX5" fmla="*/ 11144 w 34918"/>
                  <a:gd name="connsiteY5" fmla="*/ 93612 h 103758"/>
                  <a:gd name="connsiteX6" fmla="*/ 23031 w 34918"/>
                  <a:gd name="connsiteY6" fmla="*/ 102527 h 103758"/>
                  <a:gd name="connsiteX7" fmla="*/ 34919 w 34918"/>
                  <a:gd name="connsiteY7" fmla="*/ 99555 h 103758"/>
                  <a:gd name="connsiteX8" fmla="*/ 23031 w 34918"/>
                  <a:gd name="connsiteY8" fmla="*/ 4458 h 103758"/>
                  <a:gd name="connsiteX9" fmla="*/ 14116 w 34918"/>
                  <a:gd name="connsiteY9" fmla="*/ 4458 h 103758"/>
                  <a:gd name="connsiteX10" fmla="*/ 14116 w 34918"/>
                  <a:gd name="connsiteY10" fmla="*/ 4458 h 1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18" h="103758">
                    <a:moveTo>
                      <a:pt x="14116" y="4458"/>
                    </a:moveTo>
                    <a:cubicBezTo>
                      <a:pt x="17088" y="37148"/>
                      <a:pt x="23031" y="66866"/>
                      <a:pt x="20060" y="96584"/>
                    </a:cubicBezTo>
                    <a:cubicBezTo>
                      <a:pt x="23031" y="96584"/>
                      <a:pt x="26003" y="93612"/>
                      <a:pt x="31947" y="93612"/>
                    </a:cubicBezTo>
                    <a:cubicBezTo>
                      <a:pt x="26003" y="87668"/>
                      <a:pt x="11144" y="75781"/>
                      <a:pt x="2229" y="84697"/>
                    </a:cubicBezTo>
                    <a:cubicBezTo>
                      <a:pt x="-743" y="84697"/>
                      <a:pt x="-743" y="90640"/>
                      <a:pt x="2229" y="90640"/>
                    </a:cubicBezTo>
                    <a:cubicBezTo>
                      <a:pt x="5201" y="93612"/>
                      <a:pt x="8172" y="93612"/>
                      <a:pt x="11144" y="93612"/>
                    </a:cubicBezTo>
                    <a:cubicBezTo>
                      <a:pt x="17088" y="93612"/>
                      <a:pt x="20060" y="96584"/>
                      <a:pt x="23031" y="102527"/>
                    </a:cubicBezTo>
                    <a:cubicBezTo>
                      <a:pt x="26003" y="105499"/>
                      <a:pt x="34919" y="102527"/>
                      <a:pt x="34919" y="99555"/>
                    </a:cubicBezTo>
                    <a:cubicBezTo>
                      <a:pt x="34919" y="66866"/>
                      <a:pt x="34919" y="34176"/>
                      <a:pt x="23031" y="4458"/>
                    </a:cubicBezTo>
                    <a:cubicBezTo>
                      <a:pt x="20060" y="-1486"/>
                      <a:pt x="14116" y="-1486"/>
                      <a:pt x="14116" y="4458"/>
                    </a:cubicBezTo>
                    <a:lnTo>
                      <a:pt x="14116" y="4458"/>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57" name="任意多边形: 形状 156"/>
              <p:cNvSpPr/>
              <p:nvPr/>
            </p:nvSpPr>
            <p:spPr>
              <a:xfrm>
                <a:off x="3662074" y="5525160"/>
                <a:ext cx="90495" cy="122303"/>
              </a:xfrm>
              <a:custGeom>
                <a:avLst/>
                <a:gdLst>
                  <a:gd name="connsiteX0" fmla="*/ 87524 w 90495"/>
                  <a:gd name="connsiteY0" fmla="*/ 0 h 122303"/>
                  <a:gd name="connsiteX1" fmla="*/ 25116 w 90495"/>
                  <a:gd name="connsiteY1" fmla="*/ 44577 h 122303"/>
                  <a:gd name="connsiteX2" fmla="*/ 1342 w 90495"/>
                  <a:gd name="connsiteY2" fmla="*/ 118872 h 122303"/>
                  <a:gd name="connsiteX3" fmla="*/ 10257 w 90495"/>
                  <a:gd name="connsiteY3" fmla="*/ 118872 h 122303"/>
                  <a:gd name="connsiteX4" fmla="*/ 19173 w 90495"/>
                  <a:gd name="connsiteY4" fmla="*/ 86182 h 122303"/>
                  <a:gd name="connsiteX5" fmla="*/ 37003 w 90495"/>
                  <a:gd name="connsiteY5" fmla="*/ 53492 h 122303"/>
                  <a:gd name="connsiteX6" fmla="*/ 90496 w 90495"/>
                  <a:gd name="connsiteY6" fmla="*/ 8915 h 122303"/>
                  <a:gd name="connsiteX7" fmla="*/ 87524 w 90495"/>
                  <a:gd name="connsiteY7" fmla="*/ 0 h 122303"/>
                  <a:gd name="connsiteX8" fmla="*/ 87524 w 90495"/>
                  <a:gd name="connsiteY8" fmla="*/ 0 h 12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495" h="122303">
                    <a:moveTo>
                      <a:pt x="87524" y="0"/>
                    </a:moveTo>
                    <a:cubicBezTo>
                      <a:pt x="60778" y="5943"/>
                      <a:pt x="39975" y="23774"/>
                      <a:pt x="25116" y="44577"/>
                    </a:cubicBezTo>
                    <a:cubicBezTo>
                      <a:pt x="10257" y="65379"/>
                      <a:pt x="-4602" y="95098"/>
                      <a:pt x="1342" y="118872"/>
                    </a:cubicBezTo>
                    <a:cubicBezTo>
                      <a:pt x="1342" y="124816"/>
                      <a:pt x="10257" y="121844"/>
                      <a:pt x="10257" y="118872"/>
                    </a:cubicBezTo>
                    <a:cubicBezTo>
                      <a:pt x="13229" y="106984"/>
                      <a:pt x="16201" y="95098"/>
                      <a:pt x="19173" y="86182"/>
                    </a:cubicBezTo>
                    <a:cubicBezTo>
                      <a:pt x="22145" y="74295"/>
                      <a:pt x="28088" y="65379"/>
                      <a:pt x="37003" y="53492"/>
                    </a:cubicBezTo>
                    <a:cubicBezTo>
                      <a:pt x="51863" y="32689"/>
                      <a:pt x="69693" y="17831"/>
                      <a:pt x="90496" y="8915"/>
                    </a:cubicBezTo>
                    <a:cubicBezTo>
                      <a:pt x="90496" y="5943"/>
                      <a:pt x="90496" y="0"/>
                      <a:pt x="87524" y="0"/>
                    </a:cubicBezTo>
                    <a:lnTo>
                      <a:pt x="87524" y="0"/>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58" name="任意多边形: 形状 157"/>
              <p:cNvSpPr/>
              <p:nvPr/>
            </p:nvSpPr>
            <p:spPr>
              <a:xfrm>
                <a:off x="3632888" y="5612993"/>
                <a:ext cx="87226" cy="111277"/>
              </a:xfrm>
              <a:custGeom>
                <a:avLst/>
                <a:gdLst>
                  <a:gd name="connsiteX0" fmla="*/ 36471 w 87226"/>
                  <a:gd name="connsiteY0" fmla="*/ 1321 h 111277"/>
                  <a:gd name="connsiteX1" fmla="*/ 57274 w 87226"/>
                  <a:gd name="connsiteY1" fmla="*/ 31039 h 111277"/>
                  <a:gd name="connsiteX2" fmla="*/ 72133 w 87226"/>
                  <a:gd name="connsiteY2" fmla="*/ 48870 h 111277"/>
                  <a:gd name="connsiteX3" fmla="*/ 72133 w 87226"/>
                  <a:gd name="connsiteY3" fmla="*/ 54813 h 111277"/>
                  <a:gd name="connsiteX4" fmla="*/ 63218 w 87226"/>
                  <a:gd name="connsiteY4" fmla="*/ 60757 h 111277"/>
                  <a:gd name="connsiteX5" fmla="*/ 30528 w 87226"/>
                  <a:gd name="connsiteY5" fmla="*/ 81560 h 111277"/>
                  <a:gd name="connsiteX6" fmla="*/ 15669 w 87226"/>
                  <a:gd name="connsiteY6" fmla="*/ 90475 h 111277"/>
                  <a:gd name="connsiteX7" fmla="*/ 810 w 87226"/>
                  <a:gd name="connsiteY7" fmla="*/ 102362 h 111277"/>
                  <a:gd name="connsiteX8" fmla="*/ 6754 w 87226"/>
                  <a:gd name="connsiteY8" fmla="*/ 111278 h 111277"/>
                  <a:gd name="connsiteX9" fmla="*/ 24584 w 87226"/>
                  <a:gd name="connsiteY9" fmla="*/ 102362 h 111277"/>
                  <a:gd name="connsiteX10" fmla="*/ 45387 w 87226"/>
                  <a:gd name="connsiteY10" fmla="*/ 90475 h 111277"/>
                  <a:gd name="connsiteX11" fmla="*/ 66189 w 87226"/>
                  <a:gd name="connsiteY11" fmla="*/ 78588 h 111277"/>
                  <a:gd name="connsiteX12" fmla="*/ 84020 w 87226"/>
                  <a:gd name="connsiteY12" fmla="*/ 66700 h 111277"/>
                  <a:gd name="connsiteX13" fmla="*/ 75105 w 87226"/>
                  <a:gd name="connsiteY13" fmla="*/ 39954 h 111277"/>
                  <a:gd name="connsiteX14" fmla="*/ 36471 w 87226"/>
                  <a:gd name="connsiteY14" fmla="*/ 1321 h 111277"/>
                  <a:gd name="connsiteX15" fmla="*/ 36471 w 87226"/>
                  <a:gd name="connsiteY15" fmla="*/ 1321 h 111277"/>
                  <a:gd name="connsiteX16" fmla="*/ 36471 w 87226"/>
                  <a:gd name="connsiteY16" fmla="*/ 1321 h 11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226" h="111277">
                    <a:moveTo>
                      <a:pt x="36471" y="1321"/>
                    </a:moveTo>
                    <a:cubicBezTo>
                      <a:pt x="42415" y="13208"/>
                      <a:pt x="48359" y="22123"/>
                      <a:pt x="57274" y="31039"/>
                    </a:cubicBezTo>
                    <a:cubicBezTo>
                      <a:pt x="60246" y="36983"/>
                      <a:pt x="66189" y="42926"/>
                      <a:pt x="72133" y="48870"/>
                    </a:cubicBezTo>
                    <a:cubicBezTo>
                      <a:pt x="75105" y="51841"/>
                      <a:pt x="75105" y="51841"/>
                      <a:pt x="72133" y="54813"/>
                    </a:cubicBezTo>
                    <a:cubicBezTo>
                      <a:pt x="69161" y="57785"/>
                      <a:pt x="66189" y="57785"/>
                      <a:pt x="63218" y="60757"/>
                    </a:cubicBezTo>
                    <a:cubicBezTo>
                      <a:pt x="51331" y="66700"/>
                      <a:pt x="42415" y="72644"/>
                      <a:pt x="30528" y="81560"/>
                    </a:cubicBezTo>
                    <a:cubicBezTo>
                      <a:pt x="24584" y="84531"/>
                      <a:pt x="18641" y="87503"/>
                      <a:pt x="15669" y="90475"/>
                    </a:cubicBezTo>
                    <a:cubicBezTo>
                      <a:pt x="9725" y="93446"/>
                      <a:pt x="6754" y="96418"/>
                      <a:pt x="810" y="102362"/>
                    </a:cubicBezTo>
                    <a:cubicBezTo>
                      <a:pt x="-2162" y="105334"/>
                      <a:pt x="3782" y="111278"/>
                      <a:pt x="6754" y="111278"/>
                    </a:cubicBezTo>
                    <a:cubicBezTo>
                      <a:pt x="12697" y="111278"/>
                      <a:pt x="18641" y="105334"/>
                      <a:pt x="24584" y="102362"/>
                    </a:cubicBezTo>
                    <a:cubicBezTo>
                      <a:pt x="30528" y="99390"/>
                      <a:pt x="36471" y="93446"/>
                      <a:pt x="45387" y="90475"/>
                    </a:cubicBezTo>
                    <a:cubicBezTo>
                      <a:pt x="51331" y="87503"/>
                      <a:pt x="57274" y="81560"/>
                      <a:pt x="66189" y="78588"/>
                    </a:cubicBezTo>
                    <a:cubicBezTo>
                      <a:pt x="72133" y="75616"/>
                      <a:pt x="78077" y="72644"/>
                      <a:pt x="84020" y="66700"/>
                    </a:cubicBezTo>
                    <a:cubicBezTo>
                      <a:pt x="92936" y="54813"/>
                      <a:pt x="81049" y="45898"/>
                      <a:pt x="75105" y="39954"/>
                    </a:cubicBezTo>
                    <a:cubicBezTo>
                      <a:pt x="63218" y="22123"/>
                      <a:pt x="51331" y="10236"/>
                      <a:pt x="36471" y="1321"/>
                    </a:cubicBezTo>
                    <a:cubicBezTo>
                      <a:pt x="39443" y="-1651"/>
                      <a:pt x="36471" y="1321"/>
                      <a:pt x="36471" y="1321"/>
                    </a:cubicBezTo>
                    <a:lnTo>
                      <a:pt x="36471" y="1321"/>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59" name="任意多边形: 形状 158"/>
              <p:cNvSpPr/>
              <p:nvPr/>
            </p:nvSpPr>
            <p:spPr>
              <a:xfrm>
                <a:off x="3794175" y="5752758"/>
                <a:ext cx="108215" cy="88583"/>
              </a:xfrm>
              <a:custGeom>
                <a:avLst/>
                <a:gdLst>
                  <a:gd name="connsiteX0" fmla="*/ 0 w 108215"/>
                  <a:gd name="connsiteY0" fmla="*/ 4203 h 88583"/>
                  <a:gd name="connsiteX1" fmla="*/ 29718 w 108215"/>
                  <a:gd name="connsiteY1" fmla="*/ 10146 h 88583"/>
                  <a:gd name="connsiteX2" fmla="*/ 56464 w 108215"/>
                  <a:gd name="connsiteY2" fmla="*/ 25005 h 88583"/>
                  <a:gd name="connsiteX3" fmla="*/ 89154 w 108215"/>
                  <a:gd name="connsiteY3" fmla="*/ 75526 h 88583"/>
                  <a:gd name="connsiteX4" fmla="*/ 92126 w 108215"/>
                  <a:gd name="connsiteY4" fmla="*/ 66611 h 88583"/>
                  <a:gd name="connsiteX5" fmla="*/ 59436 w 108215"/>
                  <a:gd name="connsiteY5" fmla="*/ 69583 h 88583"/>
                  <a:gd name="connsiteX6" fmla="*/ 56464 w 108215"/>
                  <a:gd name="connsiteY6" fmla="*/ 84441 h 88583"/>
                  <a:gd name="connsiteX7" fmla="*/ 104013 w 108215"/>
                  <a:gd name="connsiteY7" fmla="*/ 81469 h 88583"/>
                  <a:gd name="connsiteX8" fmla="*/ 106985 w 108215"/>
                  <a:gd name="connsiteY8" fmla="*/ 72554 h 88583"/>
                  <a:gd name="connsiteX9" fmla="*/ 65380 w 108215"/>
                  <a:gd name="connsiteY9" fmla="*/ 16090 h 88583"/>
                  <a:gd name="connsiteX10" fmla="*/ 35662 w 108215"/>
                  <a:gd name="connsiteY10" fmla="*/ 1231 h 88583"/>
                  <a:gd name="connsiteX11" fmla="*/ 0 w 108215"/>
                  <a:gd name="connsiteY11" fmla="*/ 4203 h 88583"/>
                  <a:gd name="connsiteX12" fmla="*/ 0 w 108215"/>
                  <a:gd name="connsiteY12" fmla="*/ 4203 h 88583"/>
                  <a:gd name="connsiteX13" fmla="*/ 0 w 108215"/>
                  <a:gd name="connsiteY13" fmla="*/ 4203 h 8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215" h="88583">
                    <a:moveTo>
                      <a:pt x="0" y="4203"/>
                    </a:moveTo>
                    <a:cubicBezTo>
                      <a:pt x="8915" y="4203"/>
                      <a:pt x="20803" y="7174"/>
                      <a:pt x="29718" y="10146"/>
                    </a:cubicBezTo>
                    <a:cubicBezTo>
                      <a:pt x="38633" y="13118"/>
                      <a:pt x="47549" y="19062"/>
                      <a:pt x="56464" y="25005"/>
                    </a:cubicBezTo>
                    <a:cubicBezTo>
                      <a:pt x="74295" y="36893"/>
                      <a:pt x="86182" y="54723"/>
                      <a:pt x="89154" y="75526"/>
                    </a:cubicBezTo>
                    <a:cubicBezTo>
                      <a:pt x="89154" y="72554"/>
                      <a:pt x="92126" y="69583"/>
                      <a:pt x="92126" y="66611"/>
                    </a:cubicBezTo>
                    <a:cubicBezTo>
                      <a:pt x="80239" y="72554"/>
                      <a:pt x="71323" y="72554"/>
                      <a:pt x="59436" y="69583"/>
                    </a:cubicBezTo>
                    <a:cubicBezTo>
                      <a:pt x="53492" y="66611"/>
                      <a:pt x="47549" y="78498"/>
                      <a:pt x="56464" y="84441"/>
                    </a:cubicBezTo>
                    <a:cubicBezTo>
                      <a:pt x="71323" y="90385"/>
                      <a:pt x="89154" y="90385"/>
                      <a:pt x="104013" y="81469"/>
                    </a:cubicBezTo>
                    <a:cubicBezTo>
                      <a:pt x="106985" y="78498"/>
                      <a:pt x="109957" y="75526"/>
                      <a:pt x="106985" y="72554"/>
                    </a:cubicBezTo>
                    <a:cubicBezTo>
                      <a:pt x="101041" y="48779"/>
                      <a:pt x="86182" y="30949"/>
                      <a:pt x="65380" y="16090"/>
                    </a:cubicBezTo>
                    <a:cubicBezTo>
                      <a:pt x="56464" y="10146"/>
                      <a:pt x="44577" y="4203"/>
                      <a:pt x="35662" y="1231"/>
                    </a:cubicBezTo>
                    <a:cubicBezTo>
                      <a:pt x="23774" y="-1741"/>
                      <a:pt x="11887" y="1231"/>
                      <a:pt x="0" y="4203"/>
                    </a:cubicBezTo>
                    <a:cubicBezTo>
                      <a:pt x="0" y="1231"/>
                      <a:pt x="0" y="4203"/>
                      <a:pt x="0" y="4203"/>
                    </a:cubicBezTo>
                    <a:lnTo>
                      <a:pt x="0" y="4203"/>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60" name="任意多边形: 形状 159"/>
              <p:cNvSpPr/>
              <p:nvPr/>
            </p:nvSpPr>
            <p:spPr>
              <a:xfrm>
                <a:off x="3849010" y="5828283"/>
                <a:ext cx="39520" cy="65379"/>
              </a:xfrm>
              <a:custGeom>
                <a:avLst/>
                <a:gdLst>
                  <a:gd name="connsiteX0" fmla="*/ 37291 w 39520"/>
                  <a:gd name="connsiteY0" fmla="*/ 0 h 65379"/>
                  <a:gd name="connsiteX1" fmla="*/ 28376 w 39520"/>
                  <a:gd name="connsiteY1" fmla="*/ 0 h 65379"/>
                  <a:gd name="connsiteX2" fmla="*/ 19461 w 39520"/>
                  <a:gd name="connsiteY2" fmla="*/ 5944 h 65379"/>
                  <a:gd name="connsiteX3" fmla="*/ 4602 w 39520"/>
                  <a:gd name="connsiteY3" fmla="*/ 23774 h 65379"/>
                  <a:gd name="connsiteX4" fmla="*/ 13517 w 39520"/>
                  <a:gd name="connsiteY4" fmla="*/ 65380 h 65379"/>
                  <a:gd name="connsiteX5" fmla="*/ 16489 w 39520"/>
                  <a:gd name="connsiteY5" fmla="*/ 62408 h 65379"/>
                  <a:gd name="connsiteX6" fmla="*/ 13517 w 39520"/>
                  <a:gd name="connsiteY6" fmla="*/ 47549 h 65379"/>
                  <a:gd name="connsiteX7" fmla="*/ 16489 w 39520"/>
                  <a:gd name="connsiteY7" fmla="*/ 29718 h 65379"/>
                  <a:gd name="connsiteX8" fmla="*/ 25404 w 39520"/>
                  <a:gd name="connsiteY8" fmla="*/ 14859 h 65379"/>
                  <a:gd name="connsiteX9" fmla="*/ 31348 w 39520"/>
                  <a:gd name="connsiteY9" fmla="*/ 8916 h 65379"/>
                  <a:gd name="connsiteX10" fmla="*/ 37291 w 39520"/>
                  <a:gd name="connsiteY10" fmla="*/ 2972 h 65379"/>
                  <a:gd name="connsiteX11" fmla="*/ 37291 w 39520"/>
                  <a:gd name="connsiteY11" fmla="*/ 0 h 65379"/>
                  <a:gd name="connsiteX12" fmla="*/ 37291 w 39520"/>
                  <a:gd name="connsiteY12" fmla="*/ 0 h 6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20" h="65379">
                    <a:moveTo>
                      <a:pt x="37291" y="0"/>
                    </a:moveTo>
                    <a:cubicBezTo>
                      <a:pt x="34320" y="0"/>
                      <a:pt x="31348" y="0"/>
                      <a:pt x="28376" y="0"/>
                    </a:cubicBezTo>
                    <a:cubicBezTo>
                      <a:pt x="25404" y="0"/>
                      <a:pt x="22432" y="2972"/>
                      <a:pt x="19461" y="5944"/>
                    </a:cubicBezTo>
                    <a:cubicBezTo>
                      <a:pt x="13517" y="11887"/>
                      <a:pt x="7574" y="17831"/>
                      <a:pt x="4602" y="23774"/>
                    </a:cubicBezTo>
                    <a:cubicBezTo>
                      <a:pt x="-1342" y="35662"/>
                      <a:pt x="-4314" y="59436"/>
                      <a:pt x="13517" y="65380"/>
                    </a:cubicBezTo>
                    <a:cubicBezTo>
                      <a:pt x="16489" y="65380"/>
                      <a:pt x="16489" y="65380"/>
                      <a:pt x="16489" y="62408"/>
                    </a:cubicBezTo>
                    <a:cubicBezTo>
                      <a:pt x="16489" y="56464"/>
                      <a:pt x="16489" y="50521"/>
                      <a:pt x="13517" y="47549"/>
                    </a:cubicBezTo>
                    <a:cubicBezTo>
                      <a:pt x="13517" y="41606"/>
                      <a:pt x="13517" y="35662"/>
                      <a:pt x="16489" y="29718"/>
                    </a:cubicBezTo>
                    <a:cubicBezTo>
                      <a:pt x="19461" y="23774"/>
                      <a:pt x="22432" y="20803"/>
                      <a:pt x="25404" y="14859"/>
                    </a:cubicBezTo>
                    <a:cubicBezTo>
                      <a:pt x="28376" y="11887"/>
                      <a:pt x="31348" y="11887"/>
                      <a:pt x="31348" y="8916"/>
                    </a:cubicBezTo>
                    <a:cubicBezTo>
                      <a:pt x="34320" y="8916"/>
                      <a:pt x="34320" y="5944"/>
                      <a:pt x="37291" y="2972"/>
                    </a:cubicBezTo>
                    <a:cubicBezTo>
                      <a:pt x="40263" y="5944"/>
                      <a:pt x="40263" y="0"/>
                      <a:pt x="37291" y="0"/>
                    </a:cubicBezTo>
                    <a:lnTo>
                      <a:pt x="37291" y="0"/>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61" name="任意多边形: 形状 160"/>
              <p:cNvSpPr/>
              <p:nvPr/>
            </p:nvSpPr>
            <p:spPr>
              <a:xfrm>
                <a:off x="3882519" y="5908062"/>
                <a:ext cx="28366" cy="65096"/>
              </a:xfrm>
              <a:custGeom>
                <a:avLst/>
                <a:gdLst>
                  <a:gd name="connsiteX0" fmla="*/ 810 w 28366"/>
                  <a:gd name="connsiteY0" fmla="*/ 3432 h 65096"/>
                  <a:gd name="connsiteX1" fmla="*/ 12697 w 28366"/>
                  <a:gd name="connsiteY1" fmla="*/ 33150 h 65096"/>
                  <a:gd name="connsiteX2" fmla="*/ 18641 w 28366"/>
                  <a:gd name="connsiteY2" fmla="*/ 62868 h 65096"/>
                  <a:gd name="connsiteX3" fmla="*/ 27556 w 28366"/>
                  <a:gd name="connsiteY3" fmla="*/ 62868 h 65096"/>
                  <a:gd name="connsiteX4" fmla="*/ 21613 w 28366"/>
                  <a:gd name="connsiteY4" fmla="*/ 33150 h 65096"/>
                  <a:gd name="connsiteX5" fmla="*/ 6754 w 28366"/>
                  <a:gd name="connsiteY5" fmla="*/ 3432 h 65096"/>
                  <a:gd name="connsiteX6" fmla="*/ 810 w 28366"/>
                  <a:gd name="connsiteY6" fmla="*/ 3432 h 65096"/>
                  <a:gd name="connsiteX7" fmla="*/ 810 w 28366"/>
                  <a:gd name="connsiteY7" fmla="*/ 3432 h 6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6" h="65096">
                    <a:moveTo>
                      <a:pt x="810" y="3432"/>
                    </a:moveTo>
                    <a:cubicBezTo>
                      <a:pt x="3782" y="12347"/>
                      <a:pt x="9725" y="24234"/>
                      <a:pt x="12697" y="33150"/>
                    </a:cubicBezTo>
                    <a:cubicBezTo>
                      <a:pt x="15669" y="42065"/>
                      <a:pt x="15669" y="53952"/>
                      <a:pt x="18641" y="62868"/>
                    </a:cubicBezTo>
                    <a:cubicBezTo>
                      <a:pt x="21613" y="65840"/>
                      <a:pt x="24584" y="65840"/>
                      <a:pt x="27556" y="62868"/>
                    </a:cubicBezTo>
                    <a:cubicBezTo>
                      <a:pt x="30528" y="53952"/>
                      <a:pt x="24584" y="42065"/>
                      <a:pt x="21613" y="33150"/>
                    </a:cubicBezTo>
                    <a:cubicBezTo>
                      <a:pt x="18641" y="21262"/>
                      <a:pt x="12697" y="12347"/>
                      <a:pt x="6754" y="3432"/>
                    </a:cubicBezTo>
                    <a:cubicBezTo>
                      <a:pt x="3782" y="-2512"/>
                      <a:pt x="-2162" y="460"/>
                      <a:pt x="810" y="3432"/>
                    </a:cubicBezTo>
                    <a:lnTo>
                      <a:pt x="810" y="3432"/>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62" name="任意多边形: 形状 161"/>
              <p:cNvSpPr/>
              <p:nvPr/>
            </p:nvSpPr>
            <p:spPr>
              <a:xfrm>
                <a:off x="3870632" y="5965729"/>
                <a:ext cx="43225" cy="39121"/>
              </a:xfrm>
              <a:custGeom>
                <a:avLst/>
                <a:gdLst>
                  <a:gd name="connsiteX0" fmla="*/ 810 w 43225"/>
                  <a:gd name="connsiteY0" fmla="*/ 5201 h 39121"/>
                  <a:gd name="connsiteX1" fmla="*/ 6754 w 43225"/>
                  <a:gd name="connsiteY1" fmla="*/ 34918 h 39121"/>
                  <a:gd name="connsiteX2" fmla="*/ 15669 w 43225"/>
                  <a:gd name="connsiteY2" fmla="*/ 37890 h 39121"/>
                  <a:gd name="connsiteX3" fmla="*/ 30528 w 43225"/>
                  <a:gd name="connsiteY3" fmla="*/ 23031 h 39121"/>
                  <a:gd name="connsiteX4" fmla="*/ 42415 w 43225"/>
                  <a:gd name="connsiteY4" fmla="*/ 8173 h 39121"/>
                  <a:gd name="connsiteX5" fmla="*/ 36471 w 43225"/>
                  <a:gd name="connsiteY5" fmla="*/ 2229 h 39121"/>
                  <a:gd name="connsiteX6" fmla="*/ 21613 w 43225"/>
                  <a:gd name="connsiteY6" fmla="*/ 17088 h 39121"/>
                  <a:gd name="connsiteX7" fmla="*/ 6754 w 43225"/>
                  <a:gd name="connsiteY7" fmla="*/ 31947 h 39121"/>
                  <a:gd name="connsiteX8" fmla="*/ 15669 w 43225"/>
                  <a:gd name="connsiteY8" fmla="*/ 34918 h 39121"/>
                  <a:gd name="connsiteX9" fmla="*/ 6754 w 43225"/>
                  <a:gd name="connsiteY9" fmla="*/ 8173 h 39121"/>
                  <a:gd name="connsiteX10" fmla="*/ 810 w 43225"/>
                  <a:gd name="connsiteY10" fmla="*/ 5201 h 39121"/>
                  <a:gd name="connsiteX11" fmla="*/ 810 w 43225"/>
                  <a:gd name="connsiteY11" fmla="*/ 5201 h 3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25" h="39121">
                    <a:moveTo>
                      <a:pt x="810" y="5201"/>
                    </a:moveTo>
                    <a:cubicBezTo>
                      <a:pt x="810" y="14116"/>
                      <a:pt x="3782" y="23031"/>
                      <a:pt x="6754" y="34918"/>
                    </a:cubicBezTo>
                    <a:cubicBezTo>
                      <a:pt x="6754" y="37890"/>
                      <a:pt x="12697" y="40862"/>
                      <a:pt x="15669" y="37890"/>
                    </a:cubicBezTo>
                    <a:cubicBezTo>
                      <a:pt x="21613" y="31947"/>
                      <a:pt x="24584" y="28975"/>
                      <a:pt x="30528" y="23031"/>
                    </a:cubicBezTo>
                    <a:cubicBezTo>
                      <a:pt x="36471" y="17088"/>
                      <a:pt x="39443" y="14116"/>
                      <a:pt x="42415" y="8173"/>
                    </a:cubicBezTo>
                    <a:cubicBezTo>
                      <a:pt x="45387" y="5201"/>
                      <a:pt x="39443" y="-743"/>
                      <a:pt x="36471" y="2229"/>
                    </a:cubicBezTo>
                    <a:cubicBezTo>
                      <a:pt x="30528" y="5201"/>
                      <a:pt x="27556" y="11144"/>
                      <a:pt x="21613" y="17088"/>
                    </a:cubicBezTo>
                    <a:cubicBezTo>
                      <a:pt x="15669" y="23031"/>
                      <a:pt x="12697" y="26003"/>
                      <a:pt x="6754" y="31947"/>
                    </a:cubicBezTo>
                    <a:cubicBezTo>
                      <a:pt x="9725" y="31947"/>
                      <a:pt x="12697" y="34918"/>
                      <a:pt x="15669" y="34918"/>
                    </a:cubicBezTo>
                    <a:cubicBezTo>
                      <a:pt x="12697" y="26003"/>
                      <a:pt x="9725" y="17088"/>
                      <a:pt x="6754" y="8173"/>
                    </a:cubicBezTo>
                    <a:cubicBezTo>
                      <a:pt x="3782" y="-3715"/>
                      <a:pt x="-2162" y="-743"/>
                      <a:pt x="810" y="5201"/>
                    </a:cubicBezTo>
                    <a:lnTo>
                      <a:pt x="810" y="5201"/>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63" name="任意多边形: 形状 162"/>
              <p:cNvSpPr/>
              <p:nvPr/>
            </p:nvSpPr>
            <p:spPr>
              <a:xfrm>
                <a:off x="3818969" y="5993473"/>
                <a:ext cx="69560" cy="74506"/>
              </a:xfrm>
              <a:custGeom>
                <a:avLst/>
                <a:gdLst>
                  <a:gd name="connsiteX0" fmla="*/ 67332 w 69560"/>
                  <a:gd name="connsiteY0" fmla="*/ 4203 h 74506"/>
                  <a:gd name="connsiteX1" fmla="*/ 40585 w 69560"/>
                  <a:gd name="connsiteY1" fmla="*/ 1231 h 74506"/>
                  <a:gd name="connsiteX2" fmla="*/ 16811 w 69560"/>
                  <a:gd name="connsiteY2" fmla="*/ 19062 h 74506"/>
                  <a:gd name="connsiteX3" fmla="*/ 1952 w 69560"/>
                  <a:gd name="connsiteY3" fmla="*/ 45808 h 74506"/>
                  <a:gd name="connsiteX4" fmla="*/ 4924 w 69560"/>
                  <a:gd name="connsiteY4" fmla="*/ 72554 h 74506"/>
                  <a:gd name="connsiteX5" fmla="*/ 13839 w 69560"/>
                  <a:gd name="connsiteY5" fmla="*/ 69582 h 74506"/>
                  <a:gd name="connsiteX6" fmla="*/ 13839 w 69560"/>
                  <a:gd name="connsiteY6" fmla="*/ 48780 h 74506"/>
                  <a:gd name="connsiteX7" fmla="*/ 25726 w 69560"/>
                  <a:gd name="connsiteY7" fmla="*/ 27977 h 74506"/>
                  <a:gd name="connsiteX8" fmla="*/ 67332 w 69560"/>
                  <a:gd name="connsiteY8" fmla="*/ 10146 h 74506"/>
                  <a:gd name="connsiteX9" fmla="*/ 67332 w 69560"/>
                  <a:gd name="connsiteY9" fmla="*/ 4203 h 74506"/>
                  <a:gd name="connsiteX10" fmla="*/ 67332 w 69560"/>
                  <a:gd name="connsiteY10" fmla="*/ 4203 h 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560" h="74506">
                    <a:moveTo>
                      <a:pt x="67332" y="4203"/>
                    </a:moveTo>
                    <a:cubicBezTo>
                      <a:pt x="58416" y="1231"/>
                      <a:pt x="49501" y="-1741"/>
                      <a:pt x="40585" y="1231"/>
                    </a:cubicBezTo>
                    <a:cubicBezTo>
                      <a:pt x="31670" y="4203"/>
                      <a:pt x="22755" y="10146"/>
                      <a:pt x="16811" y="19062"/>
                    </a:cubicBezTo>
                    <a:cubicBezTo>
                      <a:pt x="10867" y="25005"/>
                      <a:pt x="4924" y="36892"/>
                      <a:pt x="1952" y="45808"/>
                    </a:cubicBezTo>
                    <a:cubicBezTo>
                      <a:pt x="-1020" y="54723"/>
                      <a:pt x="-1020" y="66610"/>
                      <a:pt x="4924" y="72554"/>
                    </a:cubicBezTo>
                    <a:cubicBezTo>
                      <a:pt x="7896" y="75526"/>
                      <a:pt x="10867" y="75526"/>
                      <a:pt x="13839" y="69582"/>
                    </a:cubicBezTo>
                    <a:cubicBezTo>
                      <a:pt x="16811" y="63639"/>
                      <a:pt x="13839" y="54723"/>
                      <a:pt x="13839" y="48780"/>
                    </a:cubicBezTo>
                    <a:cubicBezTo>
                      <a:pt x="16811" y="39864"/>
                      <a:pt x="19783" y="33920"/>
                      <a:pt x="25726" y="27977"/>
                    </a:cubicBezTo>
                    <a:cubicBezTo>
                      <a:pt x="34642" y="19062"/>
                      <a:pt x="52473" y="10146"/>
                      <a:pt x="67332" y="10146"/>
                    </a:cubicBezTo>
                    <a:cubicBezTo>
                      <a:pt x="70304" y="13118"/>
                      <a:pt x="70304" y="7174"/>
                      <a:pt x="67332" y="4203"/>
                    </a:cubicBezTo>
                    <a:lnTo>
                      <a:pt x="67332" y="4203"/>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64" name="任意多边形: 形状 163"/>
              <p:cNvSpPr/>
              <p:nvPr/>
            </p:nvSpPr>
            <p:spPr>
              <a:xfrm>
                <a:off x="3670554" y="6106460"/>
                <a:ext cx="76904" cy="39806"/>
              </a:xfrm>
              <a:custGeom>
                <a:avLst/>
                <a:gdLst>
                  <a:gd name="connsiteX0" fmla="*/ 76072 w 76904"/>
                  <a:gd name="connsiteY0" fmla="*/ 27919 h 39806"/>
                  <a:gd name="connsiteX1" fmla="*/ 22580 w 76904"/>
                  <a:gd name="connsiteY1" fmla="*/ 1173 h 39806"/>
                  <a:gd name="connsiteX2" fmla="*/ 1777 w 76904"/>
                  <a:gd name="connsiteY2" fmla="*/ 19004 h 39806"/>
                  <a:gd name="connsiteX3" fmla="*/ 7721 w 76904"/>
                  <a:gd name="connsiteY3" fmla="*/ 39807 h 39806"/>
                  <a:gd name="connsiteX4" fmla="*/ 13665 w 76904"/>
                  <a:gd name="connsiteY4" fmla="*/ 36835 h 39806"/>
                  <a:gd name="connsiteX5" fmla="*/ 19608 w 76904"/>
                  <a:gd name="connsiteY5" fmla="*/ 21976 h 39806"/>
                  <a:gd name="connsiteX6" fmla="*/ 34467 w 76904"/>
                  <a:gd name="connsiteY6" fmla="*/ 13061 h 39806"/>
                  <a:gd name="connsiteX7" fmla="*/ 73101 w 76904"/>
                  <a:gd name="connsiteY7" fmla="*/ 33863 h 39806"/>
                  <a:gd name="connsiteX8" fmla="*/ 76072 w 76904"/>
                  <a:gd name="connsiteY8" fmla="*/ 27919 h 39806"/>
                  <a:gd name="connsiteX9" fmla="*/ 76072 w 76904"/>
                  <a:gd name="connsiteY9" fmla="*/ 27919 h 3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04" h="39806">
                    <a:moveTo>
                      <a:pt x="76072" y="27919"/>
                    </a:moveTo>
                    <a:cubicBezTo>
                      <a:pt x="64185" y="13061"/>
                      <a:pt x="43383" y="-4771"/>
                      <a:pt x="22580" y="1173"/>
                    </a:cubicBezTo>
                    <a:cubicBezTo>
                      <a:pt x="13665" y="4145"/>
                      <a:pt x="4749" y="10089"/>
                      <a:pt x="1777" y="19004"/>
                    </a:cubicBezTo>
                    <a:cubicBezTo>
                      <a:pt x="-1194" y="27919"/>
                      <a:pt x="-1194" y="36835"/>
                      <a:pt x="7721" y="39807"/>
                    </a:cubicBezTo>
                    <a:cubicBezTo>
                      <a:pt x="10693" y="39807"/>
                      <a:pt x="10693" y="39807"/>
                      <a:pt x="13665" y="36835"/>
                    </a:cubicBezTo>
                    <a:cubicBezTo>
                      <a:pt x="13665" y="30891"/>
                      <a:pt x="13665" y="24948"/>
                      <a:pt x="19608" y="21976"/>
                    </a:cubicBezTo>
                    <a:cubicBezTo>
                      <a:pt x="22580" y="16032"/>
                      <a:pt x="28524" y="13061"/>
                      <a:pt x="34467" y="13061"/>
                    </a:cubicBezTo>
                    <a:cubicBezTo>
                      <a:pt x="49326" y="13061"/>
                      <a:pt x="61213" y="24948"/>
                      <a:pt x="73101" y="33863"/>
                    </a:cubicBezTo>
                    <a:cubicBezTo>
                      <a:pt x="73101" y="33863"/>
                      <a:pt x="79044" y="30891"/>
                      <a:pt x="76072" y="27919"/>
                    </a:cubicBezTo>
                    <a:lnTo>
                      <a:pt x="76072" y="2791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65" name="任意多边形: 形状 164"/>
              <p:cNvSpPr/>
              <p:nvPr/>
            </p:nvSpPr>
            <p:spPr>
              <a:xfrm>
                <a:off x="3771144" y="5872593"/>
                <a:ext cx="190195" cy="282588"/>
              </a:xfrm>
              <a:custGeom>
                <a:avLst/>
                <a:gdLst>
                  <a:gd name="connsiteX0" fmla="*/ 2229 w 190195"/>
                  <a:gd name="connsiteY0" fmla="*/ 282589 h 282588"/>
                  <a:gd name="connsiteX1" fmla="*/ 118129 w 190195"/>
                  <a:gd name="connsiteY1" fmla="*/ 205322 h 282588"/>
                  <a:gd name="connsiteX2" fmla="*/ 183509 w 190195"/>
                  <a:gd name="connsiteY2" fmla="*/ 80506 h 282588"/>
                  <a:gd name="connsiteX3" fmla="*/ 189452 w 190195"/>
                  <a:gd name="connsiteY3" fmla="*/ 41873 h 282588"/>
                  <a:gd name="connsiteX4" fmla="*/ 186480 w 190195"/>
                  <a:gd name="connsiteY4" fmla="*/ 3239 h 282588"/>
                  <a:gd name="connsiteX5" fmla="*/ 174593 w 190195"/>
                  <a:gd name="connsiteY5" fmla="*/ 6211 h 282588"/>
                  <a:gd name="connsiteX6" fmla="*/ 174593 w 190195"/>
                  <a:gd name="connsiteY6" fmla="*/ 38901 h 282588"/>
                  <a:gd name="connsiteX7" fmla="*/ 171622 w 190195"/>
                  <a:gd name="connsiteY7" fmla="*/ 71591 h 282588"/>
                  <a:gd name="connsiteX8" fmla="*/ 150819 w 190195"/>
                  <a:gd name="connsiteY8" fmla="*/ 136971 h 282588"/>
                  <a:gd name="connsiteX9" fmla="*/ 67608 w 190195"/>
                  <a:gd name="connsiteY9" fmla="*/ 240984 h 282588"/>
                  <a:gd name="connsiteX10" fmla="*/ 2229 w 190195"/>
                  <a:gd name="connsiteY10" fmla="*/ 282589 h 282588"/>
                  <a:gd name="connsiteX11" fmla="*/ 2229 w 190195"/>
                  <a:gd name="connsiteY11" fmla="*/ 282589 h 282588"/>
                  <a:gd name="connsiteX12" fmla="*/ 2229 w 190195"/>
                  <a:gd name="connsiteY12" fmla="*/ 282589 h 28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95" h="282588">
                    <a:moveTo>
                      <a:pt x="2229" y="282589"/>
                    </a:moveTo>
                    <a:cubicBezTo>
                      <a:pt x="46806" y="270702"/>
                      <a:pt x="88411" y="240984"/>
                      <a:pt x="118129" y="205322"/>
                    </a:cubicBezTo>
                    <a:cubicBezTo>
                      <a:pt x="147847" y="169661"/>
                      <a:pt x="171622" y="128055"/>
                      <a:pt x="183509" y="80506"/>
                    </a:cubicBezTo>
                    <a:cubicBezTo>
                      <a:pt x="186480" y="68619"/>
                      <a:pt x="189452" y="53760"/>
                      <a:pt x="189452" y="41873"/>
                    </a:cubicBezTo>
                    <a:cubicBezTo>
                      <a:pt x="189452" y="29986"/>
                      <a:pt x="192424" y="15127"/>
                      <a:pt x="186480" y="3239"/>
                    </a:cubicBezTo>
                    <a:cubicBezTo>
                      <a:pt x="183509" y="-2704"/>
                      <a:pt x="177565" y="268"/>
                      <a:pt x="174593" y="6211"/>
                    </a:cubicBezTo>
                    <a:cubicBezTo>
                      <a:pt x="171622" y="15127"/>
                      <a:pt x="174593" y="27014"/>
                      <a:pt x="174593" y="38901"/>
                    </a:cubicBezTo>
                    <a:cubicBezTo>
                      <a:pt x="174593" y="50789"/>
                      <a:pt x="171622" y="59704"/>
                      <a:pt x="171622" y="71591"/>
                    </a:cubicBezTo>
                    <a:cubicBezTo>
                      <a:pt x="168650" y="92394"/>
                      <a:pt x="159734" y="116168"/>
                      <a:pt x="150819" y="136971"/>
                    </a:cubicBezTo>
                    <a:cubicBezTo>
                      <a:pt x="132988" y="178576"/>
                      <a:pt x="103270" y="214238"/>
                      <a:pt x="67608" y="240984"/>
                    </a:cubicBezTo>
                    <a:cubicBezTo>
                      <a:pt x="43834" y="255843"/>
                      <a:pt x="23031" y="267730"/>
                      <a:pt x="2229" y="282589"/>
                    </a:cubicBezTo>
                    <a:cubicBezTo>
                      <a:pt x="-743" y="282589"/>
                      <a:pt x="-743" y="282589"/>
                      <a:pt x="2229" y="282589"/>
                    </a:cubicBezTo>
                    <a:lnTo>
                      <a:pt x="2229" y="28258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66" name="任意多边形: 形状 165"/>
              <p:cNvSpPr/>
              <p:nvPr/>
            </p:nvSpPr>
            <p:spPr>
              <a:xfrm>
                <a:off x="3825634" y="6088992"/>
                <a:ext cx="88223" cy="81048"/>
              </a:xfrm>
              <a:custGeom>
                <a:avLst/>
                <a:gdLst>
                  <a:gd name="connsiteX0" fmla="*/ 4203 w 88223"/>
                  <a:gd name="connsiteY0" fmla="*/ 81049 h 81048"/>
                  <a:gd name="connsiteX1" fmla="*/ 48780 w 88223"/>
                  <a:gd name="connsiteY1" fmla="*/ 48359 h 81048"/>
                  <a:gd name="connsiteX2" fmla="*/ 69582 w 88223"/>
                  <a:gd name="connsiteY2" fmla="*/ 27556 h 81048"/>
                  <a:gd name="connsiteX3" fmla="*/ 87413 w 88223"/>
                  <a:gd name="connsiteY3" fmla="*/ 6754 h 81048"/>
                  <a:gd name="connsiteX4" fmla="*/ 81469 w 88223"/>
                  <a:gd name="connsiteY4" fmla="*/ 810 h 81048"/>
                  <a:gd name="connsiteX5" fmla="*/ 63639 w 88223"/>
                  <a:gd name="connsiteY5" fmla="*/ 18641 h 81048"/>
                  <a:gd name="connsiteX6" fmla="*/ 42836 w 88223"/>
                  <a:gd name="connsiteY6" fmla="*/ 39443 h 81048"/>
                  <a:gd name="connsiteX7" fmla="*/ 1231 w 88223"/>
                  <a:gd name="connsiteY7" fmla="*/ 78077 h 81048"/>
                  <a:gd name="connsiteX8" fmla="*/ 4203 w 88223"/>
                  <a:gd name="connsiteY8" fmla="*/ 81049 h 81048"/>
                  <a:gd name="connsiteX9" fmla="*/ 4203 w 88223"/>
                  <a:gd name="connsiteY9" fmla="*/ 81049 h 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23" h="81048">
                    <a:moveTo>
                      <a:pt x="4203" y="81049"/>
                    </a:moveTo>
                    <a:cubicBezTo>
                      <a:pt x="22034" y="72133"/>
                      <a:pt x="33921" y="60246"/>
                      <a:pt x="48780" y="48359"/>
                    </a:cubicBezTo>
                    <a:cubicBezTo>
                      <a:pt x="54723" y="42415"/>
                      <a:pt x="63639" y="36471"/>
                      <a:pt x="69582" y="27556"/>
                    </a:cubicBezTo>
                    <a:cubicBezTo>
                      <a:pt x="75526" y="21612"/>
                      <a:pt x="84441" y="15669"/>
                      <a:pt x="87413" y="6754"/>
                    </a:cubicBezTo>
                    <a:cubicBezTo>
                      <a:pt x="90385" y="3782"/>
                      <a:pt x="84441" y="-2162"/>
                      <a:pt x="81469" y="810"/>
                    </a:cubicBezTo>
                    <a:cubicBezTo>
                      <a:pt x="75526" y="3782"/>
                      <a:pt x="69582" y="12697"/>
                      <a:pt x="63639" y="18641"/>
                    </a:cubicBezTo>
                    <a:cubicBezTo>
                      <a:pt x="57695" y="24584"/>
                      <a:pt x="51752" y="33500"/>
                      <a:pt x="42836" y="39443"/>
                    </a:cubicBezTo>
                    <a:cubicBezTo>
                      <a:pt x="27977" y="51331"/>
                      <a:pt x="13118" y="63217"/>
                      <a:pt x="1231" y="78077"/>
                    </a:cubicBezTo>
                    <a:cubicBezTo>
                      <a:pt x="-1741" y="78077"/>
                      <a:pt x="1231" y="81049"/>
                      <a:pt x="4203" y="81049"/>
                    </a:cubicBezTo>
                    <a:lnTo>
                      <a:pt x="4203" y="8104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67" name="任意多边形: 形状 166"/>
              <p:cNvSpPr/>
              <p:nvPr/>
            </p:nvSpPr>
            <p:spPr>
              <a:xfrm>
                <a:off x="3044450" y="5210149"/>
                <a:ext cx="144288" cy="281301"/>
              </a:xfrm>
              <a:custGeom>
                <a:avLst/>
                <a:gdLst>
                  <a:gd name="connsiteX0" fmla="*/ 3804 w 144288"/>
                  <a:gd name="connsiteY0" fmla="*/ 279349 h 281301"/>
                  <a:gd name="connsiteX1" fmla="*/ 36494 w 144288"/>
                  <a:gd name="connsiteY1" fmla="*/ 160477 h 281301"/>
                  <a:gd name="connsiteX2" fmla="*/ 98901 w 144288"/>
                  <a:gd name="connsiteY2" fmla="*/ 56464 h 281301"/>
                  <a:gd name="connsiteX3" fmla="*/ 143478 w 144288"/>
                  <a:gd name="connsiteY3" fmla="*/ 5944 h 281301"/>
                  <a:gd name="connsiteX4" fmla="*/ 137535 w 144288"/>
                  <a:gd name="connsiteY4" fmla="*/ 0 h 281301"/>
                  <a:gd name="connsiteX5" fmla="*/ 92958 w 144288"/>
                  <a:gd name="connsiteY5" fmla="*/ 41606 h 281301"/>
                  <a:gd name="connsiteX6" fmla="*/ 57296 w 144288"/>
                  <a:gd name="connsiteY6" fmla="*/ 92126 h 281301"/>
                  <a:gd name="connsiteX7" fmla="*/ 9748 w 144288"/>
                  <a:gd name="connsiteY7" fmla="*/ 208026 h 281301"/>
                  <a:gd name="connsiteX8" fmla="*/ 832 w 144288"/>
                  <a:gd name="connsiteY8" fmla="*/ 276378 h 281301"/>
                  <a:gd name="connsiteX9" fmla="*/ 3804 w 144288"/>
                  <a:gd name="connsiteY9" fmla="*/ 279349 h 281301"/>
                  <a:gd name="connsiteX10" fmla="*/ 3804 w 144288"/>
                  <a:gd name="connsiteY10" fmla="*/ 279349 h 28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88" h="281301">
                    <a:moveTo>
                      <a:pt x="3804" y="279349"/>
                    </a:moveTo>
                    <a:cubicBezTo>
                      <a:pt x="12719" y="237744"/>
                      <a:pt x="18663" y="199111"/>
                      <a:pt x="36494" y="160477"/>
                    </a:cubicBezTo>
                    <a:cubicBezTo>
                      <a:pt x="51353" y="121844"/>
                      <a:pt x="72155" y="86182"/>
                      <a:pt x="98901" y="56464"/>
                    </a:cubicBezTo>
                    <a:cubicBezTo>
                      <a:pt x="113761" y="38634"/>
                      <a:pt x="131591" y="23774"/>
                      <a:pt x="143478" y="5944"/>
                    </a:cubicBezTo>
                    <a:cubicBezTo>
                      <a:pt x="146450" y="2972"/>
                      <a:pt x="140507" y="0"/>
                      <a:pt x="137535" y="0"/>
                    </a:cubicBezTo>
                    <a:cubicBezTo>
                      <a:pt x="119704" y="8916"/>
                      <a:pt x="104845" y="26746"/>
                      <a:pt x="92958" y="41606"/>
                    </a:cubicBezTo>
                    <a:cubicBezTo>
                      <a:pt x="78099" y="56464"/>
                      <a:pt x="66212" y="74295"/>
                      <a:pt x="57296" y="92126"/>
                    </a:cubicBezTo>
                    <a:cubicBezTo>
                      <a:pt x="36494" y="127787"/>
                      <a:pt x="18663" y="166421"/>
                      <a:pt x="9748" y="208026"/>
                    </a:cubicBezTo>
                    <a:cubicBezTo>
                      <a:pt x="3804" y="231801"/>
                      <a:pt x="832" y="255575"/>
                      <a:pt x="832" y="276378"/>
                    </a:cubicBezTo>
                    <a:cubicBezTo>
                      <a:pt x="-2140" y="282321"/>
                      <a:pt x="3804" y="282321"/>
                      <a:pt x="3804" y="279349"/>
                    </a:cubicBezTo>
                    <a:lnTo>
                      <a:pt x="3804" y="279349"/>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sp>
            <p:nvSpPr>
              <p:cNvPr id="168" name="任意多边形: 形状 167"/>
              <p:cNvSpPr/>
              <p:nvPr/>
            </p:nvSpPr>
            <p:spPr>
              <a:xfrm>
                <a:off x="3201301" y="5183403"/>
                <a:ext cx="6686" cy="5943"/>
              </a:xfrm>
              <a:custGeom>
                <a:avLst/>
                <a:gdLst>
                  <a:gd name="connsiteX0" fmla="*/ 4458 w 6686"/>
                  <a:gd name="connsiteY0" fmla="*/ 5944 h 5943"/>
                  <a:gd name="connsiteX1" fmla="*/ 4458 w 6686"/>
                  <a:gd name="connsiteY1" fmla="*/ 0 h 5943"/>
                  <a:gd name="connsiteX2" fmla="*/ 4458 w 6686"/>
                  <a:gd name="connsiteY2" fmla="*/ 5944 h 5943"/>
                  <a:gd name="connsiteX3" fmla="*/ 4458 w 6686"/>
                  <a:gd name="connsiteY3" fmla="*/ 5944 h 5943"/>
                </a:gdLst>
                <a:ahLst/>
                <a:cxnLst>
                  <a:cxn ang="0">
                    <a:pos x="connsiteX0" y="connsiteY0"/>
                  </a:cxn>
                  <a:cxn ang="0">
                    <a:pos x="connsiteX1" y="connsiteY1"/>
                  </a:cxn>
                  <a:cxn ang="0">
                    <a:pos x="connsiteX2" y="connsiteY2"/>
                  </a:cxn>
                  <a:cxn ang="0">
                    <a:pos x="connsiteX3" y="connsiteY3"/>
                  </a:cxn>
                </a:cxnLst>
                <a:rect l="l" t="t" r="r" b="b"/>
                <a:pathLst>
                  <a:path w="6686" h="5943">
                    <a:moveTo>
                      <a:pt x="4458" y="5944"/>
                    </a:moveTo>
                    <a:cubicBezTo>
                      <a:pt x="7430" y="5944"/>
                      <a:pt x="7430" y="0"/>
                      <a:pt x="4458" y="0"/>
                    </a:cubicBezTo>
                    <a:cubicBezTo>
                      <a:pt x="-1486" y="0"/>
                      <a:pt x="-1486" y="5944"/>
                      <a:pt x="4458" y="5944"/>
                    </a:cubicBezTo>
                    <a:lnTo>
                      <a:pt x="4458" y="5944"/>
                    </a:lnTo>
                    <a:close/>
                  </a:path>
                </a:pathLst>
              </a:custGeom>
              <a:solidFill>
                <a:srgbClr val="000000"/>
              </a:solidFill>
              <a:ln w="297180" cap="flat">
                <a:noFill/>
                <a:prstDash val="solid"/>
                <a:miter/>
              </a:ln>
            </p:spPr>
            <p:txBody>
              <a:bodyPr rtlCol="0" anchor="ctr"/>
              <a:lstStyle/>
              <a:p>
                <a:endParaRPr lang="zh-CN" altLang="en-US">
                  <a:cs typeface="+mn-ea"/>
                  <a:sym typeface="+mn-lt"/>
                </a:endParaRPr>
              </a:p>
            </p:txBody>
          </p:sp>
        </p:grpSp>
      </p:grpSp>
      <p:grpSp>
        <p:nvGrpSpPr>
          <p:cNvPr id="74" name="组合 73"/>
          <p:cNvGrpSpPr/>
          <p:nvPr/>
        </p:nvGrpSpPr>
        <p:grpSpPr>
          <a:xfrm>
            <a:off x="4309110" y="340360"/>
            <a:ext cx="3887470" cy="582930"/>
            <a:chOff x="6786" y="536"/>
            <a:chExt cx="6122" cy="918"/>
          </a:xfrm>
        </p:grpSpPr>
        <p:sp>
          <p:nvSpPr>
            <p:cNvPr id="179" name="任意多边形: 形状 178"/>
            <p:cNvSpPr/>
            <p:nvPr/>
          </p:nvSpPr>
          <p:spPr>
            <a:xfrm>
              <a:off x="7835" y="566"/>
              <a:ext cx="4111" cy="645"/>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sz="2000">
                <a:cs typeface="+mn-ea"/>
                <a:sym typeface="+mn-lt"/>
              </a:endParaRPr>
            </a:p>
          </p:txBody>
        </p:sp>
        <p:sp>
          <p:nvSpPr>
            <p:cNvPr id="180" name="文本框 179"/>
            <p:cNvSpPr txBox="1"/>
            <p:nvPr/>
          </p:nvSpPr>
          <p:spPr>
            <a:xfrm rot="21585112">
              <a:off x="6786" y="536"/>
              <a:ext cx="6122" cy="919"/>
            </a:xfrm>
            <a:prstGeom prst="rect">
              <a:avLst/>
            </a:prstGeom>
            <a:noFill/>
          </p:spPr>
          <p:txBody>
            <a:bodyPr wrap="square" rtlCol="0">
              <a:spAutoFit/>
            </a:bodyPr>
            <a:lstStyle/>
            <a:p>
              <a:pPr lvl="0" algn="ctr">
                <a:spcBef>
                  <a:spcPts val="500"/>
                </a:spcBef>
                <a:spcAft>
                  <a:spcPts val="500"/>
                </a:spcAft>
                <a:buClrTx/>
                <a:buSzTx/>
                <a:buFontTx/>
              </a:pPr>
              <a:r>
                <a:rPr lang="zh-CN" altLang="en-US" sz="3200" b="1" kern="0" dirty="0">
                  <a:effectLst/>
                  <a:latin typeface="汉仪雅酷黑 65W" panose="020B0604020202020204" charset="-122"/>
                  <a:ea typeface="汉仪雅酷黑 65W" panose="020B0604020202020204" charset="-122"/>
                  <a:cs typeface="+mn-ea"/>
                  <a:sym typeface="+mn-lt"/>
                </a:rPr>
                <a:t>团队及成员介绍</a:t>
              </a:r>
            </a:p>
          </p:txBody>
        </p:sp>
      </p:grpSp>
      <p:grpSp>
        <p:nvGrpSpPr>
          <p:cNvPr id="77" name="组合 76"/>
          <p:cNvGrpSpPr/>
          <p:nvPr/>
        </p:nvGrpSpPr>
        <p:grpSpPr>
          <a:xfrm>
            <a:off x="7211695" y="1139190"/>
            <a:ext cx="4631690" cy="4820920"/>
            <a:chOff x="11357" y="1794"/>
            <a:chExt cx="7294" cy="7592"/>
          </a:xfrm>
        </p:grpSpPr>
        <p:grpSp>
          <p:nvGrpSpPr>
            <p:cNvPr id="18" name="组合 17"/>
            <p:cNvGrpSpPr/>
            <p:nvPr/>
          </p:nvGrpSpPr>
          <p:grpSpPr>
            <a:xfrm>
              <a:off x="11357" y="1794"/>
              <a:ext cx="7295" cy="2062"/>
              <a:chOff x="11357" y="1794"/>
              <a:chExt cx="7295" cy="2062"/>
            </a:xfrm>
          </p:grpSpPr>
          <p:sp>
            <p:nvSpPr>
              <p:cNvPr id="128" name="Text Box 10"/>
              <p:cNvSpPr txBox="1">
                <a:spLocks noChangeArrowheads="1"/>
              </p:cNvSpPr>
              <p:nvPr/>
            </p:nvSpPr>
            <p:spPr bwMode="auto">
              <a:xfrm>
                <a:off x="13877" y="1794"/>
                <a:ext cx="4775" cy="968"/>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5097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effectLst/>
                    <a:uLnTx/>
                    <a:uFillTx/>
                    <a:cs typeface="+mn-ea"/>
                    <a:sym typeface="+mn-lt"/>
                  </a:rPr>
                  <a:t>团队领导，分配团队成员任务，协调项目进度，负责项目后端代码编写，演示视频制作</a:t>
                </a:r>
              </a:p>
            </p:txBody>
          </p:sp>
          <p:grpSp>
            <p:nvGrpSpPr>
              <p:cNvPr id="7" name="组合 6"/>
              <p:cNvGrpSpPr/>
              <p:nvPr/>
            </p:nvGrpSpPr>
            <p:grpSpPr>
              <a:xfrm>
                <a:off x="11357" y="1921"/>
                <a:ext cx="2342" cy="1809"/>
                <a:chOff x="11357" y="1921"/>
                <a:chExt cx="2342" cy="1809"/>
              </a:xfrm>
            </p:grpSpPr>
            <p:grpSp>
              <p:nvGrpSpPr>
                <p:cNvPr id="138" name="组合 137"/>
                <p:cNvGrpSpPr/>
                <p:nvPr/>
              </p:nvGrpSpPr>
              <p:grpSpPr>
                <a:xfrm>
                  <a:off x="11465" y="1921"/>
                  <a:ext cx="2128" cy="715"/>
                  <a:chOff x="7726112" y="2705648"/>
                  <a:chExt cx="2855118" cy="625084"/>
                </a:xfrm>
              </p:grpSpPr>
              <p:sp>
                <p:nvSpPr>
                  <p:cNvPr id="139" name="Rectangle: Rounded Corners 62"/>
                  <p:cNvSpPr/>
                  <p:nvPr/>
                </p:nvSpPr>
                <p:spPr>
                  <a:xfrm>
                    <a:off x="7726112" y="2705648"/>
                    <a:ext cx="2855118" cy="625084"/>
                  </a:xfrm>
                  <a:prstGeom prst="roundRect">
                    <a:avLst>
                      <a:gd name="adj" fmla="val 7231"/>
                    </a:avLst>
                  </a:prstGeom>
                  <a:pattFill prst="pct10">
                    <a:fgClr>
                      <a:schemeClr val="bg1">
                        <a:lumMod val="85000"/>
                      </a:schemeClr>
                    </a:fgClr>
                    <a:bgClr>
                      <a:schemeClr val="bg1"/>
                    </a:bgClr>
                  </a:patt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lumMod val="75000"/>
                          <a:lumOff val="25000"/>
                        </a:schemeClr>
                      </a:solidFill>
                      <a:cs typeface="+mn-ea"/>
                      <a:sym typeface="+mn-lt"/>
                    </a:endParaRPr>
                  </a:p>
                </p:txBody>
              </p:sp>
              <p:cxnSp>
                <p:nvCxnSpPr>
                  <p:cNvPr id="140" name="Straight Connector 63"/>
                  <p:cNvCxnSpPr/>
                  <p:nvPr/>
                </p:nvCxnSpPr>
                <p:spPr>
                  <a:xfrm>
                    <a:off x="7726113" y="2862870"/>
                    <a:ext cx="0" cy="310640"/>
                  </a:xfrm>
                  <a:prstGeom prst="line">
                    <a:avLst/>
                  </a:prstGeom>
                  <a:solidFill>
                    <a:schemeClr val="bg1">
                      <a:alpha val="0"/>
                    </a:schemeClr>
                  </a:solidFill>
                  <a:ln w="698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1" name="文本框 140"/>
                <p:cNvSpPr txBox="1"/>
                <p:nvPr/>
              </p:nvSpPr>
              <p:spPr>
                <a:xfrm>
                  <a:off x="11358" y="2008"/>
                  <a:ext cx="2341" cy="6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kern="0" dirty="0">
                      <a:effectLst/>
                      <a:cs typeface="+mn-ea"/>
                      <a:sym typeface="+mn-lt"/>
                    </a:rPr>
                    <a:t>孙福泽</a:t>
                  </a:r>
                  <a:endParaRPr kumimoji="0" lang="zh-CN" altLang="en-US" sz="2000" b="1" i="0" u="none" strike="noStrike" kern="1200" cap="none" spc="0" normalizeH="0" baseline="0" noProof="0" dirty="0">
                    <a:ln>
                      <a:noFill/>
                    </a:ln>
                    <a:effectLst/>
                    <a:uLnTx/>
                    <a:uFillTx/>
                    <a:cs typeface="+mn-ea"/>
                    <a:sym typeface="+mn-lt"/>
                  </a:endParaRPr>
                </a:p>
              </p:txBody>
            </p:sp>
            <p:grpSp>
              <p:nvGrpSpPr>
                <p:cNvPr id="2" name="组合 1"/>
                <p:cNvGrpSpPr/>
                <p:nvPr/>
              </p:nvGrpSpPr>
              <p:grpSpPr>
                <a:xfrm>
                  <a:off x="11464" y="3015"/>
                  <a:ext cx="2128" cy="715"/>
                  <a:chOff x="7726112" y="2705648"/>
                  <a:chExt cx="2855118" cy="625084"/>
                </a:xfrm>
              </p:grpSpPr>
              <p:sp>
                <p:nvSpPr>
                  <p:cNvPr id="3" name="Rectangle: Rounded Corners 62"/>
                  <p:cNvSpPr/>
                  <p:nvPr/>
                </p:nvSpPr>
                <p:spPr>
                  <a:xfrm>
                    <a:off x="7726112" y="2705648"/>
                    <a:ext cx="2855118" cy="625084"/>
                  </a:xfrm>
                  <a:prstGeom prst="roundRect">
                    <a:avLst>
                      <a:gd name="adj" fmla="val 7231"/>
                    </a:avLst>
                  </a:prstGeom>
                  <a:pattFill prst="pct10">
                    <a:fgClr>
                      <a:schemeClr val="bg1">
                        <a:lumMod val="85000"/>
                      </a:schemeClr>
                    </a:fgClr>
                    <a:bgClr>
                      <a:schemeClr val="bg1"/>
                    </a:bgClr>
                  </a:patt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lumMod val="75000"/>
                          <a:lumOff val="25000"/>
                        </a:schemeClr>
                      </a:solidFill>
                      <a:cs typeface="+mn-ea"/>
                      <a:sym typeface="+mn-lt"/>
                    </a:endParaRPr>
                  </a:p>
                </p:txBody>
              </p:sp>
              <p:cxnSp>
                <p:nvCxnSpPr>
                  <p:cNvPr id="4" name="Straight Connector 63"/>
                  <p:cNvCxnSpPr/>
                  <p:nvPr/>
                </p:nvCxnSpPr>
                <p:spPr>
                  <a:xfrm>
                    <a:off x="7726113" y="2862870"/>
                    <a:ext cx="0" cy="310640"/>
                  </a:xfrm>
                  <a:prstGeom prst="line">
                    <a:avLst/>
                  </a:prstGeom>
                  <a:solidFill>
                    <a:schemeClr val="bg1">
                      <a:alpha val="0"/>
                    </a:schemeClr>
                  </a:solidFill>
                  <a:ln w="698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5" name="文本框 4"/>
                <p:cNvSpPr txBox="1"/>
                <p:nvPr/>
              </p:nvSpPr>
              <p:spPr>
                <a:xfrm>
                  <a:off x="11357" y="3102"/>
                  <a:ext cx="2341" cy="6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cs typeface="+mn-ea"/>
                      <a:sym typeface="+mn-lt"/>
                    </a:rPr>
                    <a:t>张业辰</a:t>
                  </a:r>
                </a:p>
              </p:txBody>
            </p:sp>
          </p:grpSp>
          <p:sp>
            <p:nvSpPr>
              <p:cNvPr id="6" name="Text Box 10"/>
              <p:cNvSpPr txBox="1">
                <a:spLocks noChangeArrowheads="1"/>
              </p:cNvSpPr>
              <p:nvPr/>
            </p:nvSpPr>
            <p:spPr bwMode="auto">
              <a:xfrm>
                <a:off x="13877" y="2888"/>
                <a:ext cx="4775" cy="968"/>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5097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effectLst/>
                    <a:uLnTx/>
                    <a:uFillTx/>
                    <a:cs typeface="+mn-ea"/>
                    <a:sym typeface="+mn-lt"/>
                  </a:rPr>
                  <a:t>作为团队的技术核心，主要负责后端代码编写及纠正代码错误，制作</a:t>
                </a:r>
                <a:r>
                  <a:rPr kumimoji="0" lang="en-US" altLang="zh-CN" sz="1200" b="0" i="0" u="none" strike="noStrike" kern="1200" cap="none" spc="0" normalizeH="0" baseline="0" noProof="0" dirty="0">
                    <a:ln>
                      <a:noFill/>
                    </a:ln>
                    <a:effectLst/>
                    <a:uLnTx/>
                    <a:uFillTx/>
                    <a:cs typeface="+mn-ea"/>
                    <a:sym typeface="+mn-lt"/>
                  </a:rPr>
                  <a:t>PPT</a:t>
                </a:r>
              </a:p>
            </p:txBody>
          </p:sp>
        </p:grpSp>
        <p:grpSp>
          <p:nvGrpSpPr>
            <p:cNvPr id="19" name="组合 18"/>
            <p:cNvGrpSpPr/>
            <p:nvPr/>
          </p:nvGrpSpPr>
          <p:grpSpPr>
            <a:xfrm>
              <a:off x="11357" y="3975"/>
              <a:ext cx="7295" cy="2062"/>
              <a:chOff x="11357" y="1794"/>
              <a:chExt cx="7295" cy="2062"/>
            </a:xfrm>
          </p:grpSpPr>
          <p:sp>
            <p:nvSpPr>
              <p:cNvPr id="21" name="Text Box 10"/>
              <p:cNvSpPr txBox="1">
                <a:spLocks noChangeArrowheads="1"/>
              </p:cNvSpPr>
              <p:nvPr/>
            </p:nvSpPr>
            <p:spPr bwMode="auto">
              <a:xfrm>
                <a:off x="13877" y="1794"/>
                <a:ext cx="4775" cy="968"/>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5097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effectLst/>
                    <a:uLnTx/>
                    <a:uFillTx/>
                    <a:cs typeface="+mn-ea"/>
                    <a:sym typeface="+mn-lt"/>
                  </a:rPr>
                  <a:t>主要负责项目需求分析，后台数据收集，博客撰写</a:t>
                </a:r>
              </a:p>
            </p:txBody>
          </p:sp>
          <p:grpSp>
            <p:nvGrpSpPr>
              <p:cNvPr id="22" name="组合 21"/>
              <p:cNvGrpSpPr/>
              <p:nvPr/>
            </p:nvGrpSpPr>
            <p:grpSpPr>
              <a:xfrm>
                <a:off x="11357" y="1921"/>
                <a:ext cx="2342" cy="1809"/>
                <a:chOff x="11357" y="1921"/>
                <a:chExt cx="2342" cy="1809"/>
              </a:xfrm>
            </p:grpSpPr>
            <p:grpSp>
              <p:nvGrpSpPr>
                <p:cNvPr id="23" name="组合 22"/>
                <p:cNvGrpSpPr/>
                <p:nvPr/>
              </p:nvGrpSpPr>
              <p:grpSpPr>
                <a:xfrm>
                  <a:off x="11465" y="1921"/>
                  <a:ext cx="2128" cy="715"/>
                  <a:chOff x="7726112" y="2705648"/>
                  <a:chExt cx="2855118" cy="625084"/>
                </a:xfrm>
              </p:grpSpPr>
              <p:sp>
                <p:nvSpPr>
                  <p:cNvPr id="24" name="Rectangle: Rounded Corners 62"/>
                  <p:cNvSpPr/>
                  <p:nvPr/>
                </p:nvSpPr>
                <p:spPr>
                  <a:xfrm>
                    <a:off x="7726112" y="2705648"/>
                    <a:ext cx="2855118" cy="625084"/>
                  </a:xfrm>
                  <a:prstGeom prst="roundRect">
                    <a:avLst>
                      <a:gd name="adj" fmla="val 7231"/>
                    </a:avLst>
                  </a:prstGeom>
                  <a:pattFill prst="pct10">
                    <a:fgClr>
                      <a:schemeClr val="bg1">
                        <a:lumMod val="85000"/>
                      </a:schemeClr>
                    </a:fgClr>
                    <a:bgClr>
                      <a:schemeClr val="bg1"/>
                    </a:bgClr>
                  </a:patt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lumMod val="75000"/>
                          <a:lumOff val="25000"/>
                        </a:schemeClr>
                      </a:solidFill>
                      <a:cs typeface="+mn-ea"/>
                      <a:sym typeface="+mn-lt"/>
                    </a:endParaRPr>
                  </a:p>
                </p:txBody>
              </p:sp>
              <p:cxnSp>
                <p:nvCxnSpPr>
                  <p:cNvPr id="25" name="Straight Connector 63"/>
                  <p:cNvCxnSpPr/>
                  <p:nvPr/>
                </p:nvCxnSpPr>
                <p:spPr>
                  <a:xfrm>
                    <a:off x="7726113" y="2862870"/>
                    <a:ext cx="0" cy="310640"/>
                  </a:xfrm>
                  <a:prstGeom prst="line">
                    <a:avLst/>
                  </a:prstGeom>
                  <a:solidFill>
                    <a:schemeClr val="bg1">
                      <a:alpha val="0"/>
                    </a:schemeClr>
                  </a:solidFill>
                  <a:ln w="698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26" name="文本框 25"/>
                <p:cNvSpPr txBox="1"/>
                <p:nvPr/>
              </p:nvSpPr>
              <p:spPr>
                <a:xfrm>
                  <a:off x="11358" y="2008"/>
                  <a:ext cx="2341" cy="6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cs typeface="+mn-ea"/>
                      <a:sym typeface="+mn-lt"/>
                    </a:rPr>
                    <a:t>阮喆吉</a:t>
                  </a:r>
                </a:p>
              </p:txBody>
            </p:sp>
            <p:grpSp>
              <p:nvGrpSpPr>
                <p:cNvPr id="27" name="组合 26"/>
                <p:cNvGrpSpPr/>
                <p:nvPr/>
              </p:nvGrpSpPr>
              <p:grpSpPr>
                <a:xfrm>
                  <a:off x="11464" y="3015"/>
                  <a:ext cx="2128" cy="715"/>
                  <a:chOff x="7726112" y="2705648"/>
                  <a:chExt cx="2855118" cy="625084"/>
                </a:xfrm>
              </p:grpSpPr>
              <p:sp>
                <p:nvSpPr>
                  <p:cNvPr id="28" name="Rectangle: Rounded Corners 62"/>
                  <p:cNvSpPr/>
                  <p:nvPr/>
                </p:nvSpPr>
                <p:spPr>
                  <a:xfrm>
                    <a:off x="7726112" y="2705648"/>
                    <a:ext cx="2855118" cy="625084"/>
                  </a:xfrm>
                  <a:prstGeom prst="roundRect">
                    <a:avLst>
                      <a:gd name="adj" fmla="val 7231"/>
                    </a:avLst>
                  </a:prstGeom>
                  <a:pattFill prst="pct10">
                    <a:fgClr>
                      <a:schemeClr val="bg1">
                        <a:lumMod val="85000"/>
                      </a:schemeClr>
                    </a:fgClr>
                    <a:bgClr>
                      <a:schemeClr val="bg1"/>
                    </a:bgClr>
                  </a:patt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lumMod val="75000"/>
                          <a:lumOff val="25000"/>
                        </a:schemeClr>
                      </a:solidFill>
                      <a:cs typeface="+mn-ea"/>
                      <a:sym typeface="+mn-lt"/>
                    </a:endParaRPr>
                  </a:p>
                </p:txBody>
              </p:sp>
              <p:cxnSp>
                <p:nvCxnSpPr>
                  <p:cNvPr id="29" name="Straight Connector 63"/>
                  <p:cNvCxnSpPr/>
                  <p:nvPr/>
                </p:nvCxnSpPr>
                <p:spPr>
                  <a:xfrm>
                    <a:off x="7726113" y="2862870"/>
                    <a:ext cx="0" cy="310640"/>
                  </a:xfrm>
                  <a:prstGeom prst="line">
                    <a:avLst/>
                  </a:prstGeom>
                  <a:solidFill>
                    <a:schemeClr val="bg1">
                      <a:alpha val="0"/>
                    </a:schemeClr>
                  </a:solidFill>
                  <a:ln w="698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31" name="文本框 30"/>
                <p:cNvSpPr txBox="1"/>
                <p:nvPr/>
              </p:nvSpPr>
              <p:spPr>
                <a:xfrm>
                  <a:off x="11357" y="3102"/>
                  <a:ext cx="2341" cy="6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cs typeface="+mn-ea"/>
                      <a:sym typeface="+mn-lt"/>
                    </a:rPr>
                    <a:t>张留决</a:t>
                  </a:r>
                </a:p>
              </p:txBody>
            </p:sp>
          </p:grpSp>
          <p:sp>
            <p:nvSpPr>
              <p:cNvPr id="33" name="Text Box 10"/>
              <p:cNvSpPr txBox="1">
                <a:spLocks noChangeArrowheads="1"/>
              </p:cNvSpPr>
              <p:nvPr/>
            </p:nvSpPr>
            <p:spPr bwMode="auto">
              <a:xfrm>
                <a:off x="13877" y="2888"/>
                <a:ext cx="4775" cy="968"/>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50975"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effectLst/>
                    <a:uLnTx/>
                    <a:uFillTx/>
                    <a:cs typeface="+mn-ea"/>
                    <a:sym typeface="+mn-lt"/>
                  </a:rPr>
                  <a:t>主要负责报告的撰写，包括项目介绍、功能描述、软件测试等</a:t>
                </a:r>
              </a:p>
            </p:txBody>
          </p:sp>
        </p:grpSp>
        <p:grpSp>
          <p:nvGrpSpPr>
            <p:cNvPr id="34" name="组合 33"/>
            <p:cNvGrpSpPr/>
            <p:nvPr/>
          </p:nvGrpSpPr>
          <p:grpSpPr>
            <a:xfrm>
              <a:off x="11357" y="6212"/>
              <a:ext cx="7295" cy="2062"/>
              <a:chOff x="11357" y="1794"/>
              <a:chExt cx="7295" cy="2062"/>
            </a:xfrm>
          </p:grpSpPr>
          <p:sp>
            <p:nvSpPr>
              <p:cNvPr id="35" name="Text Box 10"/>
              <p:cNvSpPr txBox="1">
                <a:spLocks noChangeArrowheads="1"/>
              </p:cNvSpPr>
              <p:nvPr/>
            </p:nvSpPr>
            <p:spPr bwMode="auto">
              <a:xfrm>
                <a:off x="13877" y="1794"/>
                <a:ext cx="4775" cy="968"/>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5097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effectLst/>
                    <a:uLnTx/>
                    <a:uFillTx/>
                    <a:cs typeface="+mn-ea"/>
                    <a:sym typeface="+mn-lt"/>
                  </a:rPr>
                  <a:t>主要负责报告的准备工作，包括原型设计、界面设计等</a:t>
                </a:r>
              </a:p>
            </p:txBody>
          </p:sp>
          <p:grpSp>
            <p:nvGrpSpPr>
              <p:cNvPr id="36" name="组合 35"/>
              <p:cNvGrpSpPr/>
              <p:nvPr/>
            </p:nvGrpSpPr>
            <p:grpSpPr>
              <a:xfrm>
                <a:off x="11357" y="1921"/>
                <a:ext cx="2342" cy="1809"/>
                <a:chOff x="11357" y="1921"/>
                <a:chExt cx="2342" cy="1809"/>
              </a:xfrm>
            </p:grpSpPr>
            <p:grpSp>
              <p:nvGrpSpPr>
                <p:cNvPr id="37" name="组合 36"/>
                <p:cNvGrpSpPr/>
                <p:nvPr/>
              </p:nvGrpSpPr>
              <p:grpSpPr>
                <a:xfrm>
                  <a:off x="11465" y="1921"/>
                  <a:ext cx="2128" cy="715"/>
                  <a:chOff x="7726112" y="2705648"/>
                  <a:chExt cx="2855118" cy="625084"/>
                </a:xfrm>
              </p:grpSpPr>
              <p:sp>
                <p:nvSpPr>
                  <p:cNvPr id="38" name="Rectangle: Rounded Corners 62"/>
                  <p:cNvSpPr/>
                  <p:nvPr/>
                </p:nvSpPr>
                <p:spPr>
                  <a:xfrm>
                    <a:off x="7726112" y="2705648"/>
                    <a:ext cx="2855118" cy="625084"/>
                  </a:xfrm>
                  <a:prstGeom prst="roundRect">
                    <a:avLst>
                      <a:gd name="adj" fmla="val 7231"/>
                    </a:avLst>
                  </a:prstGeom>
                  <a:pattFill prst="pct10">
                    <a:fgClr>
                      <a:schemeClr val="bg1">
                        <a:lumMod val="85000"/>
                      </a:schemeClr>
                    </a:fgClr>
                    <a:bgClr>
                      <a:schemeClr val="bg1"/>
                    </a:bgClr>
                  </a:patt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lumMod val="75000"/>
                          <a:lumOff val="25000"/>
                        </a:schemeClr>
                      </a:solidFill>
                      <a:cs typeface="+mn-ea"/>
                      <a:sym typeface="+mn-lt"/>
                    </a:endParaRPr>
                  </a:p>
                </p:txBody>
              </p:sp>
              <p:cxnSp>
                <p:nvCxnSpPr>
                  <p:cNvPr id="39" name="Straight Connector 63"/>
                  <p:cNvCxnSpPr/>
                  <p:nvPr/>
                </p:nvCxnSpPr>
                <p:spPr>
                  <a:xfrm>
                    <a:off x="7726113" y="2862870"/>
                    <a:ext cx="0" cy="310640"/>
                  </a:xfrm>
                  <a:prstGeom prst="line">
                    <a:avLst/>
                  </a:prstGeom>
                  <a:solidFill>
                    <a:schemeClr val="bg1">
                      <a:alpha val="0"/>
                    </a:schemeClr>
                  </a:solidFill>
                  <a:ln w="698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40" name="文本框 39"/>
                <p:cNvSpPr txBox="1"/>
                <p:nvPr/>
              </p:nvSpPr>
              <p:spPr>
                <a:xfrm>
                  <a:off x="11358" y="2008"/>
                  <a:ext cx="2341" cy="6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cs typeface="+mn-ea"/>
                      <a:sym typeface="+mn-lt"/>
                    </a:rPr>
                    <a:t>康维齐</a:t>
                  </a:r>
                </a:p>
              </p:txBody>
            </p:sp>
            <p:grpSp>
              <p:nvGrpSpPr>
                <p:cNvPr id="41" name="组合 40"/>
                <p:cNvGrpSpPr/>
                <p:nvPr/>
              </p:nvGrpSpPr>
              <p:grpSpPr>
                <a:xfrm>
                  <a:off x="11464" y="3015"/>
                  <a:ext cx="2128" cy="715"/>
                  <a:chOff x="7726112" y="2705648"/>
                  <a:chExt cx="2855118" cy="625084"/>
                </a:xfrm>
              </p:grpSpPr>
              <p:sp>
                <p:nvSpPr>
                  <p:cNvPr id="42" name="Rectangle: Rounded Corners 62"/>
                  <p:cNvSpPr/>
                  <p:nvPr/>
                </p:nvSpPr>
                <p:spPr>
                  <a:xfrm>
                    <a:off x="7726112" y="2705648"/>
                    <a:ext cx="2855118" cy="625084"/>
                  </a:xfrm>
                  <a:prstGeom prst="roundRect">
                    <a:avLst>
                      <a:gd name="adj" fmla="val 7231"/>
                    </a:avLst>
                  </a:prstGeom>
                  <a:pattFill prst="pct10">
                    <a:fgClr>
                      <a:schemeClr val="bg1">
                        <a:lumMod val="85000"/>
                      </a:schemeClr>
                    </a:fgClr>
                    <a:bgClr>
                      <a:schemeClr val="bg1"/>
                    </a:bgClr>
                  </a:patt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lumMod val="75000"/>
                          <a:lumOff val="25000"/>
                        </a:schemeClr>
                      </a:solidFill>
                      <a:cs typeface="+mn-ea"/>
                      <a:sym typeface="+mn-lt"/>
                    </a:endParaRPr>
                  </a:p>
                </p:txBody>
              </p:sp>
              <p:cxnSp>
                <p:nvCxnSpPr>
                  <p:cNvPr id="43" name="Straight Connector 63"/>
                  <p:cNvCxnSpPr/>
                  <p:nvPr/>
                </p:nvCxnSpPr>
                <p:spPr>
                  <a:xfrm>
                    <a:off x="7726113" y="2862870"/>
                    <a:ext cx="0" cy="310640"/>
                  </a:xfrm>
                  <a:prstGeom prst="line">
                    <a:avLst/>
                  </a:prstGeom>
                  <a:solidFill>
                    <a:schemeClr val="bg1">
                      <a:alpha val="0"/>
                    </a:schemeClr>
                  </a:solidFill>
                  <a:ln w="698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 name="文本框 43"/>
                <p:cNvSpPr txBox="1"/>
                <p:nvPr/>
              </p:nvSpPr>
              <p:spPr>
                <a:xfrm>
                  <a:off x="11357" y="3102"/>
                  <a:ext cx="2341" cy="6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cs typeface="+mn-ea"/>
                      <a:sym typeface="+mn-lt"/>
                    </a:rPr>
                    <a:t>赵云龙</a:t>
                  </a:r>
                </a:p>
              </p:txBody>
            </p:sp>
          </p:grpSp>
          <p:sp>
            <p:nvSpPr>
              <p:cNvPr id="45" name="Text Box 10"/>
              <p:cNvSpPr txBox="1">
                <a:spLocks noChangeArrowheads="1"/>
              </p:cNvSpPr>
              <p:nvPr/>
            </p:nvSpPr>
            <p:spPr bwMode="auto">
              <a:xfrm>
                <a:off x="13877" y="2888"/>
                <a:ext cx="4775" cy="968"/>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50975"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effectLst/>
                    <a:uLnTx/>
                    <a:uFillTx/>
                    <a:cs typeface="+mn-ea"/>
                    <a:sym typeface="+mn-lt"/>
                  </a:rPr>
                  <a:t>作为团队的技术核心，主要负责项目前端知识的学习和前端代码的编写</a:t>
                </a:r>
              </a:p>
            </p:txBody>
          </p:sp>
        </p:grpSp>
        <p:grpSp>
          <p:nvGrpSpPr>
            <p:cNvPr id="62" name="组合 61"/>
            <p:cNvGrpSpPr/>
            <p:nvPr/>
          </p:nvGrpSpPr>
          <p:grpSpPr>
            <a:xfrm>
              <a:off x="11357" y="8418"/>
              <a:ext cx="7294" cy="968"/>
              <a:chOff x="11358" y="1794"/>
              <a:chExt cx="7294" cy="968"/>
            </a:xfrm>
          </p:grpSpPr>
          <p:sp>
            <p:nvSpPr>
              <p:cNvPr id="63" name="Text Box 10"/>
              <p:cNvSpPr txBox="1">
                <a:spLocks noChangeArrowheads="1"/>
              </p:cNvSpPr>
              <p:nvPr/>
            </p:nvSpPr>
            <p:spPr bwMode="auto">
              <a:xfrm>
                <a:off x="13877" y="1794"/>
                <a:ext cx="4775" cy="968"/>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5097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effectLst/>
                    <a:uLnTx/>
                    <a:uFillTx/>
                    <a:cs typeface="+mn-ea"/>
                    <a:sym typeface="+mn-lt"/>
                  </a:rPr>
                  <a:t>主要负责报告的撰写，包括思维导图设计、</a:t>
                </a:r>
                <a:r>
                  <a:rPr lang="zh-CN" altLang="en-US" sz="1200" noProof="0" dirty="0">
                    <a:ln>
                      <a:noFill/>
                    </a:ln>
                    <a:effectLst/>
                    <a:uLnTx/>
                    <a:uFillTx/>
                    <a:cs typeface="+mn-ea"/>
                    <a:sym typeface="+mn-lt"/>
                  </a:rPr>
                  <a:t>团队logo设计、</a:t>
                </a:r>
                <a:r>
                  <a:rPr kumimoji="0" lang="zh-CN" altLang="en-US" sz="1200" b="0" i="0" u="none" strike="noStrike" kern="1200" cap="none" spc="0" normalizeH="0" baseline="0" noProof="0" dirty="0">
                    <a:ln>
                      <a:noFill/>
                    </a:ln>
                    <a:effectLst/>
                    <a:uLnTx/>
                    <a:uFillTx/>
                    <a:cs typeface="+mn-ea"/>
                    <a:sym typeface="+mn-lt"/>
                  </a:rPr>
                  <a:t>项目需求分析</a:t>
                </a:r>
                <a:r>
                  <a:rPr kumimoji="0" lang="en-US" altLang="zh-CN" sz="1200" b="0" i="0" u="none" strike="noStrike" kern="1200" cap="none" spc="0" normalizeH="0" baseline="0" noProof="0" dirty="0">
                    <a:ln>
                      <a:noFill/>
                    </a:ln>
                    <a:effectLst/>
                    <a:uLnTx/>
                    <a:uFillTx/>
                    <a:cs typeface="+mn-ea"/>
                    <a:sym typeface="+mn-lt"/>
                  </a:rPr>
                  <a:t>PPT</a:t>
                </a:r>
                <a:r>
                  <a:rPr kumimoji="0" lang="zh-CN" altLang="en-US" sz="1200" b="0" i="0" u="none" strike="noStrike" kern="1200" cap="none" spc="0" normalizeH="0" baseline="0" noProof="0" dirty="0">
                    <a:ln>
                      <a:noFill/>
                    </a:ln>
                    <a:effectLst/>
                    <a:uLnTx/>
                    <a:uFillTx/>
                    <a:cs typeface="+mn-ea"/>
                    <a:sym typeface="+mn-lt"/>
                  </a:rPr>
                  <a:t>汇报等</a:t>
                </a:r>
              </a:p>
            </p:txBody>
          </p:sp>
          <p:grpSp>
            <p:nvGrpSpPr>
              <p:cNvPr id="64" name="组合 63"/>
              <p:cNvGrpSpPr/>
              <p:nvPr/>
            </p:nvGrpSpPr>
            <p:grpSpPr>
              <a:xfrm>
                <a:off x="11358" y="1921"/>
                <a:ext cx="2341" cy="715"/>
                <a:chOff x="11358" y="1921"/>
                <a:chExt cx="2341" cy="715"/>
              </a:xfrm>
            </p:grpSpPr>
            <p:grpSp>
              <p:nvGrpSpPr>
                <p:cNvPr id="65" name="组合 64"/>
                <p:cNvGrpSpPr/>
                <p:nvPr/>
              </p:nvGrpSpPr>
              <p:grpSpPr>
                <a:xfrm>
                  <a:off x="11465" y="1921"/>
                  <a:ext cx="2128" cy="715"/>
                  <a:chOff x="7726112" y="2705648"/>
                  <a:chExt cx="2855118" cy="625084"/>
                </a:xfrm>
              </p:grpSpPr>
              <p:sp>
                <p:nvSpPr>
                  <p:cNvPr id="66" name="Rectangle: Rounded Corners 62"/>
                  <p:cNvSpPr/>
                  <p:nvPr/>
                </p:nvSpPr>
                <p:spPr>
                  <a:xfrm>
                    <a:off x="7726112" y="2705648"/>
                    <a:ext cx="2855118" cy="625084"/>
                  </a:xfrm>
                  <a:prstGeom prst="roundRect">
                    <a:avLst>
                      <a:gd name="adj" fmla="val 7231"/>
                    </a:avLst>
                  </a:prstGeom>
                  <a:pattFill prst="pct10">
                    <a:fgClr>
                      <a:schemeClr val="bg1">
                        <a:lumMod val="85000"/>
                      </a:schemeClr>
                    </a:fgClr>
                    <a:bgClr>
                      <a:schemeClr val="bg1"/>
                    </a:bgClr>
                  </a:patt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lumMod val="75000"/>
                          <a:lumOff val="25000"/>
                        </a:schemeClr>
                      </a:solidFill>
                      <a:cs typeface="+mn-ea"/>
                      <a:sym typeface="+mn-lt"/>
                    </a:endParaRPr>
                  </a:p>
                </p:txBody>
              </p:sp>
              <p:cxnSp>
                <p:nvCxnSpPr>
                  <p:cNvPr id="67" name="Straight Connector 63"/>
                  <p:cNvCxnSpPr/>
                  <p:nvPr/>
                </p:nvCxnSpPr>
                <p:spPr>
                  <a:xfrm>
                    <a:off x="7726113" y="2862870"/>
                    <a:ext cx="0" cy="310640"/>
                  </a:xfrm>
                  <a:prstGeom prst="line">
                    <a:avLst/>
                  </a:prstGeom>
                  <a:solidFill>
                    <a:schemeClr val="bg1">
                      <a:alpha val="0"/>
                    </a:schemeClr>
                  </a:solidFill>
                  <a:ln w="698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68" name="文本框 67"/>
                <p:cNvSpPr txBox="1"/>
                <p:nvPr/>
              </p:nvSpPr>
              <p:spPr>
                <a:xfrm>
                  <a:off x="11358" y="2008"/>
                  <a:ext cx="2341" cy="6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noProof="0" dirty="0">
                      <a:ln>
                        <a:noFill/>
                      </a:ln>
                      <a:effectLst/>
                      <a:uLnTx/>
                      <a:uFillTx/>
                      <a:cs typeface="+mn-ea"/>
                      <a:sym typeface="+mn-lt"/>
                    </a:rPr>
                    <a:t>林弘烨</a:t>
                  </a:r>
                  <a:endParaRPr kumimoji="0" lang="zh-CN" altLang="en-US" sz="2000" b="1" i="0" u="none" strike="noStrike" kern="1200" cap="none" spc="0" normalizeH="0" baseline="0" noProof="0" dirty="0">
                    <a:ln>
                      <a:noFill/>
                    </a:ln>
                    <a:effectLst/>
                    <a:uLnTx/>
                    <a:uFillTx/>
                    <a:cs typeface="+mn-ea"/>
                    <a:sym typeface="+mn-lt"/>
                  </a:endParaRPr>
                </a:p>
              </p:txBody>
            </p:sp>
          </p:grpSp>
        </p:grpSp>
      </p:grpSp>
      <p:grpSp>
        <p:nvGrpSpPr>
          <p:cNvPr id="76" name="组合 75"/>
          <p:cNvGrpSpPr/>
          <p:nvPr/>
        </p:nvGrpSpPr>
        <p:grpSpPr>
          <a:xfrm>
            <a:off x="735965" y="1673860"/>
            <a:ext cx="5737225" cy="4038600"/>
            <a:chOff x="1138" y="3285"/>
            <a:chExt cx="9035" cy="6353"/>
          </a:xfrm>
        </p:grpSpPr>
        <p:grpSp>
          <p:nvGrpSpPr>
            <p:cNvPr id="20" name="组合 19"/>
            <p:cNvGrpSpPr/>
            <p:nvPr/>
          </p:nvGrpSpPr>
          <p:grpSpPr>
            <a:xfrm>
              <a:off x="1138" y="3285"/>
              <a:ext cx="9035" cy="6353"/>
              <a:chOff x="751015" y="2298524"/>
              <a:chExt cx="5737196" cy="4034234"/>
            </a:xfrm>
          </p:grpSpPr>
          <p:sp>
            <p:nvSpPr>
              <p:cNvPr id="169" name="Rectangle: Rounded Corners 37"/>
              <p:cNvSpPr/>
              <p:nvPr/>
            </p:nvSpPr>
            <p:spPr>
              <a:xfrm>
                <a:off x="751015" y="2382888"/>
                <a:ext cx="5598132" cy="3949870"/>
              </a:xfrm>
              <a:prstGeom prst="roundRect">
                <a:avLst>
                  <a:gd name="adj" fmla="val 3805"/>
                </a:avLst>
              </a:prstGeom>
              <a:pattFill prst="dkUpDiag">
                <a:fgClr>
                  <a:schemeClr val="accent4"/>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170" name="Rectangle: Rounded Corners 2"/>
              <p:cNvSpPr/>
              <p:nvPr/>
            </p:nvSpPr>
            <p:spPr>
              <a:xfrm>
                <a:off x="890079" y="2298524"/>
                <a:ext cx="5598132" cy="3909908"/>
              </a:xfrm>
              <a:prstGeom prst="roundRect">
                <a:avLst>
                  <a:gd name="adj" fmla="val 3805"/>
                </a:avLst>
              </a:prstGeom>
              <a:solidFill>
                <a:schemeClr val="bg1"/>
              </a:solidFill>
              <a:ln w="25400">
                <a:solidFill>
                  <a:schemeClr val="tx1">
                    <a:lumMod val="85000"/>
                    <a:lumOff val="15000"/>
                  </a:schemeClr>
                </a:solid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cs typeface="+mn-ea"/>
                  <a:sym typeface="+mn-lt"/>
                </a:endParaRPr>
              </a:p>
            </p:txBody>
          </p:sp>
        </p:grpSp>
        <p:pic>
          <p:nvPicPr>
            <p:cNvPr id="75" name="图片 74" descr="D:\samsung\-718c75d79a613276.jpg-718c75d79a613276"/>
            <p:cNvPicPr>
              <a:picLocks noChangeAspect="1"/>
            </p:cNvPicPr>
            <p:nvPr>
              <p:custDataLst>
                <p:tags r:id="rId1"/>
              </p:custDataLst>
            </p:nvPr>
          </p:nvPicPr>
          <p:blipFill>
            <a:blip r:embed="rId3"/>
            <a:srcRect/>
            <a:stretch>
              <a:fillRect/>
            </a:stretch>
          </p:blipFill>
          <p:spPr>
            <a:xfrm>
              <a:off x="1467" y="3418"/>
              <a:ext cx="8595" cy="594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strVal val="4/3*#ppt_w"/>
                                          </p:val>
                                        </p:tav>
                                        <p:tav tm="100000">
                                          <p:val>
                                            <p:strVal val="#ppt_w"/>
                                          </p:val>
                                        </p:tav>
                                      </p:tavLst>
                                    </p:anim>
                                    <p:anim calcmode="lin" valueType="num">
                                      <p:cBhvr>
                                        <p:cTn id="8" dur="500" fill="hold"/>
                                        <p:tgtEl>
                                          <p:spTgt spid="76"/>
                                        </p:tgtEl>
                                        <p:attrNameLst>
                                          <p:attrName>ppt_h</p:attrName>
                                        </p:attrNameLst>
                                      </p:cBhvr>
                                      <p:tavLst>
                                        <p:tav tm="0">
                                          <p:val>
                                            <p:strVal val="4/3*#ppt_h"/>
                                          </p:val>
                                        </p:tav>
                                        <p:tav tm="100000">
                                          <p:val>
                                            <p:strVal val="#ppt_h"/>
                                          </p:val>
                                        </p:tav>
                                      </p:tavLst>
                                    </p:anim>
                                    <p:animEffect filter="fade">
                                      <p:cBhvr>
                                        <p:cTn id="9" dur="500">
                                          <p:stCondLst>
                                            <p:cond delay="0"/>
                                          </p:stCondLst>
                                        </p:cTn>
                                        <p:tgtEl>
                                          <p:spTgt spid="76"/>
                                        </p:tgtEl>
                                      </p:cBhvr>
                                    </p:animEffect>
                                    <p:anim to="" calcmode="lin" valueType="num">
                                      <p:cBhvr>
                                        <p:cTn id="10" dur="500" fill="hold">
                                          <p:stCondLst>
                                            <p:cond delay="0"/>
                                          </p:stCondLst>
                                        </p:cTn>
                                        <p:tgtEl>
                                          <p:spTgt spid="76"/>
                                        </p:tgtEl>
                                        <p:attrNameLst>
                                          <p:attrName>ppt_x</p:attrName>
                                        </p:attrNameLst>
                                      </p:cBhvr>
                                      <p:tavLst>
                                        <p:tav tm="0">
                                          <p:val>
                                            <p:fltVal val="0.64909"/>
                                          </p:val>
                                        </p:tav>
                                        <p:tav tm="100000">
                                          <p:val>
                                            <p:fltVal val="0.30279"/>
                                          </p:val>
                                        </p:tav>
                                      </p:tavLst>
                                    </p:anim>
                                    <p:anim to="" calcmode="lin" valueType="num">
                                      <p:cBhvr>
                                        <p:cTn id="11" dur="500" fill="hold">
                                          <p:stCondLst>
                                            <p:cond delay="0"/>
                                          </p:stCondLst>
                                        </p:cTn>
                                        <p:tgtEl>
                                          <p:spTgt spid="76"/>
                                        </p:tgtEl>
                                        <p:attrNameLst>
                                          <p:attrName>ppt_y</p:attrName>
                                        </p:attrNameLst>
                                      </p:cBhvr>
                                      <p:tavLst>
                                        <p:tav tm="0">
                                          <p:val>
                                            <p:fltVal val="0.5"/>
                                          </p:val>
                                        </p:tav>
                                        <p:tav tm="100000">
                                          <p:val>
                                            <p:fltVal val="0.5323"/>
                                          </p:val>
                                        </p:tav>
                                      </p:tavLst>
                                    </p:anim>
                                  </p:childTnLst>
                                </p:cTn>
                              </p:par>
                            </p:childTnLst>
                          </p:cTn>
                        </p:par>
                      </p:childTnLst>
                    </p:cTn>
                  </p:par>
                  <p:par>
                    <p:cTn id="12" fill="hold">
                      <p:stCondLst>
                        <p:cond delay="indefinite"/>
                      </p:stCondLst>
                      <p:childTnLst>
                        <p:par>
                          <p:cTn id="13" fill="hold">
                            <p:stCondLst>
                              <p:cond delay="0"/>
                            </p:stCondLst>
                            <p:childTnLst>
                              <p:par>
                                <p:cTn id="14" presetID="7" presetClass="entr" presetSubtype="4" fill="hold" nodeType="clickEffect">
                                  <p:stCondLst>
                                    <p:cond delay="0"/>
                                  </p:stCondLst>
                                  <p:childTnLst>
                                    <p:set>
                                      <p:cBhvr>
                                        <p:cTn id="15" dur="1000" fill="hold">
                                          <p:stCondLst>
                                            <p:cond delay="0"/>
                                          </p:stCondLst>
                                        </p:cTn>
                                        <p:tgtEl>
                                          <p:spTgt spid="77"/>
                                        </p:tgtEl>
                                        <p:attrNameLst>
                                          <p:attrName>style.visibility</p:attrName>
                                        </p:attrNameLst>
                                      </p:cBhvr>
                                      <p:to>
                                        <p:strVal val="visible"/>
                                      </p:to>
                                    </p:set>
                                    <p:anim calcmode="lin" valueType="num">
                                      <p:cBhvr additive="base">
                                        <p:cTn id="16" dur="1000" fill="hold"/>
                                        <p:tgtEl>
                                          <p:spTgt spid="77"/>
                                        </p:tgtEl>
                                        <p:attrNameLst>
                                          <p:attrName>ppt_x</p:attrName>
                                        </p:attrNameLst>
                                      </p:cBhvr>
                                      <p:tavLst>
                                        <p:tav tm="0">
                                          <p:val>
                                            <p:strVal val="#ppt_x"/>
                                          </p:val>
                                        </p:tav>
                                        <p:tav tm="100000">
                                          <p:val>
                                            <p:strVal val="#ppt_x"/>
                                          </p:val>
                                        </p:tav>
                                      </p:tavLst>
                                    </p:anim>
                                    <p:anim calcmode="lin" valueType="num">
                                      <p:cBhvr additive="base">
                                        <p:cTn id="17" dur="10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rot="21003462">
            <a:off x="1313742" y="4392174"/>
            <a:ext cx="2836911" cy="633919"/>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6" name="文本框 5"/>
          <p:cNvSpPr txBox="1"/>
          <p:nvPr/>
        </p:nvSpPr>
        <p:spPr>
          <a:xfrm rot="20988574">
            <a:off x="1358971" y="4253018"/>
            <a:ext cx="2671693" cy="830997"/>
          </a:xfrm>
          <a:prstGeom prst="rect">
            <a:avLst/>
          </a:prstGeom>
          <a:noFill/>
        </p:spPr>
        <p:txBody>
          <a:bodyPr wrap="none" rtlCol="0">
            <a:spAutoFit/>
          </a:bodyPr>
          <a:lstStyle/>
          <a:p>
            <a:pPr algn="ctr"/>
            <a:r>
              <a:rPr lang="en-US" altLang="zh-CN" sz="4800" b="1" dirty="0">
                <a:cs typeface="+mn-ea"/>
                <a:sym typeface="+mn-lt"/>
              </a:rPr>
              <a:t>PART 02</a:t>
            </a:r>
            <a:endParaRPr lang="zh-CN" altLang="en-US" sz="4800" b="1" dirty="0">
              <a:cs typeface="+mn-ea"/>
              <a:sym typeface="+mn-lt"/>
            </a:endParaRPr>
          </a:p>
        </p:txBody>
      </p:sp>
      <p:grpSp>
        <p:nvGrpSpPr>
          <p:cNvPr id="2" name="组合 1"/>
          <p:cNvGrpSpPr/>
          <p:nvPr/>
        </p:nvGrpSpPr>
        <p:grpSpPr>
          <a:xfrm>
            <a:off x="6887210" y="2641600"/>
            <a:ext cx="3834130" cy="1249680"/>
            <a:chOff x="10846" y="4160"/>
            <a:chExt cx="6038" cy="1968"/>
          </a:xfrm>
        </p:grpSpPr>
        <p:sp>
          <p:nvSpPr>
            <p:cNvPr id="3" name="Footer Text"/>
            <p:cNvSpPr txBox="1"/>
            <p:nvPr/>
          </p:nvSpPr>
          <p:spPr>
            <a:xfrm>
              <a:off x="10874" y="5159"/>
              <a:ext cx="6010" cy="96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spcBef>
                  <a:spcPts val="500"/>
                </a:spcBef>
                <a:spcAft>
                  <a:spcPts val="500"/>
                </a:spcAft>
              </a:pPr>
              <a:r>
                <a:rPr lang="zh-CN" altLang="en-US" sz="4000" b="1" kern="0" dirty="0">
                  <a:effectLst/>
                  <a:latin typeface="汉仪雅酷黑 65W" panose="020B0604020202020204" charset="-122"/>
                  <a:ea typeface="汉仪雅酷黑 65W" panose="020B0604020202020204" charset="-122"/>
                  <a:cs typeface="+mn-ea"/>
                  <a:sym typeface="+mn-lt"/>
                </a:rPr>
                <a:t>项目介绍</a:t>
              </a:r>
              <a:endParaRPr lang="zh-CN" altLang="en-US" sz="4000" b="1" dirty="0">
                <a:effectLst/>
                <a:latin typeface="汉仪雅酷黑 65W" panose="020B0604020202020204" charset="-122"/>
                <a:ea typeface="汉仪雅酷黑 65W" panose="020B0604020202020204" charset="-122"/>
                <a:cs typeface="+mn-ea"/>
                <a:sym typeface="+mn-lt"/>
              </a:endParaRPr>
            </a:p>
          </p:txBody>
        </p:sp>
        <p:sp>
          <p:nvSpPr>
            <p:cNvPr id="4" name="文本框 3"/>
            <p:cNvSpPr txBox="1"/>
            <p:nvPr/>
          </p:nvSpPr>
          <p:spPr>
            <a:xfrm rot="21585112">
              <a:off x="10846" y="4160"/>
              <a:ext cx="1983" cy="628"/>
            </a:xfrm>
            <a:prstGeom prst="rect">
              <a:avLst/>
            </a:prstGeom>
            <a:noFill/>
          </p:spPr>
          <p:txBody>
            <a:bodyPr wrap="none" rtlCol="0">
              <a:spAutoFit/>
            </a:bodyPr>
            <a:lstStyle/>
            <a:p>
              <a:pPr algn="ctr"/>
              <a:r>
                <a:rPr lang="en-US" altLang="zh-CN" sz="2000" b="1" dirty="0">
                  <a:latin typeface="汉仪雅酷黑 65W" panose="020B0604020202020204" charset="-122"/>
                  <a:ea typeface="汉仪雅酷黑 65W" panose="020B0604020202020204" charset="-122"/>
                  <a:cs typeface="+mn-ea"/>
                  <a:sym typeface="+mn-lt"/>
                </a:rPr>
                <a:t>PART 02</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765550" y="2858770"/>
            <a:ext cx="7769225" cy="2893060"/>
            <a:chOff x="5930" y="4502"/>
            <a:chExt cx="12235" cy="4556"/>
          </a:xfrm>
        </p:grpSpPr>
        <p:sp>
          <p:nvSpPr>
            <p:cNvPr id="50" name="Rectangle: Rounded Corners 37"/>
            <p:cNvSpPr/>
            <p:nvPr/>
          </p:nvSpPr>
          <p:spPr>
            <a:xfrm>
              <a:off x="5930" y="6088"/>
              <a:ext cx="11558" cy="2970"/>
            </a:xfrm>
            <a:prstGeom prst="roundRect">
              <a:avLst>
                <a:gd name="adj" fmla="val 3805"/>
              </a:avLst>
            </a:prstGeom>
            <a:pattFill prst="dkUpDiag">
              <a:fgClr>
                <a:schemeClr val="accent4"/>
              </a:fgClr>
              <a:bgClr>
                <a:schemeClr val="bg1"/>
              </a:bgClr>
            </a:pattFill>
            <a:ln w="254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cs typeface="+mn-ea"/>
                <a:sym typeface="+mn-lt"/>
              </a:endParaRPr>
            </a:p>
          </p:txBody>
        </p:sp>
        <p:sp>
          <p:nvSpPr>
            <p:cNvPr id="51" name="Rectangle: Rounded Corners 2"/>
            <p:cNvSpPr/>
            <p:nvPr/>
          </p:nvSpPr>
          <p:spPr>
            <a:xfrm>
              <a:off x="6825" y="4502"/>
              <a:ext cx="11340" cy="2970"/>
            </a:xfrm>
            <a:prstGeom prst="roundRect">
              <a:avLst>
                <a:gd name="adj" fmla="val 3805"/>
              </a:avLst>
            </a:prstGeom>
            <a:solidFill>
              <a:schemeClr val="bg1"/>
            </a:solidFill>
            <a:ln w="25400">
              <a:solidFill>
                <a:schemeClr val="tx1">
                  <a:lumMod val="85000"/>
                  <a:lumOff val="15000"/>
                </a:schemeClr>
              </a:solid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cs typeface="+mn-ea"/>
                <a:sym typeface="+mn-lt"/>
              </a:endParaRPr>
            </a:p>
          </p:txBody>
        </p:sp>
        <p:pic>
          <p:nvPicPr>
            <p:cNvPr id="5" name="图片 4"/>
            <p:cNvPicPr>
              <a:picLocks noChangeAspect="1"/>
            </p:cNvPicPr>
            <p:nvPr>
              <p:custDataLst>
                <p:tags r:id="rId2"/>
              </p:custDataLst>
            </p:nvPr>
          </p:nvPicPr>
          <p:blipFill>
            <a:blip r:embed="rId4"/>
            <a:stretch>
              <a:fillRect/>
            </a:stretch>
          </p:blipFill>
          <p:spPr>
            <a:xfrm>
              <a:off x="7433" y="5009"/>
              <a:ext cx="1604" cy="1686"/>
            </a:xfrm>
            <a:prstGeom prst="rect">
              <a:avLst/>
            </a:prstGeom>
          </p:spPr>
        </p:pic>
      </p:grpSp>
      <p:pic>
        <p:nvPicPr>
          <p:cNvPr id="9" name="图片 8" descr="QQ图片20221201225944"/>
          <p:cNvPicPr>
            <a:picLocks noChangeAspect="1"/>
          </p:cNvPicPr>
          <p:nvPr>
            <p:custDataLst>
              <p:tags r:id="rId1"/>
            </p:custDataLst>
          </p:nvPr>
        </p:nvPicPr>
        <p:blipFill>
          <a:blip r:embed="rId5"/>
          <a:stretch>
            <a:fillRect/>
          </a:stretch>
        </p:blipFill>
        <p:spPr>
          <a:xfrm>
            <a:off x="600710" y="480695"/>
            <a:ext cx="3542030" cy="3354070"/>
          </a:xfrm>
          <a:prstGeom prst="rect">
            <a:avLst/>
          </a:prstGeom>
        </p:spPr>
      </p:pic>
      <p:sp>
        <p:nvSpPr>
          <p:cNvPr id="64" name="Text Box 10"/>
          <p:cNvSpPr txBox="1">
            <a:spLocks noChangeArrowheads="1"/>
          </p:cNvSpPr>
          <p:nvPr/>
        </p:nvSpPr>
        <p:spPr bwMode="auto">
          <a:xfrm>
            <a:off x="5813425" y="3180715"/>
            <a:ext cx="5606415" cy="116840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kumimoji="0" lang="zh-CN" altLang="en-US" sz="1600" i="1" u="none" strike="noStrike" kern="1200" cap="none" spc="0" normalizeH="0" baseline="0" noProof="0" dirty="0">
                <a:ln>
                  <a:noFill/>
                </a:ln>
                <a:effectLst>
                  <a:outerShdw blurRad="38100" dist="38100" dir="2700000" algn="tl">
                    <a:srgbClr val="000000">
                      <a:alpha val="43137"/>
                    </a:srgbClr>
                  </a:outerShdw>
                </a:effectLst>
                <a:uLnTx/>
                <a:uFillTx/>
                <a:cs typeface="+mn-ea"/>
                <a:sym typeface="+mn-lt"/>
              </a:rPr>
              <a:t>为了实现仓库管理的自动化和信息化，本项目编写了网页软件程序并与后端数据库连接，将仓库中货物的信息存入数据库中进行管理。</a:t>
            </a:r>
          </a:p>
        </p:txBody>
      </p:sp>
      <p:sp>
        <p:nvSpPr>
          <p:cNvPr id="8" name="Text Box 10"/>
          <p:cNvSpPr txBox="1">
            <a:spLocks noChangeArrowheads="1"/>
          </p:cNvSpPr>
          <p:nvPr/>
        </p:nvSpPr>
        <p:spPr bwMode="auto">
          <a:xfrm>
            <a:off x="3924935" y="4744720"/>
            <a:ext cx="6754495" cy="980440"/>
          </a:xfrm>
          <a:prstGeom prst="rect">
            <a:avLst/>
          </a:prstGeom>
          <a:noFill/>
          <a:ln w="9525">
            <a:noFill/>
            <a:miter lim="800000"/>
          </a:ln>
        </p:spPr>
        <p:txBody>
          <a:bodyPr wrap="square" lIns="60960" tIns="30480" rIns="60960" bIns="3048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defRPr/>
            </a:pPr>
            <a:r>
              <a:rPr kumimoji="0" lang="zh-CN" altLang="en-US" sz="1200" b="0" i="1" u="none" strike="noStrike" kern="1200" cap="none" spc="0" normalizeH="0" baseline="0" noProof="0" dirty="0">
                <a:ln>
                  <a:noFill/>
                </a:ln>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sym typeface="+mn-lt"/>
              </a:rPr>
              <a:t>In order to realize the automation and information of warehouse management, our project writes the web page software program and connects to the database, and stores the information of the goods in the warehouse into the database for management</a:t>
            </a:r>
          </a:p>
        </p:txBody>
      </p:sp>
      <p:grpSp>
        <p:nvGrpSpPr>
          <p:cNvPr id="74" name="组合 73"/>
          <p:cNvGrpSpPr/>
          <p:nvPr/>
        </p:nvGrpSpPr>
        <p:grpSpPr>
          <a:xfrm>
            <a:off x="5963991" y="1030616"/>
            <a:ext cx="4715510" cy="779006"/>
            <a:chOff x="6810" y="566"/>
            <a:chExt cx="6122" cy="657"/>
          </a:xfrm>
        </p:grpSpPr>
        <p:sp>
          <p:nvSpPr>
            <p:cNvPr id="179" name="任意多边形: 形状 178"/>
            <p:cNvSpPr/>
            <p:nvPr/>
          </p:nvSpPr>
          <p:spPr>
            <a:xfrm>
              <a:off x="7835" y="566"/>
              <a:ext cx="4111" cy="645"/>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sz="2000">
                <a:cs typeface="+mn-ea"/>
                <a:sym typeface="+mn-lt"/>
              </a:endParaRPr>
            </a:p>
          </p:txBody>
        </p:sp>
        <p:sp>
          <p:nvSpPr>
            <p:cNvPr id="180" name="文本框 179"/>
            <p:cNvSpPr txBox="1"/>
            <p:nvPr/>
          </p:nvSpPr>
          <p:spPr>
            <a:xfrm rot="21585112">
              <a:off x="6810" y="575"/>
              <a:ext cx="6122" cy="648"/>
            </a:xfrm>
            <a:prstGeom prst="rect">
              <a:avLst/>
            </a:prstGeom>
            <a:noFill/>
          </p:spPr>
          <p:txBody>
            <a:bodyPr wrap="square" rtlCol="0">
              <a:spAutoFit/>
            </a:bodyPr>
            <a:lstStyle/>
            <a:p>
              <a:pPr lvl="0" algn="ctr" fontAlgn="auto">
                <a:spcBef>
                  <a:spcPts val="0"/>
                </a:spcBef>
                <a:spcAft>
                  <a:spcPts val="0"/>
                </a:spcAft>
                <a:buClrTx/>
                <a:buSzTx/>
                <a:buFontTx/>
              </a:pPr>
              <a:r>
                <a:rPr lang="zh-CN" altLang="en-US" sz="4400" b="1" kern="0" dirty="0">
                  <a:effectLst/>
                  <a:latin typeface="汉仪雅酷黑 65W" panose="020B0604020202020204" charset="-122"/>
                  <a:ea typeface="汉仪雅酷黑 65W" panose="020B0604020202020204" charset="-122"/>
                  <a:cs typeface="+mn-ea"/>
                  <a:sym typeface="+mn-lt"/>
                </a:rPr>
                <a:t>项目介绍</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750" fill="hold">
                                          <p:stCondLst>
                                            <p:cond delay="0"/>
                                          </p:stCondLst>
                                        </p:cTn>
                                        <p:tgtEl>
                                          <p:spTgt spid="64">
                                            <p:txEl>
                                              <p:pRg st="0" end="0"/>
                                            </p:txEl>
                                          </p:spTgt>
                                        </p:tgtEl>
                                        <p:attrNameLst>
                                          <p:attrName>style.visibility</p:attrName>
                                        </p:attrNameLst>
                                      </p:cBhvr>
                                      <p:to>
                                        <p:strVal val="visible"/>
                                      </p:to>
                                    </p:set>
                                    <p:animEffect transition="in" filter="fade">
                                      <p:cBhvr>
                                        <p:cTn id="7" dur="1750"/>
                                        <p:tgtEl>
                                          <p:spTgt spid="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000"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allAtOnce" bldLvl="0"/>
      <p:bldP spid="64" grpId="1"/>
      <p:bldP spid="8" grpId="0" build="allAtOnce" bldLvl="0"/>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445770" y="1016000"/>
            <a:ext cx="6746240" cy="520636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6417945" y="1259205"/>
            <a:ext cx="5360670" cy="4963160"/>
          </a:xfrm>
          <a:prstGeom prst="rect">
            <a:avLst/>
          </a:prstGeom>
        </p:spPr>
      </p:pic>
      <p:grpSp>
        <p:nvGrpSpPr>
          <p:cNvPr id="2" name="组合 1"/>
          <p:cNvGrpSpPr/>
          <p:nvPr/>
        </p:nvGrpSpPr>
        <p:grpSpPr>
          <a:xfrm>
            <a:off x="4152265" y="359410"/>
            <a:ext cx="3887470" cy="855345"/>
            <a:chOff x="6539" y="566"/>
            <a:chExt cx="6122" cy="1347"/>
          </a:xfrm>
        </p:grpSpPr>
        <p:sp>
          <p:nvSpPr>
            <p:cNvPr id="771" name="任意多边形: 形状 770"/>
            <p:cNvSpPr/>
            <p:nvPr/>
          </p:nvSpPr>
          <p:spPr>
            <a:xfrm>
              <a:off x="6894" y="566"/>
              <a:ext cx="5412" cy="1347"/>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sz="2000">
                <a:cs typeface="+mn-ea"/>
                <a:sym typeface="+mn-lt"/>
              </a:endParaRPr>
            </a:p>
          </p:txBody>
        </p:sp>
        <p:sp>
          <p:nvSpPr>
            <p:cNvPr id="772" name="文本框 771"/>
            <p:cNvSpPr txBox="1"/>
            <p:nvPr/>
          </p:nvSpPr>
          <p:spPr>
            <a:xfrm rot="21585112">
              <a:off x="6539" y="779"/>
              <a:ext cx="6122" cy="919"/>
            </a:xfrm>
            <a:prstGeom prst="rect">
              <a:avLst/>
            </a:prstGeom>
            <a:noFill/>
          </p:spPr>
          <p:txBody>
            <a:bodyPr wrap="square" rtlCol="0">
              <a:spAutoFit/>
            </a:bodyPr>
            <a:lstStyle/>
            <a:p>
              <a:pPr marL="0" marR="0" algn="ctr">
                <a:spcBef>
                  <a:spcPts val="500"/>
                </a:spcBef>
                <a:spcAft>
                  <a:spcPts val="500"/>
                </a:spcAft>
              </a:pPr>
              <a:r>
                <a:rPr lang="zh-CN" altLang="en-US" sz="3200" b="1" kern="0" dirty="0">
                  <a:effectLst/>
                  <a:latin typeface="汉仪雅酷黑 65W" panose="020B0604020202020204" charset="-122"/>
                  <a:ea typeface="汉仪雅酷黑 65W" panose="020B0604020202020204" charset="-122"/>
                  <a:cs typeface="+mn-ea"/>
                  <a:sym typeface="+mn-lt"/>
                </a:rPr>
                <a:t>项目架构设计框图</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rot="21003462">
            <a:off x="1313742" y="4392174"/>
            <a:ext cx="2836911" cy="633919"/>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a:cs typeface="+mn-ea"/>
              <a:sym typeface="+mn-lt"/>
            </a:endParaRPr>
          </a:p>
        </p:txBody>
      </p:sp>
      <p:sp>
        <p:nvSpPr>
          <p:cNvPr id="6" name="文本框 5"/>
          <p:cNvSpPr txBox="1"/>
          <p:nvPr/>
        </p:nvSpPr>
        <p:spPr>
          <a:xfrm rot="20988574">
            <a:off x="1358971" y="4253018"/>
            <a:ext cx="2671693" cy="830997"/>
          </a:xfrm>
          <a:prstGeom prst="rect">
            <a:avLst/>
          </a:prstGeom>
          <a:noFill/>
        </p:spPr>
        <p:txBody>
          <a:bodyPr wrap="none" rtlCol="0">
            <a:spAutoFit/>
          </a:bodyPr>
          <a:lstStyle/>
          <a:p>
            <a:pPr algn="ctr"/>
            <a:r>
              <a:rPr lang="en-US" altLang="zh-CN" sz="4800" b="1" dirty="0">
                <a:cs typeface="+mn-ea"/>
                <a:sym typeface="+mn-lt"/>
              </a:rPr>
              <a:t>PART 03</a:t>
            </a:r>
            <a:endParaRPr lang="zh-CN" altLang="en-US" sz="4800" b="1" dirty="0">
              <a:cs typeface="+mn-ea"/>
              <a:sym typeface="+mn-lt"/>
            </a:endParaRPr>
          </a:p>
        </p:txBody>
      </p:sp>
      <p:grpSp>
        <p:nvGrpSpPr>
          <p:cNvPr id="2" name="组合 1"/>
          <p:cNvGrpSpPr/>
          <p:nvPr/>
        </p:nvGrpSpPr>
        <p:grpSpPr>
          <a:xfrm>
            <a:off x="6887210" y="2641600"/>
            <a:ext cx="3834130" cy="1249680"/>
            <a:chOff x="10846" y="4160"/>
            <a:chExt cx="6038" cy="1968"/>
          </a:xfrm>
        </p:grpSpPr>
        <p:sp>
          <p:nvSpPr>
            <p:cNvPr id="3" name="Footer Text"/>
            <p:cNvSpPr txBox="1"/>
            <p:nvPr/>
          </p:nvSpPr>
          <p:spPr>
            <a:xfrm>
              <a:off x="10874" y="5159"/>
              <a:ext cx="6010" cy="96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spcBef>
                  <a:spcPts val="500"/>
                </a:spcBef>
                <a:spcAft>
                  <a:spcPts val="500"/>
                </a:spcAft>
              </a:pPr>
              <a:r>
                <a:rPr lang="zh-CN" altLang="en-US" sz="4000" b="1" kern="0" dirty="0">
                  <a:effectLst/>
                  <a:latin typeface="汉仪雅酷黑 65W" panose="020B0604020202020204" charset="-122"/>
                  <a:ea typeface="汉仪雅酷黑 65W" panose="020B0604020202020204" charset="-122"/>
                  <a:cs typeface="+mn-ea"/>
                  <a:sym typeface="+mn-lt"/>
                </a:rPr>
                <a:t>项目进度</a:t>
              </a:r>
              <a:endParaRPr lang="zh-CN" altLang="en-US" sz="4000" b="1" dirty="0">
                <a:effectLst/>
                <a:latin typeface="汉仪雅酷黑 65W" panose="020B0604020202020204" charset="-122"/>
                <a:ea typeface="汉仪雅酷黑 65W" panose="020B0604020202020204" charset="-122"/>
                <a:cs typeface="+mn-ea"/>
                <a:sym typeface="+mn-lt"/>
              </a:endParaRPr>
            </a:p>
          </p:txBody>
        </p:sp>
        <p:sp>
          <p:nvSpPr>
            <p:cNvPr id="4" name="文本框 3"/>
            <p:cNvSpPr txBox="1"/>
            <p:nvPr/>
          </p:nvSpPr>
          <p:spPr>
            <a:xfrm rot="21585112">
              <a:off x="10846" y="4160"/>
              <a:ext cx="1983" cy="628"/>
            </a:xfrm>
            <a:prstGeom prst="rect">
              <a:avLst/>
            </a:prstGeom>
            <a:noFill/>
          </p:spPr>
          <p:txBody>
            <a:bodyPr wrap="none" rtlCol="0">
              <a:spAutoFit/>
            </a:bodyPr>
            <a:lstStyle/>
            <a:p>
              <a:pPr algn="ctr"/>
              <a:r>
                <a:rPr lang="en-US" altLang="zh-CN" sz="2000" b="1" dirty="0">
                  <a:latin typeface="汉仪雅酷黑 65W" panose="020B0604020202020204" charset="-122"/>
                  <a:ea typeface="汉仪雅酷黑 65W" panose="020B0604020202020204" charset="-122"/>
                  <a:cs typeface="+mn-ea"/>
                  <a:sym typeface="+mn-lt"/>
                </a:rPr>
                <a:t>PART 03</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9110" y="340360"/>
            <a:ext cx="3887470" cy="583565"/>
            <a:chOff x="6786" y="536"/>
            <a:chExt cx="6122" cy="919"/>
          </a:xfrm>
        </p:grpSpPr>
        <p:sp>
          <p:nvSpPr>
            <p:cNvPr id="771" name="任意多边形: 形状 770"/>
            <p:cNvSpPr/>
            <p:nvPr/>
          </p:nvSpPr>
          <p:spPr>
            <a:xfrm>
              <a:off x="8120" y="566"/>
              <a:ext cx="3605" cy="645"/>
            </a:xfrm>
            <a:custGeom>
              <a:avLst/>
              <a:gdLst>
                <a:gd name="connsiteX0" fmla="*/ 1311454 w 1351110"/>
                <a:gd name="connsiteY0" fmla="*/ 115052 h 164962"/>
                <a:gd name="connsiteX1" fmla="*/ 1294119 w 1351110"/>
                <a:gd name="connsiteY1" fmla="*/ 113623 h 164962"/>
                <a:gd name="connsiteX2" fmla="*/ 963601 w 1351110"/>
                <a:gd name="connsiteY2" fmla="*/ 110956 h 164962"/>
                <a:gd name="connsiteX3" fmla="*/ 704140 w 1351110"/>
                <a:gd name="connsiteY3" fmla="*/ 115719 h 164962"/>
                <a:gd name="connsiteX4" fmla="*/ 1293928 w 1351110"/>
                <a:gd name="connsiteY4" fmla="*/ 123434 h 164962"/>
                <a:gd name="connsiteX5" fmla="*/ 1226206 w 1351110"/>
                <a:gd name="connsiteY5" fmla="*/ 139150 h 164962"/>
                <a:gd name="connsiteX6" fmla="*/ 1037420 w 1351110"/>
                <a:gd name="connsiteY6" fmla="*/ 138483 h 164962"/>
                <a:gd name="connsiteX7" fmla="*/ 1037039 w 1351110"/>
                <a:gd name="connsiteY7" fmla="*/ 125815 h 164962"/>
                <a:gd name="connsiteX8" fmla="*/ 518308 w 1351110"/>
                <a:gd name="connsiteY8" fmla="*/ 141722 h 164962"/>
                <a:gd name="connsiteX9" fmla="*/ 519736 w 1351110"/>
                <a:gd name="connsiteY9" fmla="*/ 148103 h 164962"/>
                <a:gd name="connsiteX10" fmla="*/ 518498 w 1351110"/>
                <a:gd name="connsiteY10" fmla="*/ 148199 h 164962"/>
                <a:gd name="connsiteX11" fmla="*/ 519736 w 1351110"/>
                <a:gd name="connsiteY11" fmla="*/ 148103 h 164962"/>
                <a:gd name="connsiteX12" fmla="*/ 530404 w 1351110"/>
                <a:gd name="connsiteY12" fmla="*/ 150961 h 164962"/>
                <a:gd name="connsiteX13" fmla="*/ 519736 w 1351110"/>
                <a:gd name="connsiteY13" fmla="*/ 148103 h 164962"/>
                <a:gd name="connsiteX14" fmla="*/ 1030276 w 1351110"/>
                <a:gd name="connsiteY14" fmla="*/ 138578 h 164962"/>
                <a:gd name="connsiteX15" fmla="*/ 223985 w 1351110"/>
                <a:gd name="connsiteY15" fmla="*/ 163534 h 164962"/>
                <a:gd name="connsiteX16" fmla="*/ 176836 w 1351110"/>
                <a:gd name="connsiteY16" fmla="*/ 164963 h 164962"/>
                <a:gd name="connsiteX17" fmla="*/ 35009 w 1351110"/>
                <a:gd name="connsiteY17" fmla="*/ 156485 h 164962"/>
                <a:gd name="connsiteX18" fmla="*/ 92635 w 1351110"/>
                <a:gd name="connsiteY18" fmla="*/ 113052 h 164962"/>
                <a:gd name="connsiteX19" fmla="*/ 92254 w 1351110"/>
                <a:gd name="connsiteY19" fmla="*/ 100288 h 164962"/>
                <a:gd name="connsiteX20" fmla="*/ 54631 w 1351110"/>
                <a:gd name="connsiteY20" fmla="*/ 27707 h 164962"/>
                <a:gd name="connsiteX21" fmla="*/ 431630 w 1351110"/>
                <a:gd name="connsiteY21" fmla="*/ 9705 h 164962"/>
                <a:gd name="connsiteX22" fmla="*/ 714523 w 1351110"/>
                <a:gd name="connsiteY22" fmla="*/ 1037 h 164962"/>
                <a:gd name="connsiteX23" fmla="*/ 1115906 w 1351110"/>
                <a:gd name="connsiteY23" fmla="*/ 7895 h 164962"/>
                <a:gd name="connsiteX24" fmla="*/ 1269259 w 1351110"/>
                <a:gd name="connsiteY24" fmla="*/ 6371 h 164962"/>
                <a:gd name="connsiteX25" fmla="*/ 1284880 w 1351110"/>
                <a:gd name="connsiteY25" fmla="*/ 24945 h 164962"/>
                <a:gd name="connsiteX26" fmla="*/ 1053613 w 1351110"/>
                <a:gd name="connsiteY26" fmla="*/ 29136 h 164962"/>
                <a:gd name="connsiteX27" fmla="*/ 772054 w 1351110"/>
                <a:gd name="connsiteY27" fmla="*/ 23802 h 164962"/>
                <a:gd name="connsiteX28" fmla="*/ 1053613 w 1351110"/>
                <a:gd name="connsiteY28" fmla="*/ 29136 h 164962"/>
                <a:gd name="connsiteX29" fmla="*/ 1282689 w 1351110"/>
                <a:gd name="connsiteY29" fmla="*/ 31136 h 164962"/>
                <a:gd name="connsiteX30" fmla="*/ 1282498 w 1351110"/>
                <a:gd name="connsiteY30" fmla="*/ 50853 h 164962"/>
                <a:gd name="connsiteX31" fmla="*/ 1317836 w 1351110"/>
                <a:gd name="connsiteY31" fmla="*/ 49806 h 164962"/>
                <a:gd name="connsiteX32" fmla="*/ 1331362 w 1351110"/>
                <a:gd name="connsiteY32" fmla="*/ 103907 h 164962"/>
                <a:gd name="connsiteX33" fmla="*/ 1311454 w 1351110"/>
                <a:gd name="connsiteY33" fmla="*/ 115052 h 1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110" h="164962">
                  <a:moveTo>
                    <a:pt x="1311454" y="115052"/>
                  </a:moveTo>
                  <a:cubicBezTo>
                    <a:pt x="1305644" y="114575"/>
                    <a:pt x="1299834" y="114099"/>
                    <a:pt x="1294119" y="113623"/>
                  </a:cubicBezTo>
                  <a:cubicBezTo>
                    <a:pt x="1187725" y="107241"/>
                    <a:pt x="1081711" y="113718"/>
                    <a:pt x="963601" y="110956"/>
                  </a:cubicBezTo>
                  <a:cubicBezTo>
                    <a:pt x="880924" y="107051"/>
                    <a:pt x="786722" y="113147"/>
                    <a:pt x="704140" y="115719"/>
                  </a:cubicBezTo>
                  <a:cubicBezTo>
                    <a:pt x="899879" y="115623"/>
                    <a:pt x="1105333" y="107051"/>
                    <a:pt x="1293928" y="123434"/>
                  </a:cubicBezTo>
                  <a:cubicBezTo>
                    <a:pt x="1275164" y="131530"/>
                    <a:pt x="1252685" y="138293"/>
                    <a:pt x="1226206" y="139150"/>
                  </a:cubicBezTo>
                  <a:cubicBezTo>
                    <a:pt x="1162483" y="138102"/>
                    <a:pt x="1099714" y="138007"/>
                    <a:pt x="1037420" y="138483"/>
                  </a:cubicBezTo>
                  <a:cubicBezTo>
                    <a:pt x="1037325" y="135245"/>
                    <a:pt x="1037134" y="128958"/>
                    <a:pt x="1037039" y="125815"/>
                  </a:cubicBezTo>
                  <a:cubicBezTo>
                    <a:pt x="860541" y="140865"/>
                    <a:pt x="694711" y="120290"/>
                    <a:pt x="518308" y="141722"/>
                  </a:cubicBezTo>
                  <a:cubicBezTo>
                    <a:pt x="524689" y="143246"/>
                    <a:pt x="520975" y="145913"/>
                    <a:pt x="519736" y="148103"/>
                  </a:cubicBezTo>
                  <a:cubicBezTo>
                    <a:pt x="519260" y="148103"/>
                    <a:pt x="518879" y="148103"/>
                    <a:pt x="518498" y="148199"/>
                  </a:cubicBezTo>
                  <a:cubicBezTo>
                    <a:pt x="518879" y="148199"/>
                    <a:pt x="519355" y="148199"/>
                    <a:pt x="519736" y="148103"/>
                  </a:cubicBezTo>
                  <a:cubicBezTo>
                    <a:pt x="518593" y="149913"/>
                    <a:pt x="519355" y="151342"/>
                    <a:pt x="530404" y="150961"/>
                  </a:cubicBezTo>
                  <a:cubicBezTo>
                    <a:pt x="519355" y="151342"/>
                    <a:pt x="518593" y="149913"/>
                    <a:pt x="519736" y="148103"/>
                  </a:cubicBezTo>
                  <a:cubicBezTo>
                    <a:pt x="693568" y="139626"/>
                    <a:pt x="856350" y="137721"/>
                    <a:pt x="1030276" y="138578"/>
                  </a:cubicBezTo>
                  <a:cubicBezTo>
                    <a:pt x="760338" y="140865"/>
                    <a:pt x="500496" y="155057"/>
                    <a:pt x="223985" y="163534"/>
                  </a:cubicBezTo>
                  <a:cubicBezTo>
                    <a:pt x="212174" y="163915"/>
                    <a:pt x="188647" y="164582"/>
                    <a:pt x="176836" y="164963"/>
                  </a:cubicBezTo>
                  <a:cubicBezTo>
                    <a:pt x="129402" y="156771"/>
                    <a:pt x="82158" y="155057"/>
                    <a:pt x="35009" y="156485"/>
                  </a:cubicBezTo>
                  <a:cubicBezTo>
                    <a:pt x="46249" y="140102"/>
                    <a:pt x="-1853" y="109527"/>
                    <a:pt x="92635" y="113052"/>
                  </a:cubicBezTo>
                  <a:cubicBezTo>
                    <a:pt x="92540" y="109813"/>
                    <a:pt x="92350" y="103431"/>
                    <a:pt x="92254" y="100288"/>
                  </a:cubicBezTo>
                  <a:cubicBezTo>
                    <a:pt x="-2519" y="87144"/>
                    <a:pt x="-39286" y="43424"/>
                    <a:pt x="54631" y="27707"/>
                  </a:cubicBezTo>
                  <a:cubicBezTo>
                    <a:pt x="160358" y="11610"/>
                    <a:pt x="302185" y="20087"/>
                    <a:pt x="431630" y="9705"/>
                  </a:cubicBezTo>
                  <a:cubicBezTo>
                    <a:pt x="525832" y="3609"/>
                    <a:pt x="620035" y="-2487"/>
                    <a:pt x="714523" y="1037"/>
                  </a:cubicBezTo>
                  <a:cubicBezTo>
                    <a:pt x="844444" y="6657"/>
                    <a:pt x="985890" y="-868"/>
                    <a:pt x="1115906" y="7895"/>
                  </a:cubicBezTo>
                  <a:cubicBezTo>
                    <a:pt x="1163150" y="9610"/>
                    <a:pt x="1245446" y="-2487"/>
                    <a:pt x="1269259" y="6371"/>
                  </a:cubicBezTo>
                  <a:cubicBezTo>
                    <a:pt x="1286308" y="10467"/>
                    <a:pt x="1287261" y="17230"/>
                    <a:pt x="1284880" y="24945"/>
                  </a:cubicBezTo>
                  <a:cubicBezTo>
                    <a:pt x="1207346" y="26183"/>
                    <a:pt x="1130098" y="28184"/>
                    <a:pt x="1053613" y="29136"/>
                  </a:cubicBezTo>
                  <a:cubicBezTo>
                    <a:pt x="959791" y="28469"/>
                    <a:pt x="865875" y="27327"/>
                    <a:pt x="772054" y="23802"/>
                  </a:cubicBezTo>
                  <a:cubicBezTo>
                    <a:pt x="863970" y="29803"/>
                    <a:pt x="958172" y="30279"/>
                    <a:pt x="1053613" y="29136"/>
                  </a:cubicBezTo>
                  <a:cubicBezTo>
                    <a:pt x="1129908" y="29708"/>
                    <a:pt x="1206298" y="29994"/>
                    <a:pt x="1282689" y="31136"/>
                  </a:cubicBezTo>
                  <a:cubicBezTo>
                    <a:pt x="1280117" y="37804"/>
                    <a:pt x="1277641" y="44662"/>
                    <a:pt x="1282498" y="50853"/>
                  </a:cubicBezTo>
                  <a:cubicBezTo>
                    <a:pt x="1282498" y="50853"/>
                    <a:pt x="1306025" y="50091"/>
                    <a:pt x="1317836" y="49806"/>
                  </a:cubicBezTo>
                  <a:cubicBezTo>
                    <a:pt x="1365461" y="64379"/>
                    <a:pt x="1354412" y="87144"/>
                    <a:pt x="1331362" y="103907"/>
                  </a:cubicBezTo>
                  <a:cubicBezTo>
                    <a:pt x="1325456" y="107336"/>
                    <a:pt x="1318789" y="111242"/>
                    <a:pt x="1311454" y="115052"/>
                  </a:cubicBezTo>
                  <a:close/>
                </a:path>
              </a:pathLst>
            </a:custGeom>
            <a:solidFill>
              <a:schemeClr val="accent4"/>
            </a:solidFill>
            <a:ln w="9525" cap="flat">
              <a:noFill/>
              <a:prstDash val="solid"/>
              <a:miter/>
            </a:ln>
          </p:spPr>
          <p:txBody>
            <a:bodyPr rtlCol="0" anchor="ctr"/>
            <a:lstStyle/>
            <a:p>
              <a:endParaRPr lang="zh-CN" altLang="en-US" sz="2000">
                <a:cs typeface="+mn-ea"/>
                <a:sym typeface="+mn-lt"/>
              </a:endParaRPr>
            </a:p>
          </p:txBody>
        </p:sp>
        <p:sp>
          <p:nvSpPr>
            <p:cNvPr id="772" name="文本框 771"/>
            <p:cNvSpPr txBox="1"/>
            <p:nvPr/>
          </p:nvSpPr>
          <p:spPr>
            <a:xfrm rot="21585112">
              <a:off x="6786" y="536"/>
              <a:ext cx="6122" cy="919"/>
            </a:xfrm>
            <a:prstGeom prst="rect">
              <a:avLst/>
            </a:prstGeom>
            <a:noFill/>
          </p:spPr>
          <p:txBody>
            <a:bodyPr wrap="square" rtlCol="0">
              <a:spAutoFit/>
            </a:bodyPr>
            <a:lstStyle/>
            <a:p>
              <a:pPr marL="0" marR="0" algn="ctr">
                <a:spcBef>
                  <a:spcPts val="500"/>
                </a:spcBef>
                <a:spcAft>
                  <a:spcPts val="500"/>
                </a:spcAft>
              </a:pPr>
              <a:r>
                <a:rPr lang="zh-CN" altLang="en-US" sz="3200" b="1" kern="0" dirty="0">
                  <a:effectLst/>
                  <a:latin typeface="汉仪雅酷黑 65W" panose="020B0604020202020204" charset="-122"/>
                  <a:ea typeface="汉仪雅酷黑 65W" panose="020B0604020202020204" charset="-122"/>
                  <a:cs typeface="+mn-ea"/>
                  <a:sym typeface="+mn-lt"/>
                </a:rPr>
                <a:t>项目实施计划</a:t>
              </a:r>
            </a:p>
          </p:txBody>
        </p:sp>
      </p:grpSp>
      <p:sp>
        <p:nvSpPr>
          <p:cNvPr id="321" name="任意多边形: 形状 320"/>
          <p:cNvSpPr/>
          <p:nvPr/>
        </p:nvSpPr>
        <p:spPr>
          <a:xfrm flipV="1">
            <a:off x="935251" y="1732999"/>
            <a:ext cx="10635206" cy="183635"/>
          </a:xfrm>
          <a:custGeom>
            <a:avLst/>
            <a:gdLst>
              <a:gd name="connsiteX0" fmla="*/ 31146 w 1481826"/>
              <a:gd name="connsiteY0" fmla="*/ 185391 h 186765"/>
              <a:gd name="connsiteX1" fmla="*/ 725919 w 1481826"/>
              <a:gd name="connsiteY1" fmla="*/ 81317 h 186765"/>
              <a:gd name="connsiteX2" fmla="*/ 1077575 w 1481826"/>
              <a:gd name="connsiteY2" fmla="*/ 53673 h 186765"/>
              <a:gd name="connsiteX3" fmla="*/ 1457282 w 1481826"/>
              <a:gd name="connsiteY3" fmla="*/ 50827 h 186765"/>
              <a:gd name="connsiteX4" fmla="*/ 1457282 w 1481826"/>
              <a:gd name="connsiteY4" fmla="*/ 10 h 186765"/>
              <a:gd name="connsiteX5" fmla="*/ 1077575 w 1481826"/>
              <a:gd name="connsiteY5" fmla="*/ 2855 h 186765"/>
              <a:gd name="connsiteX6" fmla="*/ 707625 w 1481826"/>
              <a:gd name="connsiteY6" fmla="*/ 32126 h 186765"/>
              <a:gd name="connsiteX7" fmla="*/ 17323 w 1481826"/>
              <a:gd name="connsiteY7" fmla="*/ 136200 h 186765"/>
              <a:gd name="connsiteX8" fmla="*/ 31146 w 1481826"/>
              <a:gd name="connsiteY8" fmla="*/ 185391 h 186765"/>
              <a:gd name="connsiteX9" fmla="*/ 31146 w 1481826"/>
              <a:gd name="connsiteY9" fmla="*/ 185391 h 18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1826" h="186765">
                <a:moveTo>
                  <a:pt x="31146" y="185391"/>
                </a:moveTo>
                <a:cubicBezTo>
                  <a:pt x="255961" y="114247"/>
                  <a:pt x="492567" y="103270"/>
                  <a:pt x="725919" y="81317"/>
                </a:cubicBezTo>
                <a:cubicBezTo>
                  <a:pt x="843409" y="69934"/>
                  <a:pt x="959679" y="56112"/>
                  <a:pt x="1077575" y="53673"/>
                </a:cubicBezTo>
                <a:cubicBezTo>
                  <a:pt x="1204008" y="51233"/>
                  <a:pt x="1330848" y="54486"/>
                  <a:pt x="1457282" y="50827"/>
                </a:cubicBezTo>
                <a:cubicBezTo>
                  <a:pt x="1489805" y="50014"/>
                  <a:pt x="1490211" y="-803"/>
                  <a:pt x="1457282" y="10"/>
                </a:cubicBezTo>
                <a:cubicBezTo>
                  <a:pt x="1330848" y="3669"/>
                  <a:pt x="1204008" y="416"/>
                  <a:pt x="1077575" y="2855"/>
                </a:cubicBezTo>
                <a:cubicBezTo>
                  <a:pt x="953174" y="5295"/>
                  <a:pt x="831213" y="20743"/>
                  <a:pt x="707625" y="32126"/>
                </a:cubicBezTo>
                <a:cubicBezTo>
                  <a:pt x="475899" y="53673"/>
                  <a:pt x="240919" y="65462"/>
                  <a:pt x="17323" y="136200"/>
                </a:cubicBezTo>
                <a:cubicBezTo>
                  <a:pt x="-13167" y="146363"/>
                  <a:pt x="-158" y="195554"/>
                  <a:pt x="31146" y="185391"/>
                </a:cubicBezTo>
                <a:lnTo>
                  <a:pt x="31146" y="185391"/>
                </a:lnTo>
                <a:close/>
              </a:path>
            </a:pathLst>
          </a:custGeom>
          <a:solidFill>
            <a:schemeClr val="tx1"/>
          </a:solidFill>
          <a:ln w="40585" cap="flat">
            <a:noFill/>
            <a:prstDash val="solid"/>
            <a:miter/>
          </a:ln>
        </p:spPr>
        <p:txBody>
          <a:bodyPr rtlCol="0" anchor="ctr"/>
          <a:lstStyle/>
          <a:p>
            <a:endParaRPr lang="zh-CN" altLang="en-US" dirty="0">
              <a:cs typeface="+mn-ea"/>
              <a:sym typeface="+mn-lt"/>
            </a:endParaRPr>
          </a:p>
        </p:txBody>
      </p:sp>
      <p:grpSp>
        <p:nvGrpSpPr>
          <p:cNvPr id="22" name="组合 21"/>
          <p:cNvGrpSpPr/>
          <p:nvPr/>
        </p:nvGrpSpPr>
        <p:grpSpPr>
          <a:xfrm>
            <a:off x="1097915" y="1534160"/>
            <a:ext cx="2338070" cy="4671060"/>
            <a:chOff x="1729" y="2416"/>
            <a:chExt cx="3954" cy="7384"/>
          </a:xfrm>
        </p:grpSpPr>
        <p:grpSp>
          <p:nvGrpSpPr>
            <p:cNvPr id="16" name="组合 15"/>
            <p:cNvGrpSpPr/>
            <p:nvPr/>
          </p:nvGrpSpPr>
          <p:grpSpPr>
            <a:xfrm>
              <a:off x="3078" y="2416"/>
              <a:ext cx="855" cy="884"/>
              <a:chOff x="-2742665" y="2834647"/>
              <a:chExt cx="837432" cy="865736"/>
            </a:xfrm>
          </p:grpSpPr>
          <p:sp>
            <p:nvSpPr>
              <p:cNvPr id="325" name="任意多边形: 形状 324"/>
              <p:cNvSpPr/>
              <p:nvPr/>
            </p:nvSpPr>
            <p:spPr>
              <a:xfrm>
                <a:off x="-2742665" y="2834647"/>
                <a:ext cx="837432" cy="865736"/>
              </a:xfrm>
              <a:custGeom>
                <a:avLst/>
                <a:gdLst>
                  <a:gd name="connsiteX0" fmla="*/ 681353 w 837432"/>
                  <a:gd name="connsiteY0" fmla="*/ 34579 h 865736"/>
                  <a:gd name="connsiteX1" fmla="*/ 523959 w 837432"/>
                  <a:gd name="connsiteY1" fmla="*/ 57 h 865736"/>
                  <a:gd name="connsiteX2" fmla="*/ 96246 w 837432"/>
                  <a:gd name="connsiteY2" fmla="*/ 152478 h 865736"/>
                  <a:gd name="connsiteX3" fmla="*/ 32176 w 837432"/>
                  <a:gd name="connsiteY3" fmla="*/ 629633 h 865736"/>
                  <a:gd name="connsiteX4" fmla="*/ 445262 w 837432"/>
                  <a:gd name="connsiteY4" fmla="*/ 865724 h 865736"/>
                  <a:gd name="connsiteX5" fmla="*/ 814172 w 837432"/>
                  <a:gd name="connsiteY5" fmla="*/ 664154 h 865736"/>
                  <a:gd name="connsiteX6" fmla="*/ 828800 w 837432"/>
                  <a:gd name="connsiteY6" fmla="*/ 378914 h 865736"/>
                  <a:gd name="connsiteX7" fmla="*/ 681353 w 837432"/>
                  <a:gd name="connsiteY7" fmla="*/ 34579 h 86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32" h="865736">
                    <a:moveTo>
                      <a:pt x="681353" y="34579"/>
                    </a:moveTo>
                    <a:cubicBezTo>
                      <a:pt x="642443" y="8249"/>
                      <a:pt x="582177" y="-820"/>
                      <a:pt x="523959" y="57"/>
                    </a:cubicBezTo>
                    <a:cubicBezTo>
                      <a:pt x="344916" y="2983"/>
                      <a:pt x="187230" y="49206"/>
                      <a:pt x="96246" y="152478"/>
                    </a:cubicBezTo>
                    <a:cubicBezTo>
                      <a:pt x="21059" y="237904"/>
                      <a:pt x="-39792" y="471946"/>
                      <a:pt x="32176" y="629633"/>
                    </a:cubicBezTo>
                    <a:cubicBezTo>
                      <a:pt x="88639" y="753383"/>
                      <a:pt x="279092" y="864261"/>
                      <a:pt x="445262" y="865724"/>
                    </a:cubicBezTo>
                    <a:cubicBezTo>
                      <a:pt x="587736" y="866894"/>
                      <a:pt x="767071" y="785856"/>
                      <a:pt x="814172" y="664154"/>
                    </a:cubicBezTo>
                    <a:cubicBezTo>
                      <a:pt x="842257" y="591308"/>
                      <a:pt x="841965" y="472239"/>
                      <a:pt x="828800" y="378914"/>
                    </a:cubicBezTo>
                    <a:cubicBezTo>
                      <a:pt x="809784" y="243755"/>
                      <a:pt x="755369" y="84898"/>
                      <a:pt x="681353" y="34579"/>
                    </a:cubicBezTo>
                    <a:close/>
                  </a:path>
                </a:pathLst>
              </a:custGeom>
              <a:solidFill>
                <a:srgbClr val="1F2021"/>
              </a:solidFill>
              <a:ln w="29255" cap="flat">
                <a:noFill/>
                <a:prstDash val="solid"/>
                <a:miter/>
              </a:ln>
            </p:spPr>
            <p:txBody>
              <a:bodyPr rtlCol="0" anchor="ctr"/>
              <a:lstStyle/>
              <a:p>
                <a:endParaRPr lang="zh-CN" altLang="en-US">
                  <a:cs typeface="+mn-ea"/>
                  <a:sym typeface="+mn-lt"/>
                </a:endParaRPr>
              </a:p>
            </p:txBody>
          </p:sp>
          <p:grpSp>
            <p:nvGrpSpPr>
              <p:cNvPr id="10" name="组合 9"/>
              <p:cNvGrpSpPr/>
              <p:nvPr/>
            </p:nvGrpSpPr>
            <p:grpSpPr>
              <a:xfrm>
                <a:off x="-2697911" y="2888189"/>
                <a:ext cx="730164" cy="759702"/>
                <a:chOff x="-2697911" y="2888189"/>
                <a:chExt cx="730164" cy="759702"/>
              </a:xfrm>
            </p:grpSpPr>
            <p:sp>
              <p:nvSpPr>
                <p:cNvPr id="331" name="任意多边形: 形状 330"/>
                <p:cNvSpPr/>
                <p:nvPr/>
              </p:nvSpPr>
              <p:spPr>
                <a:xfrm>
                  <a:off x="-2697911" y="2888189"/>
                  <a:ext cx="730164" cy="759702"/>
                </a:xfrm>
                <a:custGeom>
                  <a:avLst/>
                  <a:gdLst>
                    <a:gd name="connsiteX0" fmla="*/ 435030 w 730164"/>
                    <a:gd name="connsiteY0" fmla="*/ 930 h 759702"/>
                    <a:gd name="connsiteX1" fmla="*/ 149790 w 730164"/>
                    <a:gd name="connsiteY1" fmla="*/ 69680 h 759702"/>
                    <a:gd name="connsiteX2" fmla="*/ 31598 w 730164"/>
                    <a:gd name="connsiteY2" fmla="*/ 556489 h 759702"/>
                    <a:gd name="connsiteX3" fmla="*/ 370960 w 730164"/>
                    <a:gd name="connsiteY3" fmla="*/ 758059 h 759702"/>
                    <a:gd name="connsiteX4" fmla="*/ 700376 w 730164"/>
                    <a:gd name="connsiteY4" fmla="*/ 586037 h 759702"/>
                    <a:gd name="connsiteX5" fmla="*/ 631626 w 730164"/>
                    <a:gd name="connsiteY5" fmla="*/ 59733 h 759702"/>
                    <a:gd name="connsiteX6" fmla="*/ 435030 w 730164"/>
                    <a:gd name="connsiteY6" fmla="*/ 930 h 759702"/>
                    <a:gd name="connsiteX7" fmla="*/ 626652 w 730164"/>
                    <a:gd name="connsiteY7" fmla="*/ 566436 h 759702"/>
                    <a:gd name="connsiteX8" fmla="*/ 311864 w 730164"/>
                    <a:gd name="connsiteY8" fmla="*/ 689309 h 759702"/>
                    <a:gd name="connsiteX9" fmla="*/ 129896 w 730164"/>
                    <a:gd name="connsiteY9" fmla="*/ 571410 h 759702"/>
                    <a:gd name="connsiteX10" fmla="*/ 311864 w 730164"/>
                    <a:gd name="connsiteY10" fmla="*/ 69973 h 759702"/>
                    <a:gd name="connsiteX11" fmla="*/ 660881 w 730164"/>
                    <a:gd name="connsiteY11" fmla="*/ 266569 h 759702"/>
                    <a:gd name="connsiteX12" fmla="*/ 626652 w 730164"/>
                    <a:gd name="connsiteY12" fmla="*/ 566436 h 75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164" h="759702">
                      <a:moveTo>
                        <a:pt x="435030" y="930"/>
                      </a:moveTo>
                      <a:cubicBezTo>
                        <a:pt x="314205" y="7951"/>
                        <a:pt x="221173" y="21116"/>
                        <a:pt x="149790" y="69680"/>
                      </a:cubicBezTo>
                      <a:cubicBezTo>
                        <a:pt x="39790" y="144574"/>
                        <a:pt x="-50024" y="383005"/>
                        <a:pt x="31598" y="556489"/>
                      </a:cubicBezTo>
                      <a:cubicBezTo>
                        <a:pt x="82502" y="664734"/>
                        <a:pt x="240189" y="746064"/>
                        <a:pt x="370960" y="758059"/>
                      </a:cubicBezTo>
                      <a:cubicBezTo>
                        <a:pt x="523966" y="772101"/>
                        <a:pt x="653275" y="694575"/>
                        <a:pt x="700376" y="586037"/>
                      </a:cubicBezTo>
                      <a:cubicBezTo>
                        <a:pt x="764152" y="438590"/>
                        <a:pt x="718221" y="155983"/>
                        <a:pt x="631626" y="59733"/>
                      </a:cubicBezTo>
                      <a:cubicBezTo>
                        <a:pt x="585110" y="8244"/>
                        <a:pt x="514312" y="-3751"/>
                        <a:pt x="435030" y="930"/>
                      </a:cubicBezTo>
                      <a:close/>
                      <a:moveTo>
                        <a:pt x="626652" y="566436"/>
                      </a:moveTo>
                      <a:cubicBezTo>
                        <a:pt x="576918" y="658005"/>
                        <a:pt x="442051" y="715638"/>
                        <a:pt x="311864" y="689309"/>
                      </a:cubicBezTo>
                      <a:cubicBezTo>
                        <a:pt x="256572" y="678192"/>
                        <a:pt x="162955" y="608271"/>
                        <a:pt x="129896" y="571410"/>
                      </a:cubicBezTo>
                      <a:cubicBezTo>
                        <a:pt x="-27498" y="395585"/>
                        <a:pt x="102396" y="108297"/>
                        <a:pt x="311864" y="69973"/>
                      </a:cubicBezTo>
                      <a:cubicBezTo>
                        <a:pt x="495881" y="36329"/>
                        <a:pt x="626945" y="126143"/>
                        <a:pt x="660881" y="266569"/>
                      </a:cubicBezTo>
                      <a:cubicBezTo>
                        <a:pt x="683408" y="358430"/>
                        <a:pt x="658248" y="508218"/>
                        <a:pt x="626652" y="566436"/>
                      </a:cubicBezTo>
                      <a:close/>
                    </a:path>
                  </a:pathLst>
                </a:custGeom>
                <a:solidFill>
                  <a:srgbClr val="FFFFFF"/>
                </a:solidFill>
                <a:ln w="29255" cap="flat">
                  <a:noFill/>
                  <a:prstDash val="solid"/>
                  <a:miter/>
                </a:ln>
              </p:spPr>
              <p:txBody>
                <a:bodyPr rtlCol="0" anchor="ctr"/>
                <a:lstStyle/>
                <a:p>
                  <a:endParaRPr lang="zh-CN" altLang="en-US">
                    <a:cs typeface="+mn-ea"/>
                    <a:sym typeface="+mn-lt"/>
                  </a:endParaRPr>
                </a:p>
              </p:txBody>
            </p:sp>
            <p:sp>
              <p:nvSpPr>
                <p:cNvPr id="337" name="任意多边形: 形状 336"/>
                <p:cNvSpPr/>
                <p:nvPr/>
              </p:nvSpPr>
              <p:spPr>
                <a:xfrm>
                  <a:off x="-2601417" y="3008416"/>
                  <a:ext cx="532559" cy="549342"/>
                </a:xfrm>
                <a:custGeom>
                  <a:avLst/>
                  <a:gdLst>
                    <a:gd name="connsiteX0" fmla="*/ 758778 w 941131"/>
                    <a:gd name="connsiteY0" fmla="*/ 84022 h 970790"/>
                    <a:gd name="connsiteX1" fmla="*/ 493140 w 941131"/>
                    <a:gd name="connsiteY1" fmla="*/ 352 h 970790"/>
                    <a:gd name="connsiteX2" fmla="*/ 193272 w 941131"/>
                    <a:gd name="connsiteY2" fmla="*/ 98650 h 970790"/>
                    <a:gd name="connsiteX3" fmla="*/ 60453 w 941131"/>
                    <a:gd name="connsiteY3" fmla="*/ 246097 h 970790"/>
                    <a:gd name="connsiteX4" fmla="*/ 104629 w 941131"/>
                    <a:gd name="connsiteY4" fmla="*/ 792002 h 970790"/>
                    <a:gd name="connsiteX5" fmla="*/ 419416 w 941131"/>
                    <a:gd name="connsiteY5" fmla="*/ 968997 h 970790"/>
                    <a:gd name="connsiteX6" fmla="*/ 940747 w 941131"/>
                    <a:gd name="connsiteY6" fmla="*/ 506762 h 970790"/>
                    <a:gd name="connsiteX7" fmla="*/ 832502 w 941131"/>
                    <a:gd name="connsiteY7" fmla="*/ 167400 h 970790"/>
                    <a:gd name="connsiteX8" fmla="*/ 758778 w 941131"/>
                    <a:gd name="connsiteY8" fmla="*/ 84022 h 97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131" h="970790">
                      <a:moveTo>
                        <a:pt x="758778" y="84022"/>
                      </a:moveTo>
                      <a:cubicBezTo>
                        <a:pt x="691491" y="33118"/>
                        <a:pt x="582661" y="-4036"/>
                        <a:pt x="493140" y="352"/>
                      </a:cubicBezTo>
                      <a:cubicBezTo>
                        <a:pt x="383140" y="5910"/>
                        <a:pt x="249443" y="56815"/>
                        <a:pt x="193272" y="98650"/>
                      </a:cubicBezTo>
                      <a:cubicBezTo>
                        <a:pt x="156118" y="126442"/>
                        <a:pt x="81809" y="210405"/>
                        <a:pt x="60453" y="246097"/>
                      </a:cubicBezTo>
                      <a:cubicBezTo>
                        <a:pt x="-40478" y="415778"/>
                        <a:pt x="-7712" y="667082"/>
                        <a:pt x="104629" y="792002"/>
                      </a:cubicBezTo>
                      <a:cubicBezTo>
                        <a:pt x="161969" y="855779"/>
                        <a:pt x="311171" y="960805"/>
                        <a:pt x="419416" y="968997"/>
                      </a:cubicBezTo>
                      <a:cubicBezTo>
                        <a:pt x="711677" y="990938"/>
                        <a:pt x="929630" y="810140"/>
                        <a:pt x="940747" y="506762"/>
                      </a:cubicBezTo>
                      <a:cubicBezTo>
                        <a:pt x="945720" y="363996"/>
                        <a:pt x="902130" y="244634"/>
                        <a:pt x="832502" y="167400"/>
                      </a:cubicBezTo>
                      <a:cubicBezTo>
                        <a:pt x="807342" y="139900"/>
                        <a:pt x="784231" y="103331"/>
                        <a:pt x="758778" y="84022"/>
                      </a:cubicBezTo>
                      <a:close/>
                    </a:path>
                  </a:pathLst>
                </a:custGeom>
                <a:solidFill>
                  <a:schemeClr val="accent4"/>
                </a:solidFill>
                <a:ln w="29255" cap="flat">
                  <a:noFill/>
                  <a:prstDash val="solid"/>
                  <a:miter/>
                </a:ln>
              </p:spPr>
              <p:txBody>
                <a:bodyPr rtlCol="0" anchor="ctr"/>
                <a:lstStyle/>
                <a:p>
                  <a:endParaRPr lang="zh-CN" altLang="en-US" dirty="0">
                    <a:cs typeface="+mn-ea"/>
                    <a:sym typeface="+mn-lt"/>
                  </a:endParaRPr>
                </a:p>
              </p:txBody>
            </p:sp>
          </p:grpSp>
        </p:grpSp>
        <p:grpSp>
          <p:nvGrpSpPr>
            <p:cNvPr id="7" name="组合 6"/>
            <p:cNvGrpSpPr/>
            <p:nvPr/>
          </p:nvGrpSpPr>
          <p:grpSpPr>
            <a:xfrm>
              <a:off x="1729" y="3458"/>
              <a:ext cx="3954" cy="6342"/>
              <a:chOff x="1434" y="3321"/>
              <a:chExt cx="3954" cy="6342"/>
            </a:xfrm>
          </p:grpSpPr>
          <p:sp>
            <p:nvSpPr>
              <p:cNvPr id="764" name="Rectangle: Rounded Corners 62"/>
              <p:cNvSpPr/>
              <p:nvPr/>
            </p:nvSpPr>
            <p:spPr>
              <a:xfrm>
                <a:off x="1434" y="3321"/>
                <a:ext cx="3954" cy="6342"/>
              </a:xfrm>
              <a:prstGeom prst="roundRect">
                <a:avLst>
                  <a:gd name="adj" fmla="val 7231"/>
                </a:avLst>
              </a:prstGeom>
              <a:pattFill prst="pct10">
                <a:fgClr>
                  <a:schemeClr val="bg1">
                    <a:lumMod val="85000"/>
                  </a:schemeClr>
                </a:fgClr>
                <a:bgClr>
                  <a:schemeClr val="bg1"/>
                </a:bgClr>
              </a:patt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lumMod val="75000"/>
                      <a:lumOff val="25000"/>
                    </a:schemeClr>
                  </a:solidFill>
                  <a:cs typeface="+mn-ea"/>
                  <a:sym typeface="+mn-lt"/>
                </a:endParaRPr>
              </a:p>
            </p:txBody>
          </p:sp>
          <p:sp>
            <p:nvSpPr>
              <p:cNvPr id="19" name="Text Box 10"/>
              <p:cNvSpPr txBox="1">
                <a:spLocks noChangeArrowheads="1"/>
              </p:cNvSpPr>
              <p:nvPr/>
            </p:nvSpPr>
            <p:spPr bwMode="auto">
              <a:xfrm>
                <a:off x="1885" y="3965"/>
                <a:ext cx="3300" cy="535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lang="zh-CN" altLang="en-US" sz="2400" noProof="0" dirty="0">
                    <a:ln>
                      <a:noFill/>
                    </a:ln>
                    <a:effectLst/>
                    <a:uLnTx/>
                    <a:uFillTx/>
                    <a:cs typeface="+mn-ea"/>
                    <a:sym typeface="+mn-lt"/>
                  </a:rPr>
                  <a:t>优化后端数据库相关代码，丰富用户、管理员、仓库、货物的信息存储。</a:t>
                </a:r>
              </a:p>
            </p:txBody>
          </p:sp>
        </p:grpSp>
      </p:grpSp>
      <p:grpSp>
        <p:nvGrpSpPr>
          <p:cNvPr id="24" name="组合 23"/>
          <p:cNvGrpSpPr/>
          <p:nvPr/>
        </p:nvGrpSpPr>
        <p:grpSpPr>
          <a:xfrm>
            <a:off x="4835525" y="1538605"/>
            <a:ext cx="2244725" cy="4666615"/>
            <a:chOff x="7615" y="2423"/>
            <a:chExt cx="3535" cy="7349"/>
          </a:xfrm>
        </p:grpSpPr>
        <p:grpSp>
          <p:nvGrpSpPr>
            <p:cNvPr id="338" name="组合 337"/>
            <p:cNvGrpSpPr/>
            <p:nvPr/>
          </p:nvGrpSpPr>
          <p:grpSpPr>
            <a:xfrm>
              <a:off x="8753" y="2423"/>
              <a:ext cx="855" cy="884"/>
              <a:chOff x="-2742665" y="2834647"/>
              <a:chExt cx="837432" cy="865736"/>
            </a:xfrm>
          </p:grpSpPr>
          <p:sp>
            <p:nvSpPr>
              <p:cNvPr id="339" name="任意多边形: 形状 338"/>
              <p:cNvSpPr/>
              <p:nvPr/>
            </p:nvSpPr>
            <p:spPr>
              <a:xfrm>
                <a:off x="-2742665" y="2834647"/>
                <a:ext cx="837432" cy="865736"/>
              </a:xfrm>
              <a:custGeom>
                <a:avLst/>
                <a:gdLst>
                  <a:gd name="connsiteX0" fmla="*/ 681353 w 837432"/>
                  <a:gd name="connsiteY0" fmla="*/ 34579 h 865736"/>
                  <a:gd name="connsiteX1" fmla="*/ 523959 w 837432"/>
                  <a:gd name="connsiteY1" fmla="*/ 57 h 865736"/>
                  <a:gd name="connsiteX2" fmla="*/ 96246 w 837432"/>
                  <a:gd name="connsiteY2" fmla="*/ 152478 h 865736"/>
                  <a:gd name="connsiteX3" fmla="*/ 32176 w 837432"/>
                  <a:gd name="connsiteY3" fmla="*/ 629633 h 865736"/>
                  <a:gd name="connsiteX4" fmla="*/ 445262 w 837432"/>
                  <a:gd name="connsiteY4" fmla="*/ 865724 h 865736"/>
                  <a:gd name="connsiteX5" fmla="*/ 814172 w 837432"/>
                  <a:gd name="connsiteY5" fmla="*/ 664154 h 865736"/>
                  <a:gd name="connsiteX6" fmla="*/ 828800 w 837432"/>
                  <a:gd name="connsiteY6" fmla="*/ 378914 h 865736"/>
                  <a:gd name="connsiteX7" fmla="*/ 681353 w 837432"/>
                  <a:gd name="connsiteY7" fmla="*/ 34579 h 86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32" h="865736">
                    <a:moveTo>
                      <a:pt x="681353" y="34579"/>
                    </a:moveTo>
                    <a:cubicBezTo>
                      <a:pt x="642443" y="8249"/>
                      <a:pt x="582177" y="-820"/>
                      <a:pt x="523959" y="57"/>
                    </a:cubicBezTo>
                    <a:cubicBezTo>
                      <a:pt x="344916" y="2983"/>
                      <a:pt x="187230" y="49206"/>
                      <a:pt x="96246" y="152478"/>
                    </a:cubicBezTo>
                    <a:cubicBezTo>
                      <a:pt x="21059" y="237904"/>
                      <a:pt x="-39792" y="471946"/>
                      <a:pt x="32176" y="629633"/>
                    </a:cubicBezTo>
                    <a:cubicBezTo>
                      <a:pt x="88639" y="753383"/>
                      <a:pt x="279092" y="864261"/>
                      <a:pt x="445262" y="865724"/>
                    </a:cubicBezTo>
                    <a:cubicBezTo>
                      <a:pt x="587736" y="866894"/>
                      <a:pt x="767071" y="785856"/>
                      <a:pt x="814172" y="664154"/>
                    </a:cubicBezTo>
                    <a:cubicBezTo>
                      <a:pt x="842257" y="591308"/>
                      <a:pt x="841965" y="472239"/>
                      <a:pt x="828800" y="378914"/>
                    </a:cubicBezTo>
                    <a:cubicBezTo>
                      <a:pt x="809784" y="243755"/>
                      <a:pt x="755369" y="84898"/>
                      <a:pt x="681353" y="34579"/>
                    </a:cubicBezTo>
                    <a:close/>
                  </a:path>
                </a:pathLst>
              </a:custGeom>
              <a:solidFill>
                <a:srgbClr val="1F2021"/>
              </a:solidFill>
              <a:ln w="29255" cap="flat">
                <a:noFill/>
                <a:prstDash val="solid"/>
                <a:miter/>
              </a:ln>
            </p:spPr>
            <p:txBody>
              <a:bodyPr rtlCol="0" anchor="ctr"/>
              <a:lstStyle/>
              <a:p>
                <a:endParaRPr lang="zh-CN" altLang="en-US">
                  <a:cs typeface="+mn-ea"/>
                  <a:sym typeface="+mn-lt"/>
                </a:endParaRPr>
              </a:p>
            </p:txBody>
          </p:sp>
          <p:grpSp>
            <p:nvGrpSpPr>
              <p:cNvPr id="340" name="组合 339"/>
              <p:cNvGrpSpPr/>
              <p:nvPr/>
            </p:nvGrpSpPr>
            <p:grpSpPr>
              <a:xfrm>
                <a:off x="-2697911" y="2888189"/>
                <a:ext cx="730164" cy="759702"/>
                <a:chOff x="-2697911" y="2888189"/>
                <a:chExt cx="730164" cy="759702"/>
              </a:xfrm>
            </p:grpSpPr>
            <p:sp>
              <p:nvSpPr>
                <p:cNvPr id="341" name="任意多边形: 形状 340"/>
                <p:cNvSpPr/>
                <p:nvPr/>
              </p:nvSpPr>
              <p:spPr>
                <a:xfrm>
                  <a:off x="-2697911" y="2888189"/>
                  <a:ext cx="730164" cy="759702"/>
                </a:xfrm>
                <a:custGeom>
                  <a:avLst/>
                  <a:gdLst>
                    <a:gd name="connsiteX0" fmla="*/ 435030 w 730164"/>
                    <a:gd name="connsiteY0" fmla="*/ 930 h 759702"/>
                    <a:gd name="connsiteX1" fmla="*/ 149790 w 730164"/>
                    <a:gd name="connsiteY1" fmla="*/ 69680 h 759702"/>
                    <a:gd name="connsiteX2" fmla="*/ 31598 w 730164"/>
                    <a:gd name="connsiteY2" fmla="*/ 556489 h 759702"/>
                    <a:gd name="connsiteX3" fmla="*/ 370960 w 730164"/>
                    <a:gd name="connsiteY3" fmla="*/ 758059 h 759702"/>
                    <a:gd name="connsiteX4" fmla="*/ 700376 w 730164"/>
                    <a:gd name="connsiteY4" fmla="*/ 586037 h 759702"/>
                    <a:gd name="connsiteX5" fmla="*/ 631626 w 730164"/>
                    <a:gd name="connsiteY5" fmla="*/ 59733 h 759702"/>
                    <a:gd name="connsiteX6" fmla="*/ 435030 w 730164"/>
                    <a:gd name="connsiteY6" fmla="*/ 930 h 759702"/>
                    <a:gd name="connsiteX7" fmla="*/ 626652 w 730164"/>
                    <a:gd name="connsiteY7" fmla="*/ 566436 h 759702"/>
                    <a:gd name="connsiteX8" fmla="*/ 311864 w 730164"/>
                    <a:gd name="connsiteY8" fmla="*/ 689309 h 759702"/>
                    <a:gd name="connsiteX9" fmla="*/ 129896 w 730164"/>
                    <a:gd name="connsiteY9" fmla="*/ 571410 h 759702"/>
                    <a:gd name="connsiteX10" fmla="*/ 311864 w 730164"/>
                    <a:gd name="connsiteY10" fmla="*/ 69973 h 759702"/>
                    <a:gd name="connsiteX11" fmla="*/ 660881 w 730164"/>
                    <a:gd name="connsiteY11" fmla="*/ 266569 h 759702"/>
                    <a:gd name="connsiteX12" fmla="*/ 626652 w 730164"/>
                    <a:gd name="connsiteY12" fmla="*/ 566436 h 75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164" h="759702">
                      <a:moveTo>
                        <a:pt x="435030" y="930"/>
                      </a:moveTo>
                      <a:cubicBezTo>
                        <a:pt x="314205" y="7951"/>
                        <a:pt x="221173" y="21116"/>
                        <a:pt x="149790" y="69680"/>
                      </a:cubicBezTo>
                      <a:cubicBezTo>
                        <a:pt x="39790" y="144574"/>
                        <a:pt x="-50024" y="383005"/>
                        <a:pt x="31598" y="556489"/>
                      </a:cubicBezTo>
                      <a:cubicBezTo>
                        <a:pt x="82502" y="664734"/>
                        <a:pt x="240189" y="746064"/>
                        <a:pt x="370960" y="758059"/>
                      </a:cubicBezTo>
                      <a:cubicBezTo>
                        <a:pt x="523966" y="772101"/>
                        <a:pt x="653275" y="694575"/>
                        <a:pt x="700376" y="586037"/>
                      </a:cubicBezTo>
                      <a:cubicBezTo>
                        <a:pt x="764152" y="438590"/>
                        <a:pt x="718221" y="155983"/>
                        <a:pt x="631626" y="59733"/>
                      </a:cubicBezTo>
                      <a:cubicBezTo>
                        <a:pt x="585110" y="8244"/>
                        <a:pt x="514312" y="-3751"/>
                        <a:pt x="435030" y="930"/>
                      </a:cubicBezTo>
                      <a:close/>
                      <a:moveTo>
                        <a:pt x="626652" y="566436"/>
                      </a:moveTo>
                      <a:cubicBezTo>
                        <a:pt x="576918" y="658005"/>
                        <a:pt x="442051" y="715638"/>
                        <a:pt x="311864" y="689309"/>
                      </a:cubicBezTo>
                      <a:cubicBezTo>
                        <a:pt x="256572" y="678192"/>
                        <a:pt x="162955" y="608271"/>
                        <a:pt x="129896" y="571410"/>
                      </a:cubicBezTo>
                      <a:cubicBezTo>
                        <a:pt x="-27498" y="395585"/>
                        <a:pt x="102396" y="108297"/>
                        <a:pt x="311864" y="69973"/>
                      </a:cubicBezTo>
                      <a:cubicBezTo>
                        <a:pt x="495881" y="36329"/>
                        <a:pt x="626945" y="126143"/>
                        <a:pt x="660881" y="266569"/>
                      </a:cubicBezTo>
                      <a:cubicBezTo>
                        <a:pt x="683408" y="358430"/>
                        <a:pt x="658248" y="508218"/>
                        <a:pt x="626652" y="566436"/>
                      </a:cubicBezTo>
                      <a:close/>
                    </a:path>
                  </a:pathLst>
                </a:custGeom>
                <a:solidFill>
                  <a:srgbClr val="FFFFFF"/>
                </a:solidFill>
                <a:ln w="29255" cap="flat">
                  <a:noFill/>
                  <a:prstDash val="solid"/>
                  <a:miter/>
                </a:ln>
              </p:spPr>
              <p:txBody>
                <a:bodyPr rtlCol="0" anchor="ctr"/>
                <a:lstStyle/>
                <a:p>
                  <a:endParaRPr lang="zh-CN" altLang="en-US">
                    <a:cs typeface="+mn-ea"/>
                    <a:sym typeface="+mn-lt"/>
                  </a:endParaRPr>
                </a:p>
              </p:txBody>
            </p:sp>
            <p:sp>
              <p:nvSpPr>
                <p:cNvPr id="342" name="任意多边形: 形状 341"/>
                <p:cNvSpPr/>
                <p:nvPr/>
              </p:nvSpPr>
              <p:spPr>
                <a:xfrm>
                  <a:off x="-2601417" y="3008416"/>
                  <a:ext cx="532559" cy="549342"/>
                </a:xfrm>
                <a:custGeom>
                  <a:avLst/>
                  <a:gdLst>
                    <a:gd name="connsiteX0" fmla="*/ 758778 w 941131"/>
                    <a:gd name="connsiteY0" fmla="*/ 84022 h 970790"/>
                    <a:gd name="connsiteX1" fmla="*/ 493140 w 941131"/>
                    <a:gd name="connsiteY1" fmla="*/ 352 h 970790"/>
                    <a:gd name="connsiteX2" fmla="*/ 193272 w 941131"/>
                    <a:gd name="connsiteY2" fmla="*/ 98650 h 970790"/>
                    <a:gd name="connsiteX3" fmla="*/ 60453 w 941131"/>
                    <a:gd name="connsiteY3" fmla="*/ 246097 h 970790"/>
                    <a:gd name="connsiteX4" fmla="*/ 104629 w 941131"/>
                    <a:gd name="connsiteY4" fmla="*/ 792002 h 970790"/>
                    <a:gd name="connsiteX5" fmla="*/ 419416 w 941131"/>
                    <a:gd name="connsiteY5" fmla="*/ 968997 h 970790"/>
                    <a:gd name="connsiteX6" fmla="*/ 940747 w 941131"/>
                    <a:gd name="connsiteY6" fmla="*/ 506762 h 970790"/>
                    <a:gd name="connsiteX7" fmla="*/ 832502 w 941131"/>
                    <a:gd name="connsiteY7" fmla="*/ 167400 h 970790"/>
                    <a:gd name="connsiteX8" fmla="*/ 758778 w 941131"/>
                    <a:gd name="connsiteY8" fmla="*/ 84022 h 97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131" h="970790">
                      <a:moveTo>
                        <a:pt x="758778" y="84022"/>
                      </a:moveTo>
                      <a:cubicBezTo>
                        <a:pt x="691491" y="33118"/>
                        <a:pt x="582661" y="-4036"/>
                        <a:pt x="493140" y="352"/>
                      </a:cubicBezTo>
                      <a:cubicBezTo>
                        <a:pt x="383140" y="5910"/>
                        <a:pt x="249443" y="56815"/>
                        <a:pt x="193272" y="98650"/>
                      </a:cubicBezTo>
                      <a:cubicBezTo>
                        <a:pt x="156118" y="126442"/>
                        <a:pt x="81809" y="210405"/>
                        <a:pt x="60453" y="246097"/>
                      </a:cubicBezTo>
                      <a:cubicBezTo>
                        <a:pt x="-40478" y="415778"/>
                        <a:pt x="-7712" y="667082"/>
                        <a:pt x="104629" y="792002"/>
                      </a:cubicBezTo>
                      <a:cubicBezTo>
                        <a:pt x="161969" y="855779"/>
                        <a:pt x="311171" y="960805"/>
                        <a:pt x="419416" y="968997"/>
                      </a:cubicBezTo>
                      <a:cubicBezTo>
                        <a:pt x="711677" y="990938"/>
                        <a:pt x="929630" y="810140"/>
                        <a:pt x="940747" y="506762"/>
                      </a:cubicBezTo>
                      <a:cubicBezTo>
                        <a:pt x="945720" y="363996"/>
                        <a:pt x="902130" y="244634"/>
                        <a:pt x="832502" y="167400"/>
                      </a:cubicBezTo>
                      <a:cubicBezTo>
                        <a:pt x="807342" y="139900"/>
                        <a:pt x="784231" y="103331"/>
                        <a:pt x="758778" y="84022"/>
                      </a:cubicBezTo>
                      <a:close/>
                    </a:path>
                  </a:pathLst>
                </a:custGeom>
                <a:solidFill>
                  <a:schemeClr val="accent4"/>
                </a:solidFill>
                <a:ln w="29255" cap="flat">
                  <a:noFill/>
                  <a:prstDash val="solid"/>
                  <a:miter/>
                </a:ln>
              </p:spPr>
              <p:txBody>
                <a:bodyPr rtlCol="0" anchor="ctr"/>
                <a:lstStyle/>
                <a:p>
                  <a:endParaRPr lang="zh-CN" altLang="en-US" dirty="0">
                    <a:cs typeface="+mn-ea"/>
                    <a:sym typeface="+mn-lt"/>
                  </a:endParaRPr>
                </a:p>
              </p:txBody>
            </p:sp>
          </p:grpSp>
        </p:grpSp>
        <p:grpSp>
          <p:nvGrpSpPr>
            <p:cNvPr id="8" name="组合 7"/>
            <p:cNvGrpSpPr/>
            <p:nvPr/>
          </p:nvGrpSpPr>
          <p:grpSpPr>
            <a:xfrm>
              <a:off x="7615" y="3601"/>
              <a:ext cx="3535" cy="6171"/>
              <a:chOff x="1635" y="3464"/>
              <a:chExt cx="3535" cy="6171"/>
            </a:xfrm>
          </p:grpSpPr>
          <p:sp>
            <p:nvSpPr>
              <p:cNvPr id="12" name="Rectangle: Rounded Corners 62"/>
              <p:cNvSpPr/>
              <p:nvPr/>
            </p:nvSpPr>
            <p:spPr>
              <a:xfrm>
                <a:off x="1635" y="3464"/>
                <a:ext cx="3535" cy="6171"/>
              </a:xfrm>
              <a:prstGeom prst="roundRect">
                <a:avLst>
                  <a:gd name="adj" fmla="val 7231"/>
                </a:avLst>
              </a:prstGeom>
              <a:pattFill prst="pct10">
                <a:fgClr>
                  <a:schemeClr val="bg1">
                    <a:lumMod val="85000"/>
                  </a:schemeClr>
                </a:fgClr>
                <a:bgClr>
                  <a:schemeClr val="bg1"/>
                </a:bgClr>
              </a:patt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lumMod val="75000"/>
                      <a:lumOff val="25000"/>
                    </a:schemeClr>
                  </a:solidFill>
                  <a:cs typeface="+mn-ea"/>
                  <a:sym typeface="+mn-lt"/>
                </a:endParaRPr>
              </a:p>
            </p:txBody>
          </p:sp>
          <p:sp>
            <p:nvSpPr>
              <p:cNvPr id="9" name="Text Box 10"/>
              <p:cNvSpPr txBox="1">
                <a:spLocks noChangeArrowheads="1"/>
              </p:cNvSpPr>
              <p:nvPr/>
            </p:nvSpPr>
            <p:spPr bwMode="auto">
              <a:xfrm>
                <a:off x="1755" y="3959"/>
                <a:ext cx="3300" cy="2713"/>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effectLst/>
                    <a:uLnTx/>
                    <a:uFillTx/>
                    <a:cs typeface="+mn-ea"/>
                    <a:sym typeface="+mn-lt"/>
                  </a:rPr>
                  <a:t>创建一个连接到后端并可视化项目的网页。</a:t>
                </a:r>
              </a:p>
            </p:txBody>
          </p:sp>
        </p:grpSp>
      </p:grpSp>
      <p:grpSp>
        <p:nvGrpSpPr>
          <p:cNvPr id="322" name="组合 321"/>
          <p:cNvGrpSpPr/>
          <p:nvPr/>
        </p:nvGrpSpPr>
        <p:grpSpPr>
          <a:xfrm>
            <a:off x="8292465" y="1558290"/>
            <a:ext cx="2245995" cy="4537710"/>
            <a:chOff x="13059" y="2454"/>
            <a:chExt cx="3537" cy="7146"/>
          </a:xfrm>
        </p:grpSpPr>
        <p:grpSp>
          <p:nvGrpSpPr>
            <p:cNvPr id="343" name="组合 342"/>
            <p:cNvGrpSpPr/>
            <p:nvPr/>
          </p:nvGrpSpPr>
          <p:grpSpPr>
            <a:xfrm>
              <a:off x="14450" y="2454"/>
              <a:ext cx="855" cy="884"/>
              <a:chOff x="-2742665" y="2834647"/>
              <a:chExt cx="837432" cy="865736"/>
            </a:xfrm>
          </p:grpSpPr>
          <p:sp>
            <p:nvSpPr>
              <p:cNvPr id="344" name="任意多边形: 形状 343"/>
              <p:cNvSpPr/>
              <p:nvPr/>
            </p:nvSpPr>
            <p:spPr>
              <a:xfrm>
                <a:off x="-2742665" y="2834647"/>
                <a:ext cx="837432" cy="865736"/>
              </a:xfrm>
              <a:custGeom>
                <a:avLst/>
                <a:gdLst>
                  <a:gd name="connsiteX0" fmla="*/ 681353 w 837432"/>
                  <a:gd name="connsiteY0" fmla="*/ 34579 h 865736"/>
                  <a:gd name="connsiteX1" fmla="*/ 523959 w 837432"/>
                  <a:gd name="connsiteY1" fmla="*/ 57 h 865736"/>
                  <a:gd name="connsiteX2" fmla="*/ 96246 w 837432"/>
                  <a:gd name="connsiteY2" fmla="*/ 152478 h 865736"/>
                  <a:gd name="connsiteX3" fmla="*/ 32176 w 837432"/>
                  <a:gd name="connsiteY3" fmla="*/ 629633 h 865736"/>
                  <a:gd name="connsiteX4" fmla="*/ 445262 w 837432"/>
                  <a:gd name="connsiteY4" fmla="*/ 865724 h 865736"/>
                  <a:gd name="connsiteX5" fmla="*/ 814172 w 837432"/>
                  <a:gd name="connsiteY5" fmla="*/ 664154 h 865736"/>
                  <a:gd name="connsiteX6" fmla="*/ 828800 w 837432"/>
                  <a:gd name="connsiteY6" fmla="*/ 378914 h 865736"/>
                  <a:gd name="connsiteX7" fmla="*/ 681353 w 837432"/>
                  <a:gd name="connsiteY7" fmla="*/ 34579 h 86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32" h="865736">
                    <a:moveTo>
                      <a:pt x="681353" y="34579"/>
                    </a:moveTo>
                    <a:cubicBezTo>
                      <a:pt x="642443" y="8249"/>
                      <a:pt x="582177" y="-820"/>
                      <a:pt x="523959" y="57"/>
                    </a:cubicBezTo>
                    <a:cubicBezTo>
                      <a:pt x="344916" y="2983"/>
                      <a:pt x="187230" y="49206"/>
                      <a:pt x="96246" y="152478"/>
                    </a:cubicBezTo>
                    <a:cubicBezTo>
                      <a:pt x="21059" y="237904"/>
                      <a:pt x="-39792" y="471946"/>
                      <a:pt x="32176" y="629633"/>
                    </a:cubicBezTo>
                    <a:cubicBezTo>
                      <a:pt x="88639" y="753383"/>
                      <a:pt x="279092" y="864261"/>
                      <a:pt x="445262" y="865724"/>
                    </a:cubicBezTo>
                    <a:cubicBezTo>
                      <a:pt x="587736" y="866894"/>
                      <a:pt x="767071" y="785856"/>
                      <a:pt x="814172" y="664154"/>
                    </a:cubicBezTo>
                    <a:cubicBezTo>
                      <a:pt x="842257" y="591308"/>
                      <a:pt x="841965" y="472239"/>
                      <a:pt x="828800" y="378914"/>
                    </a:cubicBezTo>
                    <a:cubicBezTo>
                      <a:pt x="809784" y="243755"/>
                      <a:pt x="755369" y="84898"/>
                      <a:pt x="681353" y="34579"/>
                    </a:cubicBezTo>
                    <a:close/>
                  </a:path>
                </a:pathLst>
              </a:custGeom>
              <a:solidFill>
                <a:srgbClr val="1F2021"/>
              </a:solidFill>
              <a:ln w="29255" cap="flat">
                <a:noFill/>
                <a:prstDash val="solid"/>
                <a:miter/>
              </a:ln>
            </p:spPr>
            <p:txBody>
              <a:bodyPr rtlCol="0" anchor="ctr"/>
              <a:lstStyle/>
              <a:p>
                <a:endParaRPr lang="zh-CN" altLang="en-US">
                  <a:cs typeface="+mn-ea"/>
                  <a:sym typeface="+mn-lt"/>
                </a:endParaRPr>
              </a:p>
            </p:txBody>
          </p:sp>
          <p:grpSp>
            <p:nvGrpSpPr>
              <p:cNvPr id="345" name="组合 344"/>
              <p:cNvGrpSpPr/>
              <p:nvPr/>
            </p:nvGrpSpPr>
            <p:grpSpPr>
              <a:xfrm>
                <a:off x="-2697911" y="2888189"/>
                <a:ext cx="730164" cy="759702"/>
                <a:chOff x="-2697911" y="2888189"/>
                <a:chExt cx="730164" cy="759702"/>
              </a:xfrm>
            </p:grpSpPr>
            <p:sp>
              <p:nvSpPr>
                <p:cNvPr id="346" name="任意多边形: 形状 345"/>
                <p:cNvSpPr/>
                <p:nvPr/>
              </p:nvSpPr>
              <p:spPr>
                <a:xfrm>
                  <a:off x="-2697911" y="2888189"/>
                  <a:ext cx="730164" cy="759702"/>
                </a:xfrm>
                <a:custGeom>
                  <a:avLst/>
                  <a:gdLst>
                    <a:gd name="connsiteX0" fmla="*/ 435030 w 730164"/>
                    <a:gd name="connsiteY0" fmla="*/ 930 h 759702"/>
                    <a:gd name="connsiteX1" fmla="*/ 149790 w 730164"/>
                    <a:gd name="connsiteY1" fmla="*/ 69680 h 759702"/>
                    <a:gd name="connsiteX2" fmla="*/ 31598 w 730164"/>
                    <a:gd name="connsiteY2" fmla="*/ 556489 h 759702"/>
                    <a:gd name="connsiteX3" fmla="*/ 370960 w 730164"/>
                    <a:gd name="connsiteY3" fmla="*/ 758059 h 759702"/>
                    <a:gd name="connsiteX4" fmla="*/ 700376 w 730164"/>
                    <a:gd name="connsiteY4" fmla="*/ 586037 h 759702"/>
                    <a:gd name="connsiteX5" fmla="*/ 631626 w 730164"/>
                    <a:gd name="connsiteY5" fmla="*/ 59733 h 759702"/>
                    <a:gd name="connsiteX6" fmla="*/ 435030 w 730164"/>
                    <a:gd name="connsiteY6" fmla="*/ 930 h 759702"/>
                    <a:gd name="connsiteX7" fmla="*/ 626652 w 730164"/>
                    <a:gd name="connsiteY7" fmla="*/ 566436 h 759702"/>
                    <a:gd name="connsiteX8" fmla="*/ 311864 w 730164"/>
                    <a:gd name="connsiteY8" fmla="*/ 689309 h 759702"/>
                    <a:gd name="connsiteX9" fmla="*/ 129896 w 730164"/>
                    <a:gd name="connsiteY9" fmla="*/ 571410 h 759702"/>
                    <a:gd name="connsiteX10" fmla="*/ 311864 w 730164"/>
                    <a:gd name="connsiteY10" fmla="*/ 69973 h 759702"/>
                    <a:gd name="connsiteX11" fmla="*/ 660881 w 730164"/>
                    <a:gd name="connsiteY11" fmla="*/ 266569 h 759702"/>
                    <a:gd name="connsiteX12" fmla="*/ 626652 w 730164"/>
                    <a:gd name="connsiteY12" fmla="*/ 566436 h 75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164" h="759702">
                      <a:moveTo>
                        <a:pt x="435030" y="930"/>
                      </a:moveTo>
                      <a:cubicBezTo>
                        <a:pt x="314205" y="7951"/>
                        <a:pt x="221173" y="21116"/>
                        <a:pt x="149790" y="69680"/>
                      </a:cubicBezTo>
                      <a:cubicBezTo>
                        <a:pt x="39790" y="144574"/>
                        <a:pt x="-50024" y="383005"/>
                        <a:pt x="31598" y="556489"/>
                      </a:cubicBezTo>
                      <a:cubicBezTo>
                        <a:pt x="82502" y="664734"/>
                        <a:pt x="240189" y="746064"/>
                        <a:pt x="370960" y="758059"/>
                      </a:cubicBezTo>
                      <a:cubicBezTo>
                        <a:pt x="523966" y="772101"/>
                        <a:pt x="653275" y="694575"/>
                        <a:pt x="700376" y="586037"/>
                      </a:cubicBezTo>
                      <a:cubicBezTo>
                        <a:pt x="764152" y="438590"/>
                        <a:pt x="718221" y="155983"/>
                        <a:pt x="631626" y="59733"/>
                      </a:cubicBezTo>
                      <a:cubicBezTo>
                        <a:pt x="585110" y="8244"/>
                        <a:pt x="514312" y="-3751"/>
                        <a:pt x="435030" y="930"/>
                      </a:cubicBezTo>
                      <a:close/>
                      <a:moveTo>
                        <a:pt x="626652" y="566436"/>
                      </a:moveTo>
                      <a:cubicBezTo>
                        <a:pt x="576918" y="658005"/>
                        <a:pt x="442051" y="715638"/>
                        <a:pt x="311864" y="689309"/>
                      </a:cubicBezTo>
                      <a:cubicBezTo>
                        <a:pt x="256572" y="678192"/>
                        <a:pt x="162955" y="608271"/>
                        <a:pt x="129896" y="571410"/>
                      </a:cubicBezTo>
                      <a:cubicBezTo>
                        <a:pt x="-27498" y="395585"/>
                        <a:pt x="102396" y="108297"/>
                        <a:pt x="311864" y="69973"/>
                      </a:cubicBezTo>
                      <a:cubicBezTo>
                        <a:pt x="495881" y="36329"/>
                        <a:pt x="626945" y="126143"/>
                        <a:pt x="660881" y="266569"/>
                      </a:cubicBezTo>
                      <a:cubicBezTo>
                        <a:pt x="683408" y="358430"/>
                        <a:pt x="658248" y="508218"/>
                        <a:pt x="626652" y="566436"/>
                      </a:cubicBezTo>
                      <a:close/>
                    </a:path>
                  </a:pathLst>
                </a:custGeom>
                <a:solidFill>
                  <a:srgbClr val="FFFFFF"/>
                </a:solidFill>
                <a:ln w="29255" cap="flat">
                  <a:noFill/>
                  <a:prstDash val="solid"/>
                  <a:miter/>
                </a:ln>
              </p:spPr>
              <p:txBody>
                <a:bodyPr rtlCol="0" anchor="ctr"/>
                <a:lstStyle/>
                <a:p>
                  <a:endParaRPr lang="zh-CN" altLang="en-US">
                    <a:cs typeface="+mn-ea"/>
                    <a:sym typeface="+mn-lt"/>
                  </a:endParaRPr>
                </a:p>
              </p:txBody>
            </p:sp>
            <p:sp>
              <p:nvSpPr>
                <p:cNvPr id="347" name="任意多边形: 形状 346"/>
                <p:cNvSpPr/>
                <p:nvPr/>
              </p:nvSpPr>
              <p:spPr>
                <a:xfrm>
                  <a:off x="-2601417" y="3008416"/>
                  <a:ext cx="532559" cy="549342"/>
                </a:xfrm>
                <a:custGeom>
                  <a:avLst/>
                  <a:gdLst>
                    <a:gd name="connsiteX0" fmla="*/ 758778 w 941131"/>
                    <a:gd name="connsiteY0" fmla="*/ 84022 h 970790"/>
                    <a:gd name="connsiteX1" fmla="*/ 493140 w 941131"/>
                    <a:gd name="connsiteY1" fmla="*/ 352 h 970790"/>
                    <a:gd name="connsiteX2" fmla="*/ 193272 w 941131"/>
                    <a:gd name="connsiteY2" fmla="*/ 98650 h 970790"/>
                    <a:gd name="connsiteX3" fmla="*/ 60453 w 941131"/>
                    <a:gd name="connsiteY3" fmla="*/ 246097 h 970790"/>
                    <a:gd name="connsiteX4" fmla="*/ 104629 w 941131"/>
                    <a:gd name="connsiteY4" fmla="*/ 792002 h 970790"/>
                    <a:gd name="connsiteX5" fmla="*/ 419416 w 941131"/>
                    <a:gd name="connsiteY5" fmla="*/ 968997 h 970790"/>
                    <a:gd name="connsiteX6" fmla="*/ 940747 w 941131"/>
                    <a:gd name="connsiteY6" fmla="*/ 506762 h 970790"/>
                    <a:gd name="connsiteX7" fmla="*/ 832502 w 941131"/>
                    <a:gd name="connsiteY7" fmla="*/ 167400 h 970790"/>
                    <a:gd name="connsiteX8" fmla="*/ 758778 w 941131"/>
                    <a:gd name="connsiteY8" fmla="*/ 84022 h 97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131" h="970790">
                      <a:moveTo>
                        <a:pt x="758778" y="84022"/>
                      </a:moveTo>
                      <a:cubicBezTo>
                        <a:pt x="691491" y="33118"/>
                        <a:pt x="582661" y="-4036"/>
                        <a:pt x="493140" y="352"/>
                      </a:cubicBezTo>
                      <a:cubicBezTo>
                        <a:pt x="383140" y="5910"/>
                        <a:pt x="249443" y="56815"/>
                        <a:pt x="193272" y="98650"/>
                      </a:cubicBezTo>
                      <a:cubicBezTo>
                        <a:pt x="156118" y="126442"/>
                        <a:pt x="81809" y="210405"/>
                        <a:pt x="60453" y="246097"/>
                      </a:cubicBezTo>
                      <a:cubicBezTo>
                        <a:pt x="-40478" y="415778"/>
                        <a:pt x="-7712" y="667082"/>
                        <a:pt x="104629" y="792002"/>
                      </a:cubicBezTo>
                      <a:cubicBezTo>
                        <a:pt x="161969" y="855779"/>
                        <a:pt x="311171" y="960805"/>
                        <a:pt x="419416" y="968997"/>
                      </a:cubicBezTo>
                      <a:cubicBezTo>
                        <a:pt x="711677" y="990938"/>
                        <a:pt x="929630" y="810140"/>
                        <a:pt x="940747" y="506762"/>
                      </a:cubicBezTo>
                      <a:cubicBezTo>
                        <a:pt x="945720" y="363996"/>
                        <a:pt x="902130" y="244634"/>
                        <a:pt x="832502" y="167400"/>
                      </a:cubicBezTo>
                      <a:cubicBezTo>
                        <a:pt x="807342" y="139900"/>
                        <a:pt x="784231" y="103331"/>
                        <a:pt x="758778" y="84022"/>
                      </a:cubicBezTo>
                      <a:close/>
                    </a:path>
                  </a:pathLst>
                </a:custGeom>
                <a:solidFill>
                  <a:schemeClr val="accent4"/>
                </a:solidFill>
                <a:ln w="29255" cap="flat">
                  <a:noFill/>
                  <a:prstDash val="solid"/>
                  <a:miter/>
                </a:ln>
              </p:spPr>
              <p:txBody>
                <a:bodyPr rtlCol="0" anchor="ctr"/>
                <a:lstStyle/>
                <a:p>
                  <a:endParaRPr lang="zh-CN" altLang="en-US" dirty="0">
                    <a:cs typeface="+mn-ea"/>
                    <a:sym typeface="+mn-lt"/>
                  </a:endParaRPr>
                </a:p>
              </p:txBody>
            </p:sp>
          </p:grpSp>
        </p:grpSp>
        <p:grpSp>
          <p:nvGrpSpPr>
            <p:cNvPr id="14" name="组合 13"/>
            <p:cNvGrpSpPr/>
            <p:nvPr/>
          </p:nvGrpSpPr>
          <p:grpSpPr>
            <a:xfrm>
              <a:off x="13059" y="3601"/>
              <a:ext cx="3537" cy="5999"/>
              <a:chOff x="1414" y="3464"/>
              <a:chExt cx="3537" cy="5999"/>
            </a:xfrm>
          </p:grpSpPr>
          <p:sp>
            <p:nvSpPr>
              <p:cNvPr id="18" name="Rectangle: Rounded Corners 62"/>
              <p:cNvSpPr/>
              <p:nvPr/>
            </p:nvSpPr>
            <p:spPr>
              <a:xfrm>
                <a:off x="1414" y="3464"/>
                <a:ext cx="3537" cy="5999"/>
              </a:xfrm>
              <a:prstGeom prst="roundRect">
                <a:avLst>
                  <a:gd name="adj" fmla="val 7231"/>
                </a:avLst>
              </a:prstGeom>
              <a:pattFill prst="pct10">
                <a:fgClr>
                  <a:schemeClr val="bg1">
                    <a:lumMod val="85000"/>
                  </a:schemeClr>
                </a:fgClr>
                <a:bgClr>
                  <a:schemeClr val="bg1"/>
                </a:bgClr>
              </a:patt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lumMod val="75000"/>
                      <a:lumOff val="25000"/>
                    </a:schemeClr>
                  </a:solidFill>
                  <a:cs typeface="+mn-ea"/>
                  <a:sym typeface="+mn-lt"/>
                </a:endParaRPr>
              </a:p>
            </p:txBody>
          </p:sp>
          <p:sp>
            <p:nvSpPr>
              <p:cNvPr id="15" name="Text Box 10"/>
              <p:cNvSpPr txBox="1">
                <a:spLocks noChangeArrowheads="1"/>
              </p:cNvSpPr>
              <p:nvPr/>
            </p:nvSpPr>
            <p:spPr bwMode="auto">
              <a:xfrm>
                <a:off x="1533" y="3959"/>
                <a:ext cx="3300" cy="358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sz="2400" b="0" i="0" u="none" strike="noStrike" kern="1200" cap="none" spc="0" normalizeH="0" baseline="0" noProof="0" dirty="0">
                    <a:ln>
                      <a:noFill/>
                    </a:ln>
                    <a:effectLst/>
                    <a:uLnTx/>
                    <a:uFillTx/>
                    <a:cs typeface="+mn-ea"/>
                    <a:sym typeface="+mn-lt"/>
                  </a:rPr>
                  <a:t>根据从中期答辩中收到的意见</a:t>
                </a:r>
                <a:r>
                  <a:rPr kumimoji="0" lang="zh-CN" sz="2400" b="0" i="0" u="none" strike="noStrike" kern="1200" cap="none" spc="0" normalizeH="0" baseline="0" noProof="0" dirty="0">
                    <a:ln>
                      <a:noFill/>
                    </a:ln>
                    <a:effectLst/>
                    <a:uLnTx/>
                    <a:uFillTx/>
                    <a:cs typeface="+mn-ea"/>
                    <a:sym typeface="+mn-lt"/>
                  </a:rPr>
                  <a:t>，使产品</a:t>
                </a:r>
                <a:r>
                  <a:rPr kumimoji="0" sz="2400" b="0" i="0" u="none" strike="noStrike" kern="1200" cap="none" spc="0" normalizeH="0" baseline="0" noProof="0" dirty="0">
                    <a:ln>
                      <a:noFill/>
                    </a:ln>
                    <a:effectLst/>
                    <a:uLnTx/>
                    <a:uFillTx/>
                    <a:cs typeface="+mn-ea"/>
                    <a:sym typeface="+mn-lt"/>
                  </a:rPr>
                  <a:t>更</a:t>
                </a:r>
                <a:r>
                  <a:rPr kumimoji="0" lang="zh-CN" sz="2400" b="0" i="0" u="none" strike="noStrike" kern="1200" cap="none" spc="0" normalizeH="0" baseline="0" noProof="0" dirty="0">
                    <a:ln>
                      <a:noFill/>
                    </a:ln>
                    <a:effectLst/>
                    <a:uLnTx/>
                    <a:uFillTx/>
                    <a:cs typeface="+mn-ea"/>
                    <a:sym typeface="+mn-lt"/>
                  </a:rPr>
                  <a:t>具</a:t>
                </a:r>
                <a:r>
                  <a:rPr kumimoji="0" sz="2400" b="0" i="0" u="none" strike="noStrike" kern="1200" cap="none" spc="0" normalizeH="0" baseline="0" noProof="0" dirty="0">
                    <a:ln>
                      <a:noFill/>
                    </a:ln>
                    <a:effectLst/>
                    <a:uLnTx/>
                    <a:uFillTx/>
                    <a:cs typeface="+mn-ea"/>
                    <a:sym typeface="+mn-lt"/>
                  </a:rPr>
                  <a:t>有针对性</a:t>
                </a:r>
                <a:r>
                  <a:rPr kumimoji="0" lang="zh-CN" sz="2400" b="0" i="0" u="none" strike="noStrike" kern="1200" cap="none" spc="0" normalizeH="0" baseline="0" noProof="0" dirty="0">
                    <a:ln>
                      <a:noFill/>
                    </a:ln>
                    <a:effectLst/>
                    <a:uLnTx/>
                    <a:uFillTx/>
                    <a:cs typeface="+mn-ea"/>
                    <a:sym typeface="+mn-lt"/>
                  </a:rPr>
                  <a:t>。</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iterate type="lt">
                                    <p:tmPct val="0"/>
                                  </p:iterate>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iterate type="lt">
                                    <p:tmPct val="0"/>
                                  </p:iterate>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iterate type="lt">
                                    <p:tmPct val="0"/>
                                  </p:iterate>
                                  <p:childTnLst>
                                    <p:set>
                                      <p:cBhvr>
                                        <p:cTn id="18" dur="1" fill="hold">
                                          <p:stCondLst>
                                            <p:cond delay="0"/>
                                          </p:stCondLst>
                                        </p:cTn>
                                        <p:tgtEl>
                                          <p:spTgt spid="322"/>
                                        </p:tgtEl>
                                        <p:attrNameLst>
                                          <p:attrName>style.visibility</p:attrName>
                                        </p:attrNameLst>
                                      </p:cBhvr>
                                      <p:to>
                                        <p:strVal val="visible"/>
                                      </p:to>
                                    </p:set>
                                    <p:anim calcmode="lin" valueType="num">
                                      <p:cBhvr additive="base">
                                        <p:cTn id="19" dur="500" fill="hold"/>
                                        <p:tgtEl>
                                          <p:spTgt spid="322"/>
                                        </p:tgtEl>
                                        <p:attrNameLst>
                                          <p:attrName>ppt_x</p:attrName>
                                        </p:attrNameLst>
                                      </p:cBhvr>
                                      <p:tavLst>
                                        <p:tav tm="0">
                                          <p:val>
                                            <p:strVal val="#ppt_x"/>
                                          </p:val>
                                        </p:tav>
                                        <p:tav tm="100000">
                                          <p:val>
                                            <p:strVal val="#ppt_x"/>
                                          </p:val>
                                        </p:tav>
                                      </p:tavLst>
                                    </p:anim>
                                    <p:anim calcmode="lin" valueType="num">
                                      <p:cBhvr additive="base">
                                        <p:cTn id="20" dur="500" fill="hold"/>
                                        <p:tgtEl>
                                          <p:spTgt spid="32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8" presetClass="exit" presetSubtype="0" accel="50000" fill="hold" nodeType="clickEffect">
                                  <p:stCondLst>
                                    <p:cond delay="0"/>
                                  </p:stCondLst>
                                  <p:iterate type="lt">
                                    <p:tmPct val="50000"/>
                                  </p:iterate>
                                  <p:childTnLst>
                                    <p:anim calcmode="lin" valueType="num">
                                      <p:cBhvr>
                                        <p:cTn id="24" dur="500">
                                          <p:stCondLst>
                                            <p:cond delay="0"/>
                                          </p:stCondLst>
                                        </p:cTn>
                                        <p:tgtEl>
                                          <p:spTgt spid="22"/>
                                        </p:tgtEl>
                                        <p:attrNameLst>
                                          <p:attrName>style.rotation</p:attrName>
                                        </p:attrNameLst>
                                      </p:cBhvr>
                                      <p:tavLst>
                                        <p:tav tm="0">
                                          <p:val>
                                            <p:fltVal val="0"/>
                                          </p:val>
                                        </p:tav>
                                        <p:tav tm="100000">
                                          <p:val>
                                            <p:fltVal val="45"/>
                                          </p:val>
                                        </p:tav>
                                      </p:tavLst>
                                    </p:anim>
                                    <p:anim calcmode="lin" valueType="num">
                                      <p:cBhvr>
                                        <p:cTn id="25" dur="500">
                                          <p:stCondLst>
                                            <p:cond delay="0"/>
                                          </p:stCondLst>
                                        </p:cTn>
                                        <p:tgtEl>
                                          <p:spTgt spid="22"/>
                                        </p:tgtEl>
                                        <p:attrNameLst>
                                          <p:attrName>ppt_y</p:attrName>
                                        </p:attrNameLst>
                                      </p:cBhvr>
                                      <p:tavLst>
                                        <p:tav tm="0">
                                          <p:val>
                                            <p:strVal val="ppt_y"/>
                                          </p:val>
                                        </p:tav>
                                        <p:tav tm="100000">
                                          <p:val>
                                            <p:strVal val="ppt_y+1"/>
                                          </p:val>
                                        </p:tav>
                                      </p:tavLst>
                                    </p:anim>
                                    <p:set>
                                      <p:cBhvr>
                                        <p:cTn id="26" dur="1" fill="hold">
                                          <p:stCondLst>
                                            <p:cond delay="499"/>
                                          </p:stCondLst>
                                        </p:cTn>
                                        <p:tgtEl>
                                          <p:spTgt spid="22"/>
                                        </p:tgtEl>
                                        <p:attrNameLst>
                                          <p:attrName>style.visibility</p:attrName>
                                        </p:attrNameLst>
                                      </p:cBhvr>
                                      <p:to>
                                        <p:strVal val="hidden"/>
                                      </p:to>
                                    </p:set>
                                  </p:childTnLst>
                                </p:cTn>
                              </p:par>
                              <p:par>
                                <p:cTn id="27" presetID="38" presetClass="exit" presetSubtype="0" accel="50000" fill="hold" nodeType="withEffect">
                                  <p:stCondLst>
                                    <p:cond delay="0"/>
                                  </p:stCondLst>
                                  <p:iterate type="lt">
                                    <p:tmPct val="50000"/>
                                  </p:iterate>
                                  <p:childTnLst>
                                    <p:anim calcmode="lin" valueType="num">
                                      <p:cBhvr>
                                        <p:cTn id="28" dur="500">
                                          <p:stCondLst>
                                            <p:cond delay="0"/>
                                          </p:stCondLst>
                                        </p:cTn>
                                        <p:tgtEl>
                                          <p:spTgt spid="24"/>
                                        </p:tgtEl>
                                        <p:attrNameLst>
                                          <p:attrName>style.rotation</p:attrName>
                                        </p:attrNameLst>
                                      </p:cBhvr>
                                      <p:tavLst>
                                        <p:tav tm="0">
                                          <p:val>
                                            <p:fltVal val="0"/>
                                          </p:val>
                                        </p:tav>
                                        <p:tav tm="100000">
                                          <p:val>
                                            <p:fltVal val="45"/>
                                          </p:val>
                                        </p:tav>
                                      </p:tavLst>
                                    </p:anim>
                                    <p:anim calcmode="lin" valueType="num">
                                      <p:cBhvr>
                                        <p:cTn id="29" dur="500">
                                          <p:stCondLst>
                                            <p:cond delay="0"/>
                                          </p:stCondLst>
                                        </p:cTn>
                                        <p:tgtEl>
                                          <p:spTgt spid="24"/>
                                        </p:tgtEl>
                                        <p:attrNameLst>
                                          <p:attrName>ppt_y</p:attrName>
                                        </p:attrNameLst>
                                      </p:cBhvr>
                                      <p:tavLst>
                                        <p:tav tm="0">
                                          <p:val>
                                            <p:strVal val="ppt_y"/>
                                          </p:val>
                                        </p:tav>
                                        <p:tav tm="100000">
                                          <p:val>
                                            <p:strVal val="ppt_y+1"/>
                                          </p:val>
                                        </p:tav>
                                      </p:tavLst>
                                    </p:anim>
                                    <p:set>
                                      <p:cBhvr>
                                        <p:cTn id="30" dur="1" fill="hold">
                                          <p:stCondLst>
                                            <p:cond delay="499"/>
                                          </p:stCondLst>
                                        </p:cTn>
                                        <p:tgtEl>
                                          <p:spTgt spid="24"/>
                                        </p:tgtEl>
                                        <p:attrNameLst>
                                          <p:attrName>style.visibility</p:attrName>
                                        </p:attrNameLst>
                                      </p:cBhvr>
                                      <p:to>
                                        <p:strVal val="hidden"/>
                                      </p:to>
                                    </p:set>
                                  </p:childTnLst>
                                </p:cTn>
                              </p:par>
                              <p:par>
                                <p:cTn id="31" presetID="38" presetClass="exit" presetSubtype="0" accel="50000" fill="hold" nodeType="withEffect">
                                  <p:stCondLst>
                                    <p:cond delay="0"/>
                                  </p:stCondLst>
                                  <p:iterate type="lt">
                                    <p:tmPct val="50000"/>
                                  </p:iterate>
                                  <p:childTnLst>
                                    <p:anim calcmode="lin" valueType="num">
                                      <p:cBhvr>
                                        <p:cTn id="32" dur="500">
                                          <p:stCondLst>
                                            <p:cond delay="0"/>
                                          </p:stCondLst>
                                        </p:cTn>
                                        <p:tgtEl>
                                          <p:spTgt spid="322"/>
                                        </p:tgtEl>
                                        <p:attrNameLst>
                                          <p:attrName>style.rotation</p:attrName>
                                        </p:attrNameLst>
                                      </p:cBhvr>
                                      <p:tavLst>
                                        <p:tav tm="0">
                                          <p:val>
                                            <p:fltVal val="0"/>
                                          </p:val>
                                        </p:tav>
                                        <p:tav tm="100000">
                                          <p:val>
                                            <p:fltVal val="45"/>
                                          </p:val>
                                        </p:tav>
                                      </p:tavLst>
                                    </p:anim>
                                    <p:anim calcmode="lin" valueType="num">
                                      <p:cBhvr>
                                        <p:cTn id="33" dur="500">
                                          <p:stCondLst>
                                            <p:cond delay="0"/>
                                          </p:stCondLst>
                                        </p:cTn>
                                        <p:tgtEl>
                                          <p:spTgt spid="322"/>
                                        </p:tgtEl>
                                        <p:attrNameLst>
                                          <p:attrName>ppt_y</p:attrName>
                                        </p:attrNameLst>
                                      </p:cBhvr>
                                      <p:tavLst>
                                        <p:tav tm="0">
                                          <p:val>
                                            <p:strVal val="ppt_y"/>
                                          </p:val>
                                        </p:tav>
                                        <p:tav tm="100000">
                                          <p:val>
                                            <p:strVal val="ppt_y+1"/>
                                          </p:val>
                                        </p:tav>
                                      </p:tavLst>
                                    </p:anim>
                                    <p:set>
                                      <p:cBhvr>
                                        <p:cTn id="34" dur="1" fill="hold">
                                          <p:stCondLst>
                                            <p:cond delay="499"/>
                                          </p:stCondLst>
                                        </p:cTn>
                                        <p:tgtEl>
                                          <p:spTgt spid="3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542a8a08-f667-4a21-a67a-00fbf9dabd76"/>
  <p:tag name="COMMONDATA" val="eyJjb3VudCI6NDMsImhkaWQiOiIyNTY3OTY4NDI0Mjk1ZTQxZTE4MTMwMGQ2OGJhZDkzNyIsInVzZXJDb3VudCI6Mn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088,&quot;width&quot;:643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435,&quot;width&quot;:8908}"/>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76.9228346456694,&quot;width&quot;:1810.9212598425197}"/>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852,&quot;width&quot;:8880}"/>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logbqa0">
      <a:majorFont>
        <a:latin typeface="汉仪君黑-55W"/>
        <a:ea typeface="汉仪君黑-55W"/>
        <a:cs typeface=""/>
      </a:majorFont>
      <a:minorFont>
        <a:latin typeface="汉仪君黑-55W"/>
        <a:ea typeface="汉仪君黑-5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君黑-55W"/>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君黑-55W"/>
        <a:ea typeface=""/>
        <a:cs typeface=""/>
        <a:font script="Jpan" typeface="ＭＳ Ｐゴシック"/>
        <a:font script="Hang" typeface="맑은 고딕"/>
        <a:font script="Hans" typeface="汉仪君黑-55W"/>
        <a:font script="Hant" typeface="新細明體"/>
        <a:font script="Arab" typeface="汉仪君黑-55W"/>
        <a:font script="Hebr" typeface="汉仪君黑-55W"/>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君黑-55W"/>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君黑-55W"/>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君黑-55W"/>
        <a:ea typeface=""/>
        <a:cs typeface=""/>
        <a:font script="Jpan" typeface="ＭＳ Ｐゴシック"/>
        <a:font script="Hang" typeface="맑은 고딕"/>
        <a:font script="Hans" typeface="汉仪君黑-55W"/>
        <a:font script="Hant" typeface="新細明體"/>
        <a:font script="Arab" typeface="汉仪君黑-55W"/>
        <a:font script="Hebr" typeface="汉仪君黑-55W"/>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君黑-55W"/>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704</Words>
  <Application>Microsoft Office PowerPoint</Application>
  <PresentationFormat>宽屏</PresentationFormat>
  <Paragraphs>88</Paragraphs>
  <Slides>18</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Arial</vt:lpstr>
      <vt:lpstr>汉仪综艺体简</vt:lpstr>
      <vt:lpstr>汉仪雅酷黑 65W</vt:lpstr>
      <vt:lpstr>Arial Black</vt:lpstr>
      <vt:lpstr>汉仪君黑-55W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姚 米多</dc:creator>
  <cp:lastModifiedBy>阮 喆吉</cp:lastModifiedBy>
  <cp:revision>50</cp:revision>
  <dcterms:created xsi:type="dcterms:W3CDTF">2022-03-31T10:45:00Z</dcterms:created>
  <dcterms:modified xsi:type="dcterms:W3CDTF">2022-12-24T00:43:06Z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95C41AA0335A43D1AE6365871697EE89</vt:lpwstr>
  </property>
  <property fmtid="{D5CDD505-2E9C-101B-9397-08002B2CF9AE}" pid="3" name="KSOProductBuildVer">
    <vt:lpwstr>2052-11.1.0.13012</vt:lpwstr>
  </property>
  <property fmtid="{D5CDD505-2E9C-101B-9397-08002B2CF9AE}" pid="4" name="KSOTemplateUUID">
    <vt:lpwstr>v1.0_mb_WdenihgwzbW+Lnqz0WV6Zg==</vt:lpwstr>
  </property>
</Properties>
</file>